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2"/>
  </p:notesMasterIdLst>
  <p:sldIdLst>
    <p:sldId id="811" r:id="rId2"/>
    <p:sldId id="808" r:id="rId3"/>
    <p:sldId id="782" r:id="rId4"/>
    <p:sldId id="783" r:id="rId5"/>
    <p:sldId id="784" r:id="rId6"/>
    <p:sldId id="785" r:id="rId7"/>
    <p:sldId id="786" r:id="rId8"/>
    <p:sldId id="787" r:id="rId9"/>
    <p:sldId id="788" r:id="rId10"/>
    <p:sldId id="789" r:id="rId11"/>
    <p:sldId id="790" r:id="rId12"/>
    <p:sldId id="791" r:id="rId13"/>
    <p:sldId id="792" r:id="rId14"/>
    <p:sldId id="793" r:id="rId15"/>
    <p:sldId id="794" r:id="rId16"/>
    <p:sldId id="809" r:id="rId17"/>
    <p:sldId id="795" r:id="rId18"/>
    <p:sldId id="796" r:id="rId19"/>
    <p:sldId id="797" r:id="rId20"/>
    <p:sldId id="798" r:id="rId21"/>
    <p:sldId id="799" r:id="rId22"/>
    <p:sldId id="800" r:id="rId23"/>
    <p:sldId id="801" r:id="rId24"/>
    <p:sldId id="802" r:id="rId25"/>
    <p:sldId id="803" r:id="rId26"/>
    <p:sldId id="812" r:id="rId27"/>
    <p:sldId id="816" r:id="rId28"/>
    <p:sldId id="771" r:id="rId29"/>
    <p:sldId id="772" r:id="rId30"/>
    <p:sldId id="773" r:id="rId31"/>
    <p:sldId id="774" r:id="rId32"/>
    <p:sldId id="775" r:id="rId33"/>
    <p:sldId id="776" r:id="rId34"/>
    <p:sldId id="746" r:id="rId35"/>
    <p:sldId id="804" r:id="rId36"/>
    <p:sldId id="805" r:id="rId37"/>
    <p:sldId id="806" r:id="rId38"/>
    <p:sldId id="813" r:id="rId39"/>
    <p:sldId id="777" r:id="rId40"/>
    <p:sldId id="778" r:id="rId41"/>
    <p:sldId id="779" r:id="rId42"/>
    <p:sldId id="780" r:id="rId43"/>
    <p:sldId id="781" r:id="rId44"/>
    <p:sldId id="814" r:id="rId45"/>
    <p:sldId id="767" r:id="rId46"/>
    <p:sldId id="762" r:id="rId47"/>
    <p:sldId id="763" r:id="rId48"/>
    <p:sldId id="764" r:id="rId49"/>
    <p:sldId id="765" r:id="rId50"/>
    <p:sldId id="815" r:id="rId51"/>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AD18E"/>
    <a:srgbClr val="33CC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314"/>
    <p:restoredTop sz="96405"/>
  </p:normalViewPr>
  <p:slideViewPr>
    <p:cSldViewPr snapToGrid="0">
      <p:cViewPr varScale="1">
        <p:scale>
          <a:sx n="95" d="100"/>
          <a:sy n="95" d="100"/>
        </p:scale>
        <p:origin x="752"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iagrams/_rels/data1.xml.rels><?xml version="1.0" encoding="UTF-8" standalone="yes"?>
<Relationships xmlns="http://schemas.openxmlformats.org/package/2006/relationships"><Relationship Id="rId3" Type="http://schemas.openxmlformats.org/officeDocument/2006/relationships/image" Target="../media/image57.png"/><Relationship Id="rId7" Type="http://schemas.openxmlformats.org/officeDocument/2006/relationships/image" Target="../media/image61.png"/><Relationship Id="rId2" Type="http://schemas.openxmlformats.org/officeDocument/2006/relationships/image" Target="../media/image56.png"/><Relationship Id="rId1" Type="http://schemas.openxmlformats.org/officeDocument/2006/relationships/image" Target="../media/image55.png"/><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png"/></Relationships>
</file>

<file path=ppt/diagrams/_rels/drawing1.xml.rels><?xml version="1.0" encoding="UTF-8" standalone="yes"?>
<Relationships xmlns="http://schemas.openxmlformats.org/package/2006/relationships"><Relationship Id="rId3" Type="http://schemas.openxmlformats.org/officeDocument/2006/relationships/image" Target="../media/image56.png"/><Relationship Id="rId7" Type="http://schemas.openxmlformats.org/officeDocument/2006/relationships/image" Target="../media/image61.png"/><Relationship Id="rId2" Type="http://schemas.openxmlformats.org/officeDocument/2006/relationships/image" Target="../media/image55.png"/><Relationship Id="rId1" Type="http://schemas.openxmlformats.org/officeDocument/2006/relationships/image" Target="../media/image60.png"/><Relationship Id="rId6" Type="http://schemas.openxmlformats.org/officeDocument/2006/relationships/image" Target="../media/image59.png"/><Relationship Id="rId5" Type="http://schemas.openxmlformats.org/officeDocument/2006/relationships/image" Target="../media/image57.png"/><Relationship Id="rId4" Type="http://schemas.openxmlformats.org/officeDocument/2006/relationships/image" Target="../media/image58.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CC521CF-2BC1-4BCD-BD4F-9AC8334024A0}" type="doc">
      <dgm:prSet loTypeId="urn:microsoft.com/office/officeart/2008/layout/NameandTitleOrganizationalChart" loCatId="hierarchy" qsTypeId="urn:microsoft.com/office/officeart/2005/8/quickstyle/simple1" qsCatId="simple" csTypeId="urn:microsoft.com/office/officeart/2005/8/colors/accent1_2" csCatId="accent1" phldr="1"/>
      <dgm:spPr/>
      <dgm:t>
        <a:bodyPr/>
        <a:lstStyle/>
        <a:p>
          <a:endParaRPr lang="es-ES"/>
        </a:p>
      </dgm:t>
    </dgm:pt>
    <dgm:pt modelId="{E3F09ACF-DC03-4742-A6BD-736438CF5EF0}">
      <dgm:prSet phldrT="[Texto]"/>
      <dgm:spPr>
        <a:blipFill rotWithShape="0">
          <a:blip xmlns:r="http://schemas.openxmlformats.org/officeDocument/2006/relationships" r:embed="rId1"/>
          <a:stretch>
            <a:fillRect/>
          </a:stretch>
        </a:blipFill>
      </dgm:spPr>
      <dgm:t>
        <a:bodyPr/>
        <a:lstStyle/>
        <a:p>
          <a:r>
            <a:rPr lang="es-ES" dirty="0"/>
            <a:t> </a:t>
          </a:r>
        </a:p>
      </dgm:t>
    </dgm:pt>
    <dgm:pt modelId="{1C20048C-EBA4-4252-95BA-04CED6D820BC}" type="parTrans" cxnId="{8D2A34F2-0DB2-4017-A108-F2C50A3D635E}">
      <dgm:prSet/>
      <dgm:spPr/>
      <dgm:t>
        <a:bodyPr/>
        <a:lstStyle/>
        <a:p>
          <a:endParaRPr lang="es-ES"/>
        </a:p>
      </dgm:t>
    </dgm:pt>
    <dgm:pt modelId="{217F58BA-96C5-47DA-9374-B703923A1142}" type="sibTrans" cxnId="{8D2A34F2-0DB2-4017-A108-F2C50A3D635E}">
      <dgm:prSet custT="1"/>
      <dgm:spPr/>
      <dgm:t>
        <a:bodyPr/>
        <a:lstStyle/>
        <a:p>
          <a:pPr algn="ctr"/>
          <a:r>
            <a:rPr lang="es-ES_tradnl" sz="600" b="1" dirty="0">
              <a:solidFill>
                <a:schemeClr val="tx1"/>
              </a:solidFill>
              <a:latin typeface="Arial" panose="020B0604020202020204" pitchFamily="34" charset="0"/>
              <a:ea typeface="MS PGothic" pitchFamily="34" charset="-128"/>
              <a:cs typeface="Arial" panose="020B0604020202020204" pitchFamily="34" charset="0"/>
            </a:rPr>
            <a:t>5 OF. / 75 GM</a:t>
          </a:r>
          <a:endParaRPr lang="es-ES" sz="600" dirty="0">
            <a:solidFill>
              <a:schemeClr val="tx1"/>
            </a:solidFill>
          </a:endParaRPr>
        </a:p>
      </dgm:t>
    </dgm:pt>
    <dgm:pt modelId="{A79801CA-FA83-4E30-AA35-D5869E21F7BA}">
      <dgm:prSet phldrT="[Texto]"/>
      <dgm:spPr>
        <a:blipFill rotWithShape="0">
          <a:blip xmlns:r="http://schemas.openxmlformats.org/officeDocument/2006/relationships" r:embed="rId1"/>
          <a:stretch>
            <a:fillRect/>
          </a:stretch>
        </a:blipFill>
      </dgm:spPr>
      <dgm:t>
        <a:bodyPr/>
        <a:lstStyle/>
        <a:p>
          <a:r>
            <a:rPr lang="es-ES" dirty="0"/>
            <a:t> </a:t>
          </a:r>
        </a:p>
      </dgm:t>
    </dgm:pt>
    <dgm:pt modelId="{15B5E64E-E24C-4452-B48E-7F1F0A30C31F}" type="parTrans" cxnId="{56D0DD48-B574-4F3D-B663-11B2143AB259}">
      <dgm:prSet/>
      <dgm:spPr/>
      <dgm:t>
        <a:bodyPr/>
        <a:lstStyle/>
        <a:p>
          <a:endParaRPr lang="es-ES"/>
        </a:p>
      </dgm:t>
    </dgm:pt>
    <dgm:pt modelId="{D2A010E8-6946-4EBF-B5E2-C81EC2BA7E89}" type="sibTrans" cxnId="{56D0DD48-B574-4F3D-B663-11B2143AB259}">
      <dgm:prSet custT="1"/>
      <dgm:spPr/>
      <dgm:t>
        <a:bodyPr/>
        <a:lstStyle/>
        <a:p>
          <a:pPr algn="ctr"/>
          <a:r>
            <a:rPr lang="es-ES_tradnl" sz="600" b="1" dirty="0">
              <a:solidFill>
                <a:schemeClr val="tx1"/>
              </a:solidFill>
              <a:latin typeface="Arial" panose="020B0604020202020204" pitchFamily="34" charset="0"/>
              <a:ea typeface="MS PGothic" pitchFamily="34" charset="-128"/>
              <a:cs typeface="Arial" panose="020B0604020202020204" pitchFamily="34" charset="0"/>
            </a:rPr>
            <a:t>5 OF. / 75 GM</a:t>
          </a:r>
          <a:endParaRPr lang="es-ES" sz="600" dirty="0"/>
        </a:p>
      </dgm:t>
    </dgm:pt>
    <dgm:pt modelId="{0AA3CB37-B3C0-4939-B1F0-ADF41FD92803}">
      <dgm:prSet phldrT="[Texto]"/>
      <dgm:spPr>
        <a:blipFill rotWithShape="0">
          <a:blip xmlns:r="http://schemas.openxmlformats.org/officeDocument/2006/relationships" r:embed="rId1"/>
          <a:stretch>
            <a:fillRect/>
          </a:stretch>
        </a:blipFill>
      </dgm:spPr>
      <dgm:t>
        <a:bodyPr/>
        <a:lstStyle/>
        <a:p>
          <a:r>
            <a:rPr lang="es-ES" dirty="0"/>
            <a:t> </a:t>
          </a:r>
        </a:p>
      </dgm:t>
    </dgm:pt>
    <dgm:pt modelId="{BA96C500-607C-482A-B847-307E532BC9C9}" type="parTrans" cxnId="{72A0B2F8-9BA0-4E44-8EC9-F5F2A36ECF38}">
      <dgm:prSet/>
      <dgm:spPr/>
      <dgm:t>
        <a:bodyPr/>
        <a:lstStyle/>
        <a:p>
          <a:endParaRPr lang="es-ES"/>
        </a:p>
      </dgm:t>
    </dgm:pt>
    <dgm:pt modelId="{75FC6671-35CF-4891-8073-06198E2EBDAB}" type="sibTrans" cxnId="{72A0B2F8-9BA0-4E44-8EC9-F5F2A36ECF38}">
      <dgm:prSet custT="1"/>
      <dgm:spPr/>
      <dgm:t>
        <a:bodyPr/>
        <a:lstStyle/>
        <a:p>
          <a:pPr algn="ctr"/>
          <a:r>
            <a:rPr lang="es-ES_tradnl" sz="600" b="1" dirty="0">
              <a:solidFill>
                <a:schemeClr val="tx1"/>
              </a:solidFill>
              <a:latin typeface="Arial" panose="020B0604020202020204" pitchFamily="34" charset="0"/>
              <a:ea typeface="MS PGothic" pitchFamily="34" charset="-128"/>
              <a:cs typeface="Arial" panose="020B0604020202020204" pitchFamily="34" charset="0"/>
            </a:rPr>
            <a:t>5 OF. / 75 GM</a:t>
          </a:r>
          <a:endParaRPr lang="es-ES" sz="600" dirty="0"/>
        </a:p>
      </dgm:t>
    </dgm:pt>
    <dgm:pt modelId="{3C8CE3E8-EA31-4CEF-B1F5-DB3443EF23A5}">
      <dgm:prSet phldrT="[Texto]"/>
      <dgm:spPr>
        <a:blipFill rotWithShape="0">
          <a:blip xmlns:r="http://schemas.openxmlformats.org/officeDocument/2006/relationships" r:embed="rId2"/>
          <a:stretch>
            <a:fillRect/>
          </a:stretch>
        </a:blipFill>
      </dgm:spPr>
      <dgm:t>
        <a:bodyPr/>
        <a:lstStyle/>
        <a:p>
          <a:endParaRPr lang="es-ES" dirty="0"/>
        </a:p>
      </dgm:t>
    </dgm:pt>
    <dgm:pt modelId="{64899BB0-5CF4-4526-AB64-5793C9A4DD87}" type="parTrans" cxnId="{36F31596-33CC-4D9F-A05E-B12B63096457}">
      <dgm:prSet/>
      <dgm:spPr/>
      <dgm:t>
        <a:bodyPr/>
        <a:lstStyle/>
        <a:p>
          <a:endParaRPr lang="es-ES"/>
        </a:p>
      </dgm:t>
    </dgm:pt>
    <dgm:pt modelId="{D0198947-9058-4BA7-99A2-952309778676}" type="sibTrans" cxnId="{36F31596-33CC-4D9F-A05E-B12B63096457}">
      <dgm:prSet custT="1"/>
      <dgm:spPr/>
      <dgm:t>
        <a:bodyPr/>
        <a:lstStyle/>
        <a:p>
          <a:pPr marL="0" marR="0" indent="0" algn="ctr" defTabSz="914400" eaLnBrk="1" fontAlgn="auto" latinLnBrk="0" hangingPunct="1">
            <a:lnSpc>
              <a:spcPct val="100000"/>
            </a:lnSpc>
            <a:spcBef>
              <a:spcPts val="0"/>
            </a:spcBef>
            <a:spcAft>
              <a:spcPts val="0"/>
            </a:spcAft>
            <a:buClrTx/>
            <a:buSzTx/>
            <a:buFontTx/>
            <a:buNone/>
            <a:tabLst/>
            <a:defRPr/>
          </a:pPr>
          <a:r>
            <a:rPr lang="es-ES_tradnl" sz="600" b="1" dirty="0">
              <a:solidFill>
                <a:schemeClr val="tx1"/>
              </a:solidFill>
              <a:latin typeface="Arial" panose="020B0604020202020204" pitchFamily="34" charset="0"/>
              <a:ea typeface="MS PGothic" pitchFamily="34" charset="-128"/>
              <a:cs typeface="Arial" panose="020B0604020202020204" pitchFamily="34" charset="0"/>
            </a:rPr>
            <a:t>5 OF. / 37GM</a:t>
          </a:r>
          <a:endParaRPr lang="es-ES" sz="600" dirty="0"/>
        </a:p>
      </dgm:t>
    </dgm:pt>
    <dgm:pt modelId="{9563B53B-A495-4796-8E37-7110E85C30D8}">
      <dgm:prSet phldrT="[Texto]"/>
      <dgm:spPr>
        <a:blipFill rotWithShape="0">
          <a:blip xmlns:r="http://schemas.openxmlformats.org/officeDocument/2006/relationships" r:embed="rId3"/>
          <a:srcRect/>
          <a:stretch>
            <a:fillRect l="-5000" r="-5000"/>
          </a:stretch>
        </a:blipFill>
      </dgm:spPr>
      <dgm:t>
        <a:bodyPr/>
        <a:lstStyle/>
        <a:p>
          <a:r>
            <a:rPr lang="es-ES" dirty="0"/>
            <a:t> </a:t>
          </a:r>
        </a:p>
      </dgm:t>
    </dgm:pt>
    <dgm:pt modelId="{738D6A86-F886-41F8-B6AA-9C49B3226A37}" type="parTrans" cxnId="{0F4BCC37-76E4-4A52-8FFC-6C218031DEAF}">
      <dgm:prSet/>
      <dgm:spPr/>
      <dgm:t>
        <a:bodyPr/>
        <a:lstStyle/>
        <a:p>
          <a:endParaRPr lang="es-ES"/>
        </a:p>
      </dgm:t>
    </dgm:pt>
    <dgm:pt modelId="{9EEB0A8C-8884-4ECD-A72A-911F2EF578A9}" type="sibTrans" cxnId="{0F4BCC37-76E4-4A52-8FFC-6C218031DEAF}">
      <dgm:prSet custT="1"/>
      <dgm:spPr/>
      <dgm:t>
        <a:bodyPr/>
        <a:lstStyle/>
        <a:p>
          <a:pPr algn="ctr"/>
          <a:r>
            <a:rPr lang="es-ES_tradnl" sz="700" b="1" dirty="0">
              <a:solidFill>
                <a:schemeClr val="tx1"/>
              </a:solidFill>
              <a:latin typeface="Arial" panose="020B0604020202020204" pitchFamily="34" charset="0"/>
              <a:ea typeface="MS PGothic" pitchFamily="34" charset="-128"/>
              <a:cs typeface="Arial" panose="020B0604020202020204" pitchFamily="34" charset="0"/>
            </a:rPr>
            <a:t>1 OF. / 15 GM</a:t>
          </a:r>
          <a:endParaRPr lang="es-ES" sz="700" dirty="0"/>
        </a:p>
      </dgm:t>
    </dgm:pt>
    <dgm:pt modelId="{F4989D65-0AA5-4E9D-BA08-042094C1EE38}">
      <dgm:prSet phldrT="[Texto]"/>
      <dgm:spPr>
        <a:blipFill rotWithShape="0">
          <a:blip xmlns:r="http://schemas.openxmlformats.org/officeDocument/2006/relationships" r:embed="rId4"/>
          <a:stretch>
            <a:fillRect/>
          </a:stretch>
        </a:blipFill>
      </dgm:spPr>
      <dgm:t>
        <a:bodyPr/>
        <a:lstStyle/>
        <a:p>
          <a:r>
            <a:rPr lang="es-ES" dirty="0"/>
            <a:t> </a:t>
          </a:r>
        </a:p>
      </dgm:t>
    </dgm:pt>
    <dgm:pt modelId="{4A6D627D-67D4-405C-B975-E6B11352199F}" type="sibTrans" cxnId="{45EA3248-27A2-4C2B-8763-3D3EFFB6B411}">
      <dgm:prSet custT="1"/>
      <dgm:spPr/>
      <dgm:t>
        <a:bodyPr/>
        <a:lstStyle/>
        <a:p>
          <a:pPr algn="ctr"/>
          <a:r>
            <a:rPr lang="es-ES_tradnl" sz="700" b="1" dirty="0">
              <a:solidFill>
                <a:schemeClr val="tx1"/>
              </a:solidFill>
              <a:latin typeface="Arial" panose="020B0604020202020204" pitchFamily="34" charset="0"/>
              <a:ea typeface="MS PGothic" pitchFamily="34" charset="-128"/>
              <a:cs typeface="Arial" panose="020B0604020202020204" pitchFamily="34" charset="0"/>
            </a:rPr>
            <a:t>1 OF. / 17GM</a:t>
          </a:r>
          <a:endParaRPr lang="es-ES" sz="700" dirty="0"/>
        </a:p>
      </dgm:t>
    </dgm:pt>
    <dgm:pt modelId="{255F5682-4456-43DF-8474-3971BA317590}" type="parTrans" cxnId="{45EA3248-27A2-4C2B-8763-3D3EFFB6B411}">
      <dgm:prSet/>
      <dgm:spPr/>
      <dgm:t>
        <a:bodyPr/>
        <a:lstStyle/>
        <a:p>
          <a:endParaRPr lang="es-ES"/>
        </a:p>
      </dgm:t>
    </dgm:pt>
    <dgm:pt modelId="{60438E68-E9DF-486E-84C3-495C7F6C3027}">
      <dgm:prSet phldrT="[Texto]"/>
      <dgm:spPr>
        <a:blipFill rotWithShape="0">
          <a:blip xmlns:r="http://schemas.openxmlformats.org/officeDocument/2006/relationships" r:embed="rId5"/>
          <a:srcRect/>
          <a:stretch>
            <a:fillRect l="-6000" r="-6000"/>
          </a:stretch>
        </a:blipFill>
      </dgm:spPr>
      <dgm:t>
        <a:bodyPr/>
        <a:lstStyle/>
        <a:p>
          <a:r>
            <a:rPr lang="es-ES" dirty="0"/>
            <a:t> </a:t>
          </a:r>
        </a:p>
      </dgm:t>
    </dgm:pt>
    <dgm:pt modelId="{AE91497A-7156-48DE-B8F3-7598A6B2DEDD}" type="sibTrans" cxnId="{62A97FE7-50A3-44D1-89A2-FF4ADFDE413A}">
      <dgm:prSet custT="1"/>
      <dgm:spPr/>
      <dgm:t>
        <a:bodyPr/>
        <a:lstStyle/>
        <a:p>
          <a:pPr algn="ctr"/>
          <a:r>
            <a:rPr lang="es-ES_tradnl" sz="700" b="1" dirty="0">
              <a:solidFill>
                <a:schemeClr val="tx1"/>
              </a:solidFill>
              <a:latin typeface="Arial" panose="020B0604020202020204" pitchFamily="34" charset="0"/>
              <a:ea typeface="MS PGothic" pitchFamily="34" charset="-128"/>
              <a:cs typeface="Arial" panose="020B0604020202020204" pitchFamily="34" charset="0"/>
            </a:rPr>
            <a:t>1 OF. / 15 GM</a:t>
          </a:r>
          <a:endParaRPr lang="es-ES" sz="700" dirty="0"/>
        </a:p>
      </dgm:t>
    </dgm:pt>
    <dgm:pt modelId="{A36CBF7E-A8D9-462B-BE4E-E2188CAE44FD}" type="parTrans" cxnId="{62A97FE7-50A3-44D1-89A2-FF4ADFDE413A}">
      <dgm:prSet/>
      <dgm:spPr/>
      <dgm:t>
        <a:bodyPr/>
        <a:lstStyle/>
        <a:p>
          <a:endParaRPr lang="es-ES"/>
        </a:p>
      </dgm:t>
    </dgm:pt>
    <dgm:pt modelId="{79739445-2F42-4C5D-9153-223BD9B3009E}">
      <dgm:prSet phldrT="[Texto]"/>
      <dgm:spPr>
        <a:blipFill rotWithShape="0">
          <a:blip xmlns:r="http://schemas.openxmlformats.org/officeDocument/2006/relationships" r:embed="rId6"/>
          <a:srcRect/>
          <a:stretch>
            <a:fillRect l="-3000" r="-3000"/>
          </a:stretch>
        </a:blipFill>
      </dgm:spPr>
      <dgm:t>
        <a:bodyPr/>
        <a:lstStyle/>
        <a:p>
          <a:r>
            <a:rPr lang="es-ES" dirty="0"/>
            <a:t> </a:t>
          </a:r>
        </a:p>
      </dgm:t>
    </dgm:pt>
    <dgm:pt modelId="{21E3280F-E7DA-485E-879B-EAB26C92BEA0}" type="sibTrans" cxnId="{B292719A-DCCE-48DA-9712-F4751C96BCEC}">
      <dgm:prSet custT="1"/>
      <dgm:spPr/>
      <dgm:t>
        <a:bodyPr/>
        <a:lstStyle/>
        <a:p>
          <a:pPr algn="ctr"/>
          <a:r>
            <a:rPr lang="es-ES" sz="600" b="1" dirty="0">
              <a:latin typeface="Arial" panose="020B0604020202020204" pitchFamily="34" charset="0"/>
              <a:cs typeface="Arial" panose="020B0604020202020204" pitchFamily="34" charset="0"/>
            </a:rPr>
            <a:t>30 OF / 379 GM</a:t>
          </a:r>
          <a:endParaRPr lang="es-ES" sz="1100" b="1" dirty="0">
            <a:latin typeface="Arial" panose="020B0604020202020204" pitchFamily="34" charset="0"/>
            <a:cs typeface="Arial" panose="020B0604020202020204" pitchFamily="34" charset="0"/>
          </a:endParaRPr>
        </a:p>
      </dgm:t>
    </dgm:pt>
    <dgm:pt modelId="{0A18C24E-DE38-4E1A-8FCC-71EBFE74D1A0}" type="parTrans" cxnId="{B292719A-DCCE-48DA-9712-F4751C96BCEC}">
      <dgm:prSet/>
      <dgm:spPr/>
      <dgm:t>
        <a:bodyPr/>
        <a:lstStyle/>
        <a:p>
          <a:endParaRPr lang="es-ES"/>
        </a:p>
      </dgm:t>
    </dgm:pt>
    <dgm:pt modelId="{E89DF9B8-C381-4605-9A19-C1FDC3F06C8A}" type="asst">
      <dgm:prSet phldrT="[Texto]"/>
      <dgm:spPr>
        <a:blipFill rotWithShape="0">
          <a:blip xmlns:r="http://schemas.openxmlformats.org/officeDocument/2006/relationships" r:embed="rId7"/>
          <a:srcRect/>
          <a:stretch>
            <a:fillRect l="-13000" r="-13000"/>
          </a:stretch>
        </a:blipFill>
      </dgm:spPr>
      <dgm:t>
        <a:bodyPr/>
        <a:lstStyle/>
        <a:p>
          <a:r>
            <a:rPr lang="es-ES" dirty="0"/>
            <a:t> </a:t>
          </a:r>
        </a:p>
      </dgm:t>
    </dgm:pt>
    <dgm:pt modelId="{7EAC5424-716E-49FB-B2D4-AD0E4009195A}" type="sibTrans" cxnId="{69C0F6D9-9005-4605-94B1-1B560C6602AA}">
      <dgm:prSet custT="1"/>
      <dgm:spPr/>
      <dgm:t>
        <a:bodyPr/>
        <a:lstStyle/>
        <a:p>
          <a:pPr algn="ctr"/>
          <a:r>
            <a:rPr lang="es-ES_tradnl" sz="700" b="1" dirty="0">
              <a:solidFill>
                <a:schemeClr val="tx1"/>
              </a:solidFill>
              <a:latin typeface="Arial" panose="020B0604020202020204" pitchFamily="34" charset="0"/>
              <a:ea typeface="MS PGothic" pitchFamily="34" charset="-128"/>
              <a:cs typeface="Arial" panose="020B0604020202020204" pitchFamily="34" charset="0"/>
            </a:rPr>
            <a:t>1 OF / 09 GM</a:t>
          </a:r>
          <a:endParaRPr lang="es-ES" sz="700" dirty="0"/>
        </a:p>
      </dgm:t>
    </dgm:pt>
    <dgm:pt modelId="{29CEEDBF-42E0-4DC4-93C4-9A984F8C6F99}" type="parTrans" cxnId="{69C0F6D9-9005-4605-94B1-1B560C6602AA}">
      <dgm:prSet/>
      <dgm:spPr/>
      <dgm:t>
        <a:bodyPr/>
        <a:lstStyle/>
        <a:p>
          <a:endParaRPr lang="es-ES"/>
        </a:p>
      </dgm:t>
    </dgm:pt>
    <dgm:pt modelId="{B62C5567-85F2-4D7B-B2EE-9487A17F6BA4}" type="pres">
      <dgm:prSet presAssocID="{BCC521CF-2BC1-4BCD-BD4F-9AC8334024A0}" presName="hierChild1" presStyleCnt="0">
        <dgm:presLayoutVars>
          <dgm:orgChart val="1"/>
          <dgm:chPref val="1"/>
          <dgm:dir/>
          <dgm:animOne val="branch"/>
          <dgm:animLvl val="lvl"/>
          <dgm:resizeHandles/>
        </dgm:presLayoutVars>
      </dgm:prSet>
      <dgm:spPr/>
    </dgm:pt>
    <dgm:pt modelId="{F1D944BD-3C61-4B2F-A894-A712EE26B004}" type="pres">
      <dgm:prSet presAssocID="{79739445-2F42-4C5D-9153-223BD9B3009E}" presName="hierRoot1" presStyleCnt="0">
        <dgm:presLayoutVars>
          <dgm:hierBranch val="init"/>
        </dgm:presLayoutVars>
      </dgm:prSet>
      <dgm:spPr/>
    </dgm:pt>
    <dgm:pt modelId="{9FD436DF-1864-44E2-A477-B00541326F02}" type="pres">
      <dgm:prSet presAssocID="{79739445-2F42-4C5D-9153-223BD9B3009E}" presName="rootComposite1" presStyleCnt="0"/>
      <dgm:spPr/>
    </dgm:pt>
    <dgm:pt modelId="{94F751B1-EEDA-4E7F-8A4B-CF0A11BF03A5}" type="pres">
      <dgm:prSet presAssocID="{79739445-2F42-4C5D-9153-223BD9B3009E}" presName="rootText1" presStyleLbl="node0" presStyleIdx="0" presStyleCnt="1">
        <dgm:presLayoutVars>
          <dgm:chMax/>
          <dgm:chPref val="3"/>
        </dgm:presLayoutVars>
      </dgm:prSet>
      <dgm:spPr/>
    </dgm:pt>
    <dgm:pt modelId="{7962C616-1E25-4553-BE13-89068BD05C51}" type="pres">
      <dgm:prSet presAssocID="{79739445-2F42-4C5D-9153-223BD9B3009E}" presName="titleText1" presStyleLbl="fgAcc0" presStyleIdx="0" presStyleCnt="1" custLinFactNeighborX="-12098" custLinFactNeighborY="77027">
        <dgm:presLayoutVars>
          <dgm:chMax val="0"/>
          <dgm:chPref val="0"/>
        </dgm:presLayoutVars>
      </dgm:prSet>
      <dgm:spPr/>
    </dgm:pt>
    <dgm:pt modelId="{43605A74-3142-4667-ACAF-A5FA591FF7D4}" type="pres">
      <dgm:prSet presAssocID="{79739445-2F42-4C5D-9153-223BD9B3009E}" presName="rootConnector1" presStyleLbl="node1" presStyleIdx="0" presStyleCnt="7"/>
      <dgm:spPr/>
    </dgm:pt>
    <dgm:pt modelId="{1BD4178F-6CA6-4B25-BAE7-1BBFF2E2485F}" type="pres">
      <dgm:prSet presAssocID="{79739445-2F42-4C5D-9153-223BD9B3009E}" presName="hierChild2" presStyleCnt="0"/>
      <dgm:spPr/>
    </dgm:pt>
    <dgm:pt modelId="{6F9CBD86-CFC3-46FC-AF66-FC0C6B2DE904}" type="pres">
      <dgm:prSet presAssocID="{1C20048C-EBA4-4252-95BA-04CED6D820BC}" presName="Name37" presStyleLbl="parChTrans1D2" presStyleIdx="0" presStyleCnt="8"/>
      <dgm:spPr/>
    </dgm:pt>
    <dgm:pt modelId="{93759E4F-D174-471E-A372-612CE92E11AB}" type="pres">
      <dgm:prSet presAssocID="{E3F09ACF-DC03-4742-A6BD-736438CF5EF0}" presName="hierRoot2" presStyleCnt="0">
        <dgm:presLayoutVars>
          <dgm:hierBranch val="init"/>
        </dgm:presLayoutVars>
      </dgm:prSet>
      <dgm:spPr/>
    </dgm:pt>
    <dgm:pt modelId="{28084E80-FC6D-48BA-A099-56C03C4C4EDF}" type="pres">
      <dgm:prSet presAssocID="{E3F09ACF-DC03-4742-A6BD-736438CF5EF0}" presName="rootComposite" presStyleCnt="0"/>
      <dgm:spPr/>
    </dgm:pt>
    <dgm:pt modelId="{F9A96733-DF32-41F7-8554-1976AB162244}" type="pres">
      <dgm:prSet presAssocID="{E3F09ACF-DC03-4742-A6BD-736438CF5EF0}" presName="rootText" presStyleLbl="node1" presStyleIdx="0" presStyleCnt="7">
        <dgm:presLayoutVars>
          <dgm:chMax/>
          <dgm:chPref val="3"/>
        </dgm:presLayoutVars>
      </dgm:prSet>
      <dgm:spPr/>
    </dgm:pt>
    <dgm:pt modelId="{7810DA90-3758-4E3B-B7E6-31237036E3F9}" type="pres">
      <dgm:prSet presAssocID="{E3F09ACF-DC03-4742-A6BD-736438CF5EF0}" presName="titleText2" presStyleLbl="fgAcc1" presStyleIdx="0" presStyleCnt="7" custScaleX="99493" custLinFactNeighborX="-16248" custLinFactNeighborY="71580">
        <dgm:presLayoutVars>
          <dgm:chMax val="0"/>
          <dgm:chPref val="0"/>
        </dgm:presLayoutVars>
      </dgm:prSet>
      <dgm:spPr/>
    </dgm:pt>
    <dgm:pt modelId="{F38B3E6E-6DA2-417A-A093-352859F1B856}" type="pres">
      <dgm:prSet presAssocID="{E3F09ACF-DC03-4742-A6BD-736438CF5EF0}" presName="rootConnector" presStyleLbl="node2" presStyleIdx="0" presStyleCnt="0"/>
      <dgm:spPr/>
    </dgm:pt>
    <dgm:pt modelId="{12C3D8BD-D01F-4957-9B1C-3EEF27183DC1}" type="pres">
      <dgm:prSet presAssocID="{E3F09ACF-DC03-4742-A6BD-736438CF5EF0}" presName="hierChild4" presStyleCnt="0"/>
      <dgm:spPr/>
    </dgm:pt>
    <dgm:pt modelId="{48048F3E-F2E6-47AD-9333-ECE56846EC81}" type="pres">
      <dgm:prSet presAssocID="{E3F09ACF-DC03-4742-A6BD-736438CF5EF0}" presName="hierChild5" presStyleCnt="0"/>
      <dgm:spPr/>
    </dgm:pt>
    <dgm:pt modelId="{C0BD7B8B-1794-4F65-BD62-014CE06551D7}" type="pres">
      <dgm:prSet presAssocID="{15B5E64E-E24C-4452-B48E-7F1F0A30C31F}" presName="Name37" presStyleLbl="parChTrans1D2" presStyleIdx="1" presStyleCnt="8"/>
      <dgm:spPr/>
    </dgm:pt>
    <dgm:pt modelId="{C66A560B-17C8-44A9-95EB-49F8202BFEB3}" type="pres">
      <dgm:prSet presAssocID="{A79801CA-FA83-4E30-AA35-D5869E21F7BA}" presName="hierRoot2" presStyleCnt="0">
        <dgm:presLayoutVars>
          <dgm:hierBranch val="init"/>
        </dgm:presLayoutVars>
      </dgm:prSet>
      <dgm:spPr/>
    </dgm:pt>
    <dgm:pt modelId="{7ED05170-9162-444D-9A77-0C34329651DA}" type="pres">
      <dgm:prSet presAssocID="{A79801CA-FA83-4E30-AA35-D5869E21F7BA}" presName="rootComposite" presStyleCnt="0"/>
      <dgm:spPr/>
    </dgm:pt>
    <dgm:pt modelId="{792BF52C-A565-4F72-BBB0-6BE2561352EE}" type="pres">
      <dgm:prSet presAssocID="{A79801CA-FA83-4E30-AA35-D5869E21F7BA}" presName="rootText" presStyleLbl="node1" presStyleIdx="1" presStyleCnt="7">
        <dgm:presLayoutVars>
          <dgm:chMax/>
          <dgm:chPref val="3"/>
        </dgm:presLayoutVars>
      </dgm:prSet>
      <dgm:spPr/>
    </dgm:pt>
    <dgm:pt modelId="{6EFE8585-6891-4DE2-B629-2D3C82B0B3C3}" type="pres">
      <dgm:prSet presAssocID="{A79801CA-FA83-4E30-AA35-D5869E21F7BA}" presName="titleText2" presStyleLbl="fgAcc1" presStyleIdx="1" presStyleCnt="7" custLinFactNeighborX="-16987" custLinFactNeighborY="69774">
        <dgm:presLayoutVars>
          <dgm:chMax val="0"/>
          <dgm:chPref val="0"/>
        </dgm:presLayoutVars>
      </dgm:prSet>
      <dgm:spPr/>
    </dgm:pt>
    <dgm:pt modelId="{DD6E92CA-EB23-4557-9FA1-AEE92DFE67B2}" type="pres">
      <dgm:prSet presAssocID="{A79801CA-FA83-4E30-AA35-D5869E21F7BA}" presName="rootConnector" presStyleLbl="node2" presStyleIdx="0" presStyleCnt="0"/>
      <dgm:spPr/>
    </dgm:pt>
    <dgm:pt modelId="{A099B2EF-41A0-4CF1-A824-3523F8FFB94A}" type="pres">
      <dgm:prSet presAssocID="{A79801CA-FA83-4E30-AA35-D5869E21F7BA}" presName="hierChild4" presStyleCnt="0"/>
      <dgm:spPr/>
    </dgm:pt>
    <dgm:pt modelId="{38C29C41-CABC-4077-A758-9803AF8F2197}" type="pres">
      <dgm:prSet presAssocID="{A79801CA-FA83-4E30-AA35-D5869E21F7BA}" presName="hierChild5" presStyleCnt="0"/>
      <dgm:spPr/>
    </dgm:pt>
    <dgm:pt modelId="{9158EB12-01D9-4C27-AFCC-904E065F26E8}" type="pres">
      <dgm:prSet presAssocID="{BA96C500-607C-482A-B847-307E532BC9C9}" presName="Name37" presStyleLbl="parChTrans1D2" presStyleIdx="2" presStyleCnt="8"/>
      <dgm:spPr/>
    </dgm:pt>
    <dgm:pt modelId="{005C7DB8-6857-46C9-8A8C-02533FD70997}" type="pres">
      <dgm:prSet presAssocID="{0AA3CB37-B3C0-4939-B1F0-ADF41FD92803}" presName="hierRoot2" presStyleCnt="0">
        <dgm:presLayoutVars>
          <dgm:hierBranch val="init"/>
        </dgm:presLayoutVars>
      </dgm:prSet>
      <dgm:spPr/>
    </dgm:pt>
    <dgm:pt modelId="{51092063-EBA5-4095-9352-CAB03FF66BAD}" type="pres">
      <dgm:prSet presAssocID="{0AA3CB37-B3C0-4939-B1F0-ADF41FD92803}" presName="rootComposite" presStyleCnt="0"/>
      <dgm:spPr/>
    </dgm:pt>
    <dgm:pt modelId="{6FC7DFBC-DCD3-4CCF-94D9-D778AE2BDF1D}" type="pres">
      <dgm:prSet presAssocID="{0AA3CB37-B3C0-4939-B1F0-ADF41FD92803}" presName="rootText" presStyleLbl="node1" presStyleIdx="2" presStyleCnt="7">
        <dgm:presLayoutVars>
          <dgm:chMax/>
          <dgm:chPref val="3"/>
        </dgm:presLayoutVars>
      </dgm:prSet>
      <dgm:spPr/>
    </dgm:pt>
    <dgm:pt modelId="{AF735678-8D34-43D1-B7DB-B04921C20362}" type="pres">
      <dgm:prSet presAssocID="{0AA3CB37-B3C0-4939-B1F0-ADF41FD92803}" presName="titleText2" presStyleLbl="fgAcc1" presStyleIdx="2" presStyleCnt="7" custLinFactNeighborX="-14303" custLinFactNeighborY="79727">
        <dgm:presLayoutVars>
          <dgm:chMax val="0"/>
          <dgm:chPref val="0"/>
        </dgm:presLayoutVars>
      </dgm:prSet>
      <dgm:spPr/>
    </dgm:pt>
    <dgm:pt modelId="{9819977F-6738-42EE-B85E-C8F668E71DC4}" type="pres">
      <dgm:prSet presAssocID="{0AA3CB37-B3C0-4939-B1F0-ADF41FD92803}" presName="rootConnector" presStyleLbl="node2" presStyleIdx="0" presStyleCnt="0"/>
      <dgm:spPr/>
    </dgm:pt>
    <dgm:pt modelId="{FAAF9B7C-51B3-4DAB-89A4-216646435F8A}" type="pres">
      <dgm:prSet presAssocID="{0AA3CB37-B3C0-4939-B1F0-ADF41FD92803}" presName="hierChild4" presStyleCnt="0"/>
      <dgm:spPr/>
    </dgm:pt>
    <dgm:pt modelId="{F90ED035-08A3-4E0B-81F9-52C4323872FA}" type="pres">
      <dgm:prSet presAssocID="{0AA3CB37-B3C0-4939-B1F0-ADF41FD92803}" presName="hierChild5" presStyleCnt="0"/>
      <dgm:spPr/>
    </dgm:pt>
    <dgm:pt modelId="{BDCBC4FC-9EC8-45F9-944C-38A34C4316CC}" type="pres">
      <dgm:prSet presAssocID="{64899BB0-5CF4-4526-AB64-5793C9A4DD87}" presName="Name37" presStyleLbl="parChTrans1D2" presStyleIdx="3" presStyleCnt="8"/>
      <dgm:spPr/>
    </dgm:pt>
    <dgm:pt modelId="{146DD26B-2E3A-4948-B4A8-FDCB700E03D2}" type="pres">
      <dgm:prSet presAssocID="{3C8CE3E8-EA31-4CEF-B1F5-DB3443EF23A5}" presName="hierRoot2" presStyleCnt="0">
        <dgm:presLayoutVars>
          <dgm:hierBranch val="init"/>
        </dgm:presLayoutVars>
      </dgm:prSet>
      <dgm:spPr/>
    </dgm:pt>
    <dgm:pt modelId="{5F776B5E-EFB5-4980-9A55-42324E5AE8A9}" type="pres">
      <dgm:prSet presAssocID="{3C8CE3E8-EA31-4CEF-B1F5-DB3443EF23A5}" presName="rootComposite" presStyleCnt="0"/>
      <dgm:spPr/>
    </dgm:pt>
    <dgm:pt modelId="{AD98F542-A5B4-40AB-9742-717B63E56785}" type="pres">
      <dgm:prSet presAssocID="{3C8CE3E8-EA31-4CEF-B1F5-DB3443EF23A5}" presName="rootText" presStyleLbl="node1" presStyleIdx="3" presStyleCnt="7">
        <dgm:presLayoutVars>
          <dgm:chMax/>
          <dgm:chPref val="3"/>
        </dgm:presLayoutVars>
      </dgm:prSet>
      <dgm:spPr/>
    </dgm:pt>
    <dgm:pt modelId="{5DD1891D-14EA-4846-ACFC-2EE4C398E944}" type="pres">
      <dgm:prSet presAssocID="{3C8CE3E8-EA31-4CEF-B1F5-DB3443EF23A5}" presName="titleText2" presStyleLbl="fgAcc1" presStyleIdx="3" presStyleCnt="7" custLinFactNeighborX="-11972" custLinFactNeighborY="76386">
        <dgm:presLayoutVars>
          <dgm:chMax val="0"/>
          <dgm:chPref val="0"/>
        </dgm:presLayoutVars>
      </dgm:prSet>
      <dgm:spPr/>
    </dgm:pt>
    <dgm:pt modelId="{E645F43A-A2E2-4018-BF46-69B623E85804}" type="pres">
      <dgm:prSet presAssocID="{3C8CE3E8-EA31-4CEF-B1F5-DB3443EF23A5}" presName="rootConnector" presStyleLbl="node2" presStyleIdx="0" presStyleCnt="0"/>
      <dgm:spPr/>
    </dgm:pt>
    <dgm:pt modelId="{E109312E-52F1-4A3E-AE60-2DFFB2CE9FDE}" type="pres">
      <dgm:prSet presAssocID="{3C8CE3E8-EA31-4CEF-B1F5-DB3443EF23A5}" presName="hierChild4" presStyleCnt="0"/>
      <dgm:spPr/>
    </dgm:pt>
    <dgm:pt modelId="{DCC096B6-BA55-4E70-A5E7-901345B4AEA4}" type="pres">
      <dgm:prSet presAssocID="{3C8CE3E8-EA31-4CEF-B1F5-DB3443EF23A5}" presName="hierChild5" presStyleCnt="0"/>
      <dgm:spPr/>
    </dgm:pt>
    <dgm:pt modelId="{A0A4026B-C77F-47D2-824F-529C6D2824C1}" type="pres">
      <dgm:prSet presAssocID="{255F5682-4456-43DF-8474-3971BA317590}" presName="Name37" presStyleLbl="parChTrans1D2" presStyleIdx="4" presStyleCnt="8"/>
      <dgm:spPr/>
    </dgm:pt>
    <dgm:pt modelId="{C4F17FAD-526B-4667-9D8B-71172161AD8B}" type="pres">
      <dgm:prSet presAssocID="{F4989D65-0AA5-4E9D-BA08-042094C1EE38}" presName="hierRoot2" presStyleCnt="0">
        <dgm:presLayoutVars>
          <dgm:hierBranch val="init"/>
        </dgm:presLayoutVars>
      </dgm:prSet>
      <dgm:spPr/>
    </dgm:pt>
    <dgm:pt modelId="{CDA359F3-FBEB-4426-8388-322B0482F149}" type="pres">
      <dgm:prSet presAssocID="{F4989D65-0AA5-4E9D-BA08-042094C1EE38}" presName="rootComposite" presStyleCnt="0"/>
      <dgm:spPr/>
    </dgm:pt>
    <dgm:pt modelId="{C79F79CC-3960-4366-A213-0366CAD0ECA0}" type="pres">
      <dgm:prSet presAssocID="{F4989D65-0AA5-4E9D-BA08-042094C1EE38}" presName="rootText" presStyleLbl="node1" presStyleIdx="4" presStyleCnt="7">
        <dgm:presLayoutVars>
          <dgm:chMax/>
          <dgm:chPref val="3"/>
        </dgm:presLayoutVars>
      </dgm:prSet>
      <dgm:spPr/>
    </dgm:pt>
    <dgm:pt modelId="{5ACEB125-07AF-4B2B-93B1-E20E883D476E}" type="pres">
      <dgm:prSet presAssocID="{F4989D65-0AA5-4E9D-BA08-042094C1EE38}" presName="titleText2" presStyleLbl="fgAcc1" presStyleIdx="4" presStyleCnt="7" custLinFactNeighborX="-14032" custLinFactNeighborY="88114">
        <dgm:presLayoutVars>
          <dgm:chMax val="0"/>
          <dgm:chPref val="0"/>
        </dgm:presLayoutVars>
      </dgm:prSet>
      <dgm:spPr/>
    </dgm:pt>
    <dgm:pt modelId="{953F69FA-8A46-49A0-B9C7-393F4934AF7B}" type="pres">
      <dgm:prSet presAssocID="{F4989D65-0AA5-4E9D-BA08-042094C1EE38}" presName="rootConnector" presStyleLbl="node2" presStyleIdx="0" presStyleCnt="0"/>
      <dgm:spPr/>
    </dgm:pt>
    <dgm:pt modelId="{D99E7B04-3BC3-482B-95C9-353BDB5C92A4}" type="pres">
      <dgm:prSet presAssocID="{F4989D65-0AA5-4E9D-BA08-042094C1EE38}" presName="hierChild4" presStyleCnt="0"/>
      <dgm:spPr/>
    </dgm:pt>
    <dgm:pt modelId="{F3811718-6616-43EE-B370-604D784A9620}" type="pres">
      <dgm:prSet presAssocID="{F4989D65-0AA5-4E9D-BA08-042094C1EE38}" presName="hierChild5" presStyleCnt="0"/>
      <dgm:spPr/>
    </dgm:pt>
    <dgm:pt modelId="{518C6342-1396-43E7-8E55-4C6FF4BC1313}" type="pres">
      <dgm:prSet presAssocID="{738D6A86-F886-41F8-B6AA-9C49B3226A37}" presName="Name37" presStyleLbl="parChTrans1D2" presStyleIdx="5" presStyleCnt="8"/>
      <dgm:spPr/>
    </dgm:pt>
    <dgm:pt modelId="{56DDAF6C-7B1E-48B8-8580-E56404BCB37A}" type="pres">
      <dgm:prSet presAssocID="{9563B53B-A495-4796-8E37-7110E85C30D8}" presName="hierRoot2" presStyleCnt="0">
        <dgm:presLayoutVars>
          <dgm:hierBranch val="init"/>
        </dgm:presLayoutVars>
      </dgm:prSet>
      <dgm:spPr/>
    </dgm:pt>
    <dgm:pt modelId="{CFFC1085-A941-4DE4-9F91-7A41FA1B978C}" type="pres">
      <dgm:prSet presAssocID="{9563B53B-A495-4796-8E37-7110E85C30D8}" presName="rootComposite" presStyleCnt="0"/>
      <dgm:spPr/>
    </dgm:pt>
    <dgm:pt modelId="{C910A26B-08C4-4208-8386-44C68F278DE0}" type="pres">
      <dgm:prSet presAssocID="{9563B53B-A495-4796-8E37-7110E85C30D8}" presName="rootText" presStyleLbl="node1" presStyleIdx="5" presStyleCnt="7">
        <dgm:presLayoutVars>
          <dgm:chMax/>
          <dgm:chPref val="3"/>
        </dgm:presLayoutVars>
      </dgm:prSet>
      <dgm:spPr/>
    </dgm:pt>
    <dgm:pt modelId="{B603453A-6BD7-40A9-87B3-FD033DB2BC1C}" type="pres">
      <dgm:prSet presAssocID="{9563B53B-A495-4796-8E37-7110E85C30D8}" presName="titleText2" presStyleLbl="fgAcc1" presStyleIdx="5" presStyleCnt="7" custScaleY="105345" custLinFactNeighborX="-11078" custLinFactNeighborY="82720">
        <dgm:presLayoutVars>
          <dgm:chMax val="0"/>
          <dgm:chPref val="0"/>
        </dgm:presLayoutVars>
      </dgm:prSet>
      <dgm:spPr/>
    </dgm:pt>
    <dgm:pt modelId="{C8903BB4-69AE-41E5-9FC6-4D8CD284EFE1}" type="pres">
      <dgm:prSet presAssocID="{9563B53B-A495-4796-8E37-7110E85C30D8}" presName="rootConnector" presStyleLbl="node2" presStyleIdx="0" presStyleCnt="0"/>
      <dgm:spPr/>
    </dgm:pt>
    <dgm:pt modelId="{905278ED-B566-484C-B3B8-DE64E01D2D0C}" type="pres">
      <dgm:prSet presAssocID="{9563B53B-A495-4796-8E37-7110E85C30D8}" presName="hierChild4" presStyleCnt="0"/>
      <dgm:spPr/>
    </dgm:pt>
    <dgm:pt modelId="{97DF4E30-066D-48EE-9019-1E0FC99FB638}" type="pres">
      <dgm:prSet presAssocID="{9563B53B-A495-4796-8E37-7110E85C30D8}" presName="hierChild5" presStyleCnt="0"/>
      <dgm:spPr/>
    </dgm:pt>
    <dgm:pt modelId="{848F83B3-F15D-4614-9E0F-B3C9DFC06113}" type="pres">
      <dgm:prSet presAssocID="{A36CBF7E-A8D9-462B-BE4E-E2188CAE44FD}" presName="Name37" presStyleLbl="parChTrans1D2" presStyleIdx="6" presStyleCnt="8"/>
      <dgm:spPr/>
    </dgm:pt>
    <dgm:pt modelId="{374E0ABC-234A-43E9-B2EA-55F3B706AF4C}" type="pres">
      <dgm:prSet presAssocID="{60438E68-E9DF-486E-84C3-495C7F6C3027}" presName="hierRoot2" presStyleCnt="0">
        <dgm:presLayoutVars>
          <dgm:hierBranch val="init"/>
        </dgm:presLayoutVars>
      </dgm:prSet>
      <dgm:spPr/>
    </dgm:pt>
    <dgm:pt modelId="{2013CF08-780C-4E13-8AD6-AC480ABC0D34}" type="pres">
      <dgm:prSet presAssocID="{60438E68-E9DF-486E-84C3-495C7F6C3027}" presName="rootComposite" presStyleCnt="0"/>
      <dgm:spPr/>
    </dgm:pt>
    <dgm:pt modelId="{008FFDEB-CCA6-43B1-A357-A607C5AEECA0}" type="pres">
      <dgm:prSet presAssocID="{60438E68-E9DF-486E-84C3-495C7F6C3027}" presName="rootText" presStyleLbl="node1" presStyleIdx="6" presStyleCnt="7">
        <dgm:presLayoutVars>
          <dgm:chMax/>
          <dgm:chPref val="3"/>
        </dgm:presLayoutVars>
      </dgm:prSet>
      <dgm:spPr/>
    </dgm:pt>
    <dgm:pt modelId="{4F515233-7E69-456F-AA8E-5919DFE2155A}" type="pres">
      <dgm:prSet presAssocID="{60438E68-E9DF-486E-84C3-495C7F6C3027}" presName="titleText2" presStyleLbl="fgAcc1" presStyleIdx="6" presStyleCnt="7" custLinFactNeighborX="-16598" custLinFactNeighborY="87535">
        <dgm:presLayoutVars>
          <dgm:chMax val="0"/>
          <dgm:chPref val="0"/>
        </dgm:presLayoutVars>
      </dgm:prSet>
      <dgm:spPr/>
    </dgm:pt>
    <dgm:pt modelId="{8CB3C367-54D6-4608-9042-78F44CFBD3B4}" type="pres">
      <dgm:prSet presAssocID="{60438E68-E9DF-486E-84C3-495C7F6C3027}" presName="rootConnector" presStyleLbl="node2" presStyleIdx="0" presStyleCnt="0"/>
      <dgm:spPr/>
    </dgm:pt>
    <dgm:pt modelId="{F6587623-B3E2-409B-8C2E-B2AF8F20D89C}" type="pres">
      <dgm:prSet presAssocID="{60438E68-E9DF-486E-84C3-495C7F6C3027}" presName="hierChild4" presStyleCnt="0"/>
      <dgm:spPr/>
    </dgm:pt>
    <dgm:pt modelId="{27DBD8C5-9076-484D-8AEE-544AF273F4D9}" type="pres">
      <dgm:prSet presAssocID="{60438E68-E9DF-486E-84C3-495C7F6C3027}" presName="hierChild5" presStyleCnt="0"/>
      <dgm:spPr/>
    </dgm:pt>
    <dgm:pt modelId="{1853C869-42D7-4C82-A84A-56051CB588DF}" type="pres">
      <dgm:prSet presAssocID="{79739445-2F42-4C5D-9153-223BD9B3009E}" presName="hierChild3" presStyleCnt="0"/>
      <dgm:spPr/>
    </dgm:pt>
    <dgm:pt modelId="{49E7704F-1663-4921-8C0A-09194CE2B423}" type="pres">
      <dgm:prSet presAssocID="{29CEEDBF-42E0-4DC4-93C4-9A984F8C6F99}" presName="Name96" presStyleLbl="parChTrans1D2" presStyleIdx="7" presStyleCnt="8"/>
      <dgm:spPr/>
    </dgm:pt>
    <dgm:pt modelId="{F069F496-CB71-4AA8-9B0F-2C962E6B4B67}" type="pres">
      <dgm:prSet presAssocID="{E89DF9B8-C381-4605-9A19-C1FDC3F06C8A}" presName="hierRoot3" presStyleCnt="0">
        <dgm:presLayoutVars>
          <dgm:hierBranch val="init"/>
        </dgm:presLayoutVars>
      </dgm:prSet>
      <dgm:spPr/>
    </dgm:pt>
    <dgm:pt modelId="{B1D3759A-0955-4D42-9E47-BB7203E2C05F}" type="pres">
      <dgm:prSet presAssocID="{E89DF9B8-C381-4605-9A19-C1FDC3F06C8A}" presName="rootComposite3" presStyleCnt="0"/>
      <dgm:spPr/>
    </dgm:pt>
    <dgm:pt modelId="{B55E7733-8001-427E-ACB2-E48B5E064021}" type="pres">
      <dgm:prSet presAssocID="{E89DF9B8-C381-4605-9A19-C1FDC3F06C8A}" presName="rootText3" presStyleLbl="asst1" presStyleIdx="0" presStyleCnt="1" custLinFactNeighborX="-2322" custLinFactNeighborY="-14979">
        <dgm:presLayoutVars>
          <dgm:chPref val="3"/>
        </dgm:presLayoutVars>
      </dgm:prSet>
      <dgm:spPr/>
    </dgm:pt>
    <dgm:pt modelId="{272E5727-C9B9-46E1-A666-9176FB42E20D}" type="pres">
      <dgm:prSet presAssocID="{E89DF9B8-C381-4605-9A19-C1FDC3F06C8A}" presName="titleText3" presStyleLbl="fgAcc2" presStyleIdx="0" presStyleCnt="1" custLinFactNeighborX="-18861" custLinFactNeighborY="36690">
        <dgm:presLayoutVars>
          <dgm:chMax val="0"/>
          <dgm:chPref val="0"/>
        </dgm:presLayoutVars>
      </dgm:prSet>
      <dgm:spPr/>
    </dgm:pt>
    <dgm:pt modelId="{A786F233-440D-4286-B030-4A0BF3FA832D}" type="pres">
      <dgm:prSet presAssocID="{E89DF9B8-C381-4605-9A19-C1FDC3F06C8A}" presName="rootConnector3" presStyleLbl="asst1" presStyleIdx="0" presStyleCnt="1"/>
      <dgm:spPr/>
    </dgm:pt>
    <dgm:pt modelId="{9AC500DE-E497-464F-9114-B6053E1C8FC8}" type="pres">
      <dgm:prSet presAssocID="{E89DF9B8-C381-4605-9A19-C1FDC3F06C8A}" presName="hierChild6" presStyleCnt="0"/>
      <dgm:spPr/>
    </dgm:pt>
    <dgm:pt modelId="{BC8DBF1C-7982-4C65-8999-C17CACB0E6F0}" type="pres">
      <dgm:prSet presAssocID="{E89DF9B8-C381-4605-9A19-C1FDC3F06C8A}" presName="hierChild7" presStyleCnt="0"/>
      <dgm:spPr/>
    </dgm:pt>
  </dgm:ptLst>
  <dgm:cxnLst>
    <dgm:cxn modelId="{6BA90401-B0B5-4859-9912-6533A6212468}" type="presOf" srcId="{4A6D627D-67D4-405C-B975-E6B11352199F}" destId="{5ACEB125-07AF-4B2B-93B1-E20E883D476E}" srcOrd="0" destOrd="0" presId="urn:microsoft.com/office/officeart/2008/layout/NameandTitleOrganizationalChart"/>
    <dgm:cxn modelId="{C5D7650F-2230-465E-BD44-41B3002BE434}" type="presOf" srcId="{217F58BA-96C5-47DA-9374-B703923A1142}" destId="{7810DA90-3758-4E3B-B7E6-31237036E3F9}" srcOrd="0" destOrd="0" presId="urn:microsoft.com/office/officeart/2008/layout/NameandTitleOrganizationalChart"/>
    <dgm:cxn modelId="{896CE716-13BD-4387-8120-E3C9CA079F87}" type="presOf" srcId="{E3F09ACF-DC03-4742-A6BD-736438CF5EF0}" destId="{F9A96733-DF32-41F7-8554-1976AB162244}" srcOrd="0" destOrd="0" presId="urn:microsoft.com/office/officeart/2008/layout/NameandTitleOrganizationalChart"/>
    <dgm:cxn modelId="{1C9DA819-E62B-44ED-8718-A884D03F4DD8}" type="presOf" srcId="{15B5E64E-E24C-4452-B48E-7F1F0A30C31F}" destId="{C0BD7B8B-1794-4F65-BD62-014CE06551D7}" srcOrd="0" destOrd="0" presId="urn:microsoft.com/office/officeart/2008/layout/NameandTitleOrganizationalChart"/>
    <dgm:cxn modelId="{1EF7E91E-6C83-4638-B300-E4F4B0922469}" type="presOf" srcId="{79739445-2F42-4C5D-9153-223BD9B3009E}" destId="{94F751B1-EEDA-4E7F-8A4B-CF0A11BF03A5}" srcOrd="0" destOrd="0" presId="urn:microsoft.com/office/officeart/2008/layout/NameandTitleOrganizationalChart"/>
    <dgm:cxn modelId="{683B412D-F740-4C4C-81BD-AD4F23F3146F}" type="presOf" srcId="{0AA3CB37-B3C0-4939-B1F0-ADF41FD92803}" destId="{6FC7DFBC-DCD3-4CCF-94D9-D778AE2BDF1D}" srcOrd="0" destOrd="0" presId="urn:microsoft.com/office/officeart/2008/layout/NameandTitleOrganizationalChart"/>
    <dgm:cxn modelId="{47276F35-AF04-44B1-BB4E-F89F6157A49B}" type="presOf" srcId="{D0198947-9058-4BA7-99A2-952309778676}" destId="{5DD1891D-14EA-4846-ACFC-2EE4C398E944}" srcOrd="0" destOrd="0" presId="urn:microsoft.com/office/officeart/2008/layout/NameandTitleOrganizationalChart"/>
    <dgm:cxn modelId="{4FBCC935-669F-4370-AC71-AE28BB5C331E}" type="presOf" srcId="{A79801CA-FA83-4E30-AA35-D5869E21F7BA}" destId="{DD6E92CA-EB23-4557-9FA1-AEE92DFE67B2}" srcOrd="1" destOrd="0" presId="urn:microsoft.com/office/officeart/2008/layout/NameandTitleOrganizationalChart"/>
    <dgm:cxn modelId="{0F4BCC37-76E4-4A52-8FFC-6C218031DEAF}" srcId="{79739445-2F42-4C5D-9153-223BD9B3009E}" destId="{9563B53B-A495-4796-8E37-7110E85C30D8}" srcOrd="6" destOrd="0" parTransId="{738D6A86-F886-41F8-B6AA-9C49B3226A37}" sibTransId="{9EEB0A8C-8884-4ECD-A72A-911F2EF578A9}"/>
    <dgm:cxn modelId="{25028638-C5A6-4D14-AEC0-DB841F8CAB3F}" type="presOf" srcId="{A36CBF7E-A8D9-462B-BE4E-E2188CAE44FD}" destId="{848F83B3-F15D-4614-9E0F-B3C9DFC06113}" srcOrd="0" destOrd="0" presId="urn:microsoft.com/office/officeart/2008/layout/NameandTitleOrganizationalChart"/>
    <dgm:cxn modelId="{45EA3248-27A2-4C2B-8763-3D3EFFB6B411}" srcId="{79739445-2F42-4C5D-9153-223BD9B3009E}" destId="{F4989D65-0AA5-4E9D-BA08-042094C1EE38}" srcOrd="5" destOrd="0" parTransId="{255F5682-4456-43DF-8474-3971BA317590}" sibTransId="{4A6D627D-67D4-405C-B975-E6B11352199F}"/>
    <dgm:cxn modelId="{56D0DD48-B574-4F3D-B663-11B2143AB259}" srcId="{79739445-2F42-4C5D-9153-223BD9B3009E}" destId="{A79801CA-FA83-4E30-AA35-D5869E21F7BA}" srcOrd="2" destOrd="0" parTransId="{15B5E64E-E24C-4452-B48E-7F1F0A30C31F}" sibTransId="{D2A010E8-6946-4EBF-B5E2-C81EC2BA7E89}"/>
    <dgm:cxn modelId="{0E03EA48-C2D0-483E-98F9-38126B3AD4AC}" type="presOf" srcId="{255F5682-4456-43DF-8474-3971BA317590}" destId="{A0A4026B-C77F-47D2-824F-529C6D2824C1}" srcOrd="0" destOrd="0" presId="urn:microsoft.com/office/officeart/2008/layout/NameandTitleOrganizationalChart"/>
    <dgm:cxn modelId="{5F865353-8C4F-7441-9571-E812FAE2789F}" type="presOf" srcId="{7EAC5424-716E-49FB-B2D4-AD0E4009195A}" destId="{272E5727-C9B9-46E1-A666-9176FB42E20D}" srcOrd="0" destOrd="0" presId="urn:microsoft.com/office/officeart/2008/layout/NameandTitleOrganizationalChart"/>
    <dgm:cxn modelId="{59840B54-EE76-48EE-8F36-7ED5CD7E9EA9}" type="presOf" srcId="{9563B53B-A495-4796-8E37-7110E85C30D8}" destId="{C910A26B-08C4-4208-8386-44C68F278DE0}" srcOrd="0" destOrd="0" presId="urn:microsoft.com/office/officeart/2008/layout/NameandTitleOrganizationalChart"/>
    <dgm:cxn modelId="{8C14DF61-C019-4D15-8A43-B19989858CF7}" type="presOf" srcId="{F4989D65-0AA5-4E9D-BA08-042094C1EE38}" destId="{953F69FA-8A46-49A0-B9C7-393F4934AF7B}" srcOrd="1" destOrd="0" presId="urn:microsoft.com/office/officeart/2008/layout/NameandTitleOrganizationalChart"/>
    <dgm:cxn modelId="{CB8B5A63-4333-684F-8A85-EF42446A5409}" type="presOf" srcId="{29CEEDBF-42E0-4DC4-93C4-9A984F8C6F99}" destId="{49E7704F-1663-4921-8C0A-09194CE2B423}" srcOrd="0" destOrd="0" presId="urn:microsoft.com/office/officeart/2008/layout/NameandTitleOrganizationalChart"/>
    <dgm:cxn modelId="{6DB84869-8455-488C-81F3-043068DCB01B}" type="presOf" srcId="{3C8CE3E8-EA31-4CEF-B1F5-DB3443EF23A5}" destId="{E645F43A-A2E2-4018-BF46-69B623E85804}" srcOrd="1" destOrd="0" presId="urn:microsoft.com/office/officeart/2008/layout/NameandTitleOrganizationalChart"/>
    <dgm:cxn modelId="{9723C96D-E09F-4E45-A7A3-EDBBB22FB672}" type="presOf" srcId="{D2A010E8-6946-4EBF-B5E2-C81EC2BA7E89}" destId="{6EFE8585-6891-4DE2-B629-2D3C82B0B3C3}" srcOrd="0" destOrd="0" presId="urn:microsoft.com/office/officeart/2008/layout/NameandTitleOrganizationalChart"/>
    <dgm:cxn modelId="{C5648474-A7AB-43E9-9A33-CB6B60B113AE}" type="presOf" srcId="{738D6A86-F886-41F8-B6AA-9C49B3226A37}" destId="{518C6342-1396-43E7-8E55-4C6FF4BC1313}" srcOrd="0" destOrd="0" presId="urn:microsoft.com/office/officeart/2008/layout/NameandTitleOrganizationalChart"/>
    <dgm:cxn modelId="{7AB9037D-EA30-D345-840E-EA9194764741}" type="presOf" srcId="{E89DF9B8-C381-4605-9A19-C1FDC3F06C8A}" destId="{A786F233-440D-4286-B030-4A0BF3FA832D}" srcOrd="1" destOrd="0" presId="urn:microsoft.com/office/officeart/2008/layout/NameandTitleOrganizationalChart"/>
    <dgm:cxn modelId="{DED27180-75CF-46F8-9C4F-0D20195C6D5A}" type="presOf" srcId="{0AA3CB37-B3C0-4939-B1F0-ADF41FD92803}" destId="{9819977F-6738-42EE-B85E-C8F668E71DC4}" srcOrd="1" destOrd="0" presId="urn:microsoft.com/office/officeart/2008/layout/NameandTitleOrganizationalChart"/>
    <dgm:cxn modelId="{6C7CDB85-8EEA-44FA-ACB6-4977143A7836}" type="presOf" srcId="{E3F09ACF-DC03-4742-A6BD-736438CF5EF0}" destId="{F38B3E6E-6DA2-417A-A093-352859F1B856}" srcOrd="1" destOrd="0" presId="urn:microsoft.com/office/officeart/2008/layout/NameandTitleOrganizationalChart"/>
    <dgm:cxn modelId="{36F31596-33CC-4D9F-A05E-B12B63096457}" srcId="{79739445-2F42-4C5D-9153-223BD9B3009E}" destId="{3C8CE3E8-EA31-4CEF-B1F5-DB3443EF23A5}" srcOrd="4" destOrd="0" parTransId="{64899BB0-5CF4-4526-AB64-5793C9A4DD87}" sibTransId="{D0198947-9058-4BA7-99A2-952309778676}"/>
    <dgm:cxn modelId="{B292719A-DCCE-48DA-9712-F4751C96BCEC}" srcId="{BCC521CF-2BC1-4BCD-BD4F-9AC8334024A0}" destId="{79739445-2F42-4C5D-9153-223BD9B3009E}" srcOrd="0" destOrd="0" parTransId="{0A18C24E-DE38-4E1A-8FCC-71EBFE74D1A0}" sibTransId="{21E3280F-E7DA-485E-879B-EAB26C92BEA0}"/>
    <dgm:cxn modelId="{6913B29C-EC71-4679-9FAC-BED408A4C548}" type="presOf" srcId="{AE91497A-7156-48DE-B8F3-7598A6B2DEDD}" destId="{4F515233-7E69-456F-AA8E-5919DFE2155A}" srcOrd="0" destOrd="0" presId="urn:microsoft.com/office/officeart/2008/layout/NameandTitleOrganizationalChart"/>
    <dgm:cxn modelId="{A478F49C-6D59-4949-9427-0C9BDB3256D9}" type="presOf" srcId="{60438E68-E9DF-486E-84C3-495C7F6C3027}" destId="{8CB3C367-54D6-4608-9042-78F44CFBD3B4}" srcOrd="1" destOrd="0" presId="urn:microsoft.com/office/officeart/2008/layout/NameandTitleOrganizationalChart"/>
    <dgm:cxn modelId="{9B7BEFAA-EC4F-4A73-BD9B-72358A2C1034}" type="presOf" srcId="{75FC6671-35CF-4891-8073-06198E2EBDAB}" destId="{AF735678-8D34-43D1-B7DB-B04921C20362}" srcOrd="0" destOrd="0" presId="urn:microsoft.com/office/officeart/2008/layout/NameandTitleOrganizationalChart"/>
    <dgm:cxn modelId="{5837A9BC-8971-F544-931F-1B9A1577C69F}" type="presOf" srcId="{E89DF9B8-C381-4605-9A19-C1FDC3F06C8A}" destId="{B55E7733-8001-427E-ACB2-E48B5E064021}" srcOrd="0" destOrd="0" presId="urn:microsoft.com/office/officeart/2008/layout/NameandTitleOrganizationalChart"/>
    <dgm:cxn modelId="{AE9C85C0-1A0E-4E3A-BAA7-A974DC67A8F5}" type="presOf" srcId="{21E3280F-E7DA-485E-879B-EAB26C92BEA0}" destId="{7962C616-1E25-4553-BE13-89068BD05C51}" srcOrd="0" destOrd="0" presId="urn:microsoft.com/office/officeart/2008/layout/NameandTitleOrganizationalChart"/>
    <dgm:cxn modelId="{38CEF9C1-6A40-434D-A552-B4B94D0E0259}" type="presOf" srcId="{60438E68-E9DF-486E-84C3-495C7F6C3027}" destId="{008FFDEB-CCA6-43B1-A357-A607C5AEECA0}" srcOrd="0" destOrd="0" presId="urn:microsoft.com/office/officeart/2008/layout/NameandTitleOrganizationalChart"/>
    <dgm:cxn modelId="{CECEC9C3-2D79-47C7-B270-135D0098751F}" type="presOf" srcId="{BCC521CF-2BC1-4BCD-BD4F-9AC8334024A0}" destId="{B62C5567-85F2-4D7B-B2EE-9487A17F6BA4}" srcOrd="0" destOrd="0" presId="urn:microsoft.com/office/officeart/2008/layout/NameandTitleOrganizationalChart"/>
    <dgm:cxn modelId="{9A6030CF-63D7-4C74-B559-CE800EC6EA13}" type="presOf" srcId="{A79801CA-FA83-4E30-AA35-D5869E21F7BA}" destId="{792BF52C-A565-4F72-BBB0-6BE2561352EE}" srcOrd="0" destOrd="0" presId="urn:microsoft.com/office/officeart/2008/layout/NameandTitleOrganizationalChart"/>
    <dgm:cxn modelId="{69C0F6D9-9005-4605-94B1-1B560C6602AA}" srcId="{79739445-2F42-4C5D-9153-223BD9B3009E}" destId="{E89DF9B8-C381-4605-9A19-C1FDC3F06C8A}" srcOrd="0" destOrd="0" parTransId="{29CEEDBF-42E0-4DC4-93C4-9A984F8C6F99}" sibTransId="{7EAC5424-716E-49FB-B2D4-AD0E4009195A}"/>
    <dgm:cxn modelId="{0C9297DB-8525-4665-AEA2-DC4641942A26}" type="presOf" srcId="{79739445-2F42-4C5D-9153-223BD9B3009E}" destId="{43605A74-3142-4667-ACAF-A5FA591FF7D4}" srcOrd="1" destOrd="0" presId="urn:microsoft.com/office/officeart/2008/layout/NameandTitleOrganizationalChart"/>
    <dgm:cxn modelId="{67AE6ADE-C3A6-437D-ABA9-A99D4CCC1B41}" type="presOf" srcId="{64899BB0-5CF4-4526-AB64-5793C9A4DD87}" destId="{BDCBC4FC-9EC8-45F9-944C-38A34C4316CC}" srcOrd="0" destOrd="0" presId="urn:microsoft.com/office/officeart/2008/layout/NameandTitleOrganizationalChart"/>
    <dgm:cxn modelId="{9AA305E2-7AEF-472A-B3EA-C1A3316F5F6D}" type="presOf" srcId="{3C8CE3E8-EA31-4CEF-B1F5-DB3443EF23A5}" destId="{AD98F542-A5B4-40AB-9742-717B63E56785}" srcOrd="0" destOrd="0" presId="urn:microsoft.com/office/officeart/2008/layout/NameandTitleOrganizationalChart"/>
    <dgm:cxn modelId="{62A97FE7-50A3-44D1-89A2-FF4ADFDE413A}" srcId="{79739445-2F42-4C5D-9153-223BD9B3009E}" destId="{60438E68-E9DF-486E-84C3-495C7F6C3027}" srcOrd="7" destOrd="0" parTransId="{A36CBF7E-A8D9-462B-BE4E-E2188CAE44FD}" sibTransId="{AE91497A-7156-48DE-B8F3-7598A6B2DEDD}"/>
    <dgm:cxn modelId="{6CF409EA-C0C1-469B-A50D-977F75B84FE9}" type="presOf" srcId="{BA96C500-607C-482A-B847-307E532BC9C9}" destId="{9158EB12-01D9-4C27-AFCC-904E065F26E8}" srcOrd="0" destOrd="0" presId="urn:microsoft.com/office/officeart/2008/layout/NameandTitleOrganizationalChart"/>
    <dgm:cxn modelId="{647F06F1-F682-40D1-BA9D-579FF74E23C4}" type="presOf" srcId="{F4989D65-0AA5-4E9D-BA08-042094C1EE38}" destId="{C79F79CC-3960-4366-A213-0366CAD0ECA0}" srcOrd="0" destOrd="0" presId="urn:microsoft.com/office/officeart/2008/layout/NameandTitleOrganizationalChart"/>
    <dgm:cxn modelId="{8D2A34F2-0DB2-4017-A108-F2C50A3D635E}" srcId="{79739445-2F42-4C5D-9153-223BD9B3009E}" destId="{E3F09ACF-DC03-4742-A6BD-736438CF5EF0}" srcOrd="1" destOrd="0" parTransId="{1C20048C-EBA4-4252-95BA-04CED6D820BC}" sibTransId="{217F58BA-96C5-47DA-9374-B703923A1142}"/>
    <dgm:cxn modelId="{964285F7-134F-4064-BC0C-C313E50F3A35}" type="presOf" srcId="{1C20048C-EBA4-4252-95BA-04CED6D820BC}" destId="{6F9CBD86-CFC3-46FC-AF66-FC0C6B2DE904}" srcOrd="0" destOrd="0" presId="urn:microsoft.com/office/officeart/2008/layout/NameandTitleOrganizationalChart"/>
    <dgm:cxn modelId="{72A0B2F8-9BA0-4E44-8EC9-F5F2A36ECF38}" srcId="{79739445-2F42-4C5D-9153-223BD9B3009E}" destId="{0AA3CB37-B3C0-4939-B1F0-ADF41FD92803}" srcOrd="3" destOrd="0" parTransId="{BA96C500-607C-482A-B847-307E532BC9C9}" sibTransId="{75FC6671-35CF-4891-8073-06198E2EBDAB}"/>
    <dgm:cxn modelId="{F77E3AFD-8A48-476B-9840-EB7E9853AC9E}" type="presOf" srcId="{9563B53B-A495-4796-8E37-7110E85C30D8}" destId="{C8903BB4-69AE-41E5-9FC6-4D8CD284EFE1}" srcOrd="1" destOrd="0" presId="urn:microsoft.com/office/officeart/2008/layout/NameandTitleOrganizationalChart"/>
    <dgm:cxn modelId="{37ABD0FD-FB6A-45F3-ADEE-3BE4DE43EBFF}" type="presOf" srcId="{9EEB0A8C-8884-4ECD-A72A-911F2EF578A9}" destId="{B603453A-6BD7-40A9-87B3-FD033DB2BC1C}" srcOrd="0" destOrd="0" presId="urn:microsoft.com/office/officeart/2008/layout/NameandTitleOrganizationalChart"/>
    <dgm:cxn modelId="{E6555281-A6EA-4097-9B7D-4A8171CD6826}" type="presParOf" srcId="{B62C5567-85F2-4D7B-B2EE-9487A17F6BA4}" destId="{F1D944BD-3C61-4B2F-A894-A712EE26B004}" srcOrd="0" destOrd="0" presId="urn:microsoft.com/office/officeart/2008/layout/NameandTitleOrganizationalChart"/>
    <dgm:cxn modelId="{D301A314-0879-4048-944B-C2D870260543}" type="presParOf" srcId="{F1D944BD-3C61-4B2F-A894-A712EE26B004}" destId="{9FD436DF-1864-44E2-A477-B00541326F02}" srcOrd="0" destOrd="0" presId="urn:microsoft.com/office/officeart/2008/layout/NameandTitleOrganizationalChart"/>
    <dgm:cxn modelId="{1B4FCFE2-CA5F-4170-9201-0BB1B85C246A}" type="presParOf" srcId="{9FD436DF-1864-44E2-A477-B00541326F02}" destId="{94F751B1-EEDA-4E7F-8A4B-CF0A11BF03A5}" srcOrd="0" destOrd="0" presId="urn:microsoft.com/office/officeart/2008/layout/NameandTitleOrganizationalChart"/>
    <dgm:cxn modelId="{0A6ED6F5-D343-4B7C-B18A-9AB9E3F2656C}" type="presParOf" srcId="{9FD436DF-1864-44E2-A477-B00541326F02}" destId="{7962C616-1E25-4553-BE13-89068BD05C51}" srcOrd="1" destOrd="0" presId="urn:microsoft.com/office/officeart/2008/layout/NameandTitleOrganizationalChart"/>
    <dgm:cxn modelId="{99601EDE-47ED-4B34-87CE-F0E407215B01}" type="presParOf" srcId="{9FD436DF-1864-44E2-A477-B00541326F02}" destId="{43605A74-3142-4667-ACAF-A5FA591FF7D4}" srcOrd="2" destOrd="0" presId="urn:microsoft.com/office/officeart/2008/layout/NameandTitleOrganizationalChart"/>
    <dgm:cxn modelId="{9D1267EB-94AE-4059-A5C9-A4355DAD012C}" type="presParOf" srcId="{F1D944BD-3C61-4B2F-A894-A712EE26B004}" destId="{1BD4178F-6CA6-4B25-BAE7-1BBFF2E2485F}" srcOrd="1" destOrd="0" presId="urn:microsoft.com/office/officeart/2008/layout/NameandTitleOrganizationalChart"/>
    <dgm:cxn modelId="{E3D96825-710E-4E11-832E-AAB2050D003C}" type="presParOf" srcId="{1BD4178F-6CA6-4B25-BAE7-1BBFF2E2485F}" destId="{6F9CBD86-CFC3-46FC-AF66-FC0C6B2DE904}" srcOrd="0" destOrd="0" presId="urn:microsoft.com/office/officeart/2008/layout/NameandTitleOrganizationalChart"/>
    <dgm:cxn modelId="{63707375-A8F4-44CF-97E1-37BCEE27F44F}" type="presParOf" srcId="{1BD4178F-6CA6-4B25-BAE7-1BBFF2E2485F}" destId="{93759E4F-D174-471E-A372-612CE92E11AB}" srcOrd="1" destOrd="0" presId="urn:microsoft.com/office/officeart/2008/layout/NameandTitleOrganizationalChart"/>
    <dgm:cxn modelId="{F526C2B6-E24E-4F12-A90A-E120B838DE61}" type="presParOf" srcId="{93759E4F-D174-471E-A372-612CE92E11AB}" destId="{28084E80-FC6D-48BA-A099-56C03C4C4EDF}" srcOrd="0" destOrd="0" presId="urn:microsoft.com/office/officeart/2008/layout/NameandTitleOrganizationalChart"/>
    <dgm:cxn modelId="{ECEE1AF4-A059-404E-8450-C23CAB234759}" type="presParOf" srcId="{28084E80-FC6D-48BA-A099-56C03C4C4EDF}" destId="{F9A96733-DF32-41F7-8554-1976AB162244}" srcOrd="0" destOrd="0" presId="urn:microsoft.com/office/officeart/2008/layout/NameandTitleOrganizationalChart"/>
    <dgm:cxn modelId="{787C5DC9-14B7-4873-9050-640986DBC19E}" type="presParOf" srcId="{28084E80-FC6D-48BA-A099-56C03C4C4EDF}" destId="{7810DA90-3758-4E3B-B7E6-31237036E3F9}" srcOrd="1" destOrd="0" presId="urn:microsoft.com/office/officeart/2008/layout/NameandTitleOrganizationalChart"/>
    <dgm:cxn modelId="{1205FF37-FD82-4974-8141-DA77E45352A5}" type="presParOf" srcId="{28084E80-FC6D-48BA-A099-56C03C4C4EDF}" destId="{F38B3E6E-6DA2-417A-A093-352859F1B856}" srcOrd="2" destOrd="0" presId="urn:microsoft.com/office/officeart/2008/layout/NameandTitleOrganizationalChart"/>
    <dgm:cxn modelId="{57808677-0480-453A-A280-2D60C75608D2}" type="presParOf" srcId="{93759E4F-D174-471E-A372-612CE92E11AB}" destId="{12C3D8BD-D01F-4957-9B1C-3EEF27183DC1}" srcOrd="1" destOrd="0" presId="urn:microsoft.com/office/officeart/2008/layout/NameandTitleOrganizationalChart"/>
    <dgm:cxn modelId="{B839FB3A-A3DD-4216-9D5F-E45A6085419E}" type="presParOf" srcId="{93759E4F-D174-471E-A372-612CE92E11AB}" destId="{48048F3E-F2E6-47AD-9333-ECE56846EC81}" srcOrd="2" destOrd="0" presId="urn:microsoft.com/office/officeart/2008/layout/NameandTitleOrganizationalChart"/>
    <dgm:cxn modelId="{130CF97F-CBB6-482D-9EAC-E76E31E6DF06}" type="presParOf" srcId="{1BD4178F-6CA6-4B25-BAE7-1BBFF2E2485F}" destId="{C0BD7B8B-1794-4F65-BD62-014CE06551D7}" srcOrd="2" destOrd="0" presId="urn:microsoft.com/office/officeart/2008/layout/NameandTitleOrganizationalChart"/>
    <dgm:cxn modelId="{55EEFF66-EE17-41C7-B62A-B032DBBC130C}" type="presParOf" srcId="{1BD4178F-6CA6-4B25-BAE7-1BBFF2E2485F}" destId="{C66A560B-17C8-44A9-95EB-49F8202BFEB3}" srcOrd="3" destOrd="0" presId="urn:microsoft.com/office/officeart/2008/layout/NameandTitleOrganizationalChart"/>
    <dgm:cxn modelId="{227ED457-537E-4E7C-9064-45D47B6E9D01}" type="presParOf" srcId="{C66A560B-17C8-44A9-95EB-49F8202BFEB3}" destId="{7ED05170-9162-444D-9A77-0C34329651DA}" srcOrd="0" destOrd="0" presId="urn:microsoft.com/office/officeart/2008/layout/NameandTitleOrganizationalChart"/>
    <dgm:cxn modelId="{2F9276E7-C4A1-4FF5-AB87-64AF76EADD96}" type="presParOf" srcId="{7ED05170-9162-444D-9A77-0C34329651DA}" destId="{792BF52C-A565-4F72-BBB0-6BE2561352EE}" srcOrd="0" destOrd="0" presId="urn:microsoft.com/office/officeart/2008/layout/NameandTitleOrganizationalChart"/>
    <dgm:cxn modelId="{BC3A6DBB-2502-4905-9E9D-23816FEDECE4}" type="presParOf" srcId="{7ED05170-9162-444D-9A77-0C34329651DA}" destId="{6EFE8585-6891-4DE2-B629-2D3C82B0B3C3}" srcOrd="1" destOrd="0" presId="urn:microsoft.com/office/officeart/2008/layout/NameandTitleOrganizationalChart"/>
    <dgm:cxn modelId="{916D2979-0A1B-48F9-A8DE-3B276FF5EF36}" type="presParOf" srcId="{7ED05170-9162-444D-9A77-0C34329651DA}" destId="{DD6E92CA-EB23-4557-9FA1-AEE92DFE67B2}" srcOrd="2" destOrd="0" presId="urn:microsoft.com/office/officeart/2008/layout/NameandTitleOrganizationalChart"/>
    <dgm:cxn modelId="{2CBE9B65-3768-48A9-B08A-1A91DB352FEF}" type="presParOf" srcId="{C66A560B-17C8-44A9-95EB-49F8202BFEB3}" destId="{A099B2EF-41A0-4CF1-A824-3523F8FFB94A}" srcOrd="1" destOrd="0" presId="urn:microsoft.com/office/officeart/2008/layout/NameandTitleOrganizationalChart"/>
    <dgm:cxn modelId="{5484ED93-7B0E-4D4D-A7AC-E010DC7D0102}" type="presParOf" srcId="{C66A560B-17C8-44A9-95EB-49F8202BFEB3}" destId="{38C29C41-CABC-4077-A758-9803AF8F2197}" srcOrd="2" destOrd="0" presId="urn:microsoft.com/office/officeart/2008/layout/NameandTitleOrganizationalChart"/>
    <dgm:cxn modelId="{F661917A-5E5C-4F69-BCB7-B5E0C57FD19C}" type="presParOf" srcId="{1BD4178F-6CA6-4B25-BAE7-1BBFF2E2485F}" destId="{9158EB12-01D9-4C27-AFCC-904E065F26E8}" srcOrd="4" destOrd="0" presId="urn:microsoft.com/office/officeart/2008/layout/NameandTitleOrganizationalChart"/>
    <dgm:cxn modelId="{4FC5DD3B-C065-439B-80E8-1F6DCB6EA5B5}" type="presParOf" srcId="{1BD4178F-6CA6-4B25-BAE7-1BBFF2E2485F}" destId="{005C7DB8-6857-46C9-8A8C-02533FD70997}" srcOrd="5" destOrd="0" presId="urn:microsoft.com/office/officeart/2008/layout/NameandTitleOrganizationalChart"/>
    <dgm:cxn modelId="{CBFA6106-C99C-4F8E-87EF-039179EA381B}" type="presParOf" srcId="{005C7DB8-6857-46C9-8A8C-02533FD70997}" destId="{51092063-EBA5-4095-9352-CAB03FF66BAD}" srcOrd="0" destOrd="0" presId="urn:microsoft.com/office/officeart/2008/layout/NameandTitleOrganizationalChart"/>
    <dgm:cxn modelId="{5BC5B075-485B-4877-9C6A-69F73127FCDC}" type="presParOf" srcId="{51092063-EBA5-4095-9352-CAB03FF66BAD}" destId="{6FC7DFBC-DCD3-4CCF-94D9-D778AE2BDF1D}" srcOrd="0" destOrd="0" presId="urn:microsoft.com/office/officeart/2008/layout/NameandTitleOrganizationalChart"/>
    <dgm:cxn modelId="{6AF73D20-AA19-4C29-AD61-536ED7CB9E02}" type="presParOf" srcId="{51092063-EBA5-4095-9352-CAB03FF66BAD}" destId="{AF735678-8D34-43D1-B7DB-B04921C20362}" srcOrd="1" destOrd="0" presId="urn:microsoft.com/office/officeart/2008/layout/NameandTitleOrganizationalChart"/>
    <dgm:cxn modelId="{A0AE9B58-1EB0-4243-B328-19CC41B35400}" type="presParOf" srcId="{51092063-EBA5-4095-9352-CAB03FF66BAD}" destId="{9819977F-6738-42EE-B85E-C8F668E71DC4}" srcOrd="2" destOrd="0" presId="urn:microsoft.com/office/officeart/2008/layout/NameandTitleOrganizationalChart"/>
    <dgm:cxn modelId="{55A517BC-2398-4F60-8D14-889CC59B21E1}" type="presParOf" srcId="{005C7DB8-6857-46C9-8A8C-02533FD70997}" destId="{FAAF9B7C-51B3-4DAB-89A4-216646435F8A}" srcOrd="1" destOrd="0" presId="urn:microsoft.com/office/officeart/2008/layout/NameandTitleOrganizationalChart"/>
    <dgm:cxn modelId="{1C9509E4-FDEE-4CEC-B043-097BA6C8E40D}" type="presParOf" srcId="{005C7DB8-6857-46C9-8A8C-02533FD70997}" destId="{F90ED035-08A3-4E0B-81F9-52C4323872FA}" srcOrd="2" destOrd="0" presId="urn:microsoft.com/office/officeart/2008/layout/NameandTitleOrganizationalChart"/>
    <dgm:cxn modelId="{3C306D19-0E93-4DE7-80B2-D4E287AEC221}" type="presParOf" srcId="{1BD4178F-6CA6-4B25-BAE7-1BBFF2E2485F}" destId="{BDCBC4FC-9EC8-45F9-944C-38A34C4316CC}" srcOrd="6" destOrd="0" presId="urn:microsoft.com/office/officeart/2008/layout/NameandTitleOrganizationalChart"/>
    <dgm:cxn modelId="{4D80DDC7-DB9F-4E27-810D-49E0F6D3A27D}" type="presParOf" srcId="{1BD4178F-6CA6-4B25-BAE7-1BBFF2E2485F}" destId="{146DD26B-2E3A-4948-B4A8-FDCB700E03D2}" srcOrd="7" destOrd="0" presId="urn:microsoft.com/office/officeart/2008/layout/NameandTitleOrganizationalChart"/>
    <dgm:cxn modelId="{507D937C-D0AE-4D73-8B6C-38A8C8AFC6A6}" type="presParOf" srcId="{146DD26B-2E3A-4948-B4A8-FDCB700E03D2}" destId="{5F776B5E-EFB5-4980-9A55-42324E5AE8A9}" srcOrd="0" destOrd="0" presId="urn:microsoft.com/office/officeart/2008/layout/NameandTitleOrganizationalChart"/>
    <dgm:cxn modelId="{29E04F31-86FC-4109-A124-192C3F31B4D7}" type="presParOf" srcId="{5F776B5E-EFB5-4980-9A55-42324E5AE8A9}" destId="{AD98F542-A5B4-40AB-9742-717B63E56785}" srcOrd="0" destOrd="0" presId="urn:microsoft.com/office/officeart/2008/layout/NameandTitleOrganizationalChart"/>
    <dgm:cxn modelId="{8047F22E-7126-4048-9A8C-7992F38E3F7D}" type="presParOf" srcId="{5F776B5E-EFB5-4980-9A55-42324E5AE8A9}" destId="{5DD1891D-14EA-4846-ACFC-2EE4C398E944}" srcOrd="1" destOrd="0" presId="urn:microsoft.com/office/officeart/2008/layout/NameandTitleOrganizationalChart"/>
    <dgm:cxn modelId="{ED078886-3336-4723-B70D-9C38EADD5E0B}" type="presParOf" srcId="{5F776B5E-EFB5-4980-9A55-42324E5AE8A9}" destId="{E645F43A-A2E2-4018-BF46-69B623E85804}" srcOrd="2" destOrd="0" presId="urn:microsoft.com/office/officeart/2008/layout/NameandTitleOrganizationalChart"/>
    <dgm:cxn modelId="{86B98DE8-1E92-4CC7-AEE2-4E9D072D1078}" type="presParOf" srcId="{146DD26B-2E3A-4948-B4A8-FDCB700E03D2}" destId="{E109312E-52F1-4A3E-AE60-2DFFB2CE9FDE}" srcOrd="1" destOrd="0" presId="urn:microsoft.com/office/officeart/2008/layout/NameandTitleOrganizationalChart"/>
    <dgm:cxn modelId="{CF180A90-1122-4E00-B7CF-47C1E3C2BA3A}" type="presParOf" srcId="{146DD26B-2E3A-4948-B4A8-FDCB700E03D2}" destId="{DCC096B6-BA55-4E70-A5E7-901345B4AEA4}" srcOrd="2" destOrd="0" presId="urn:microsoft.com/office/officeart/2008/layout/NameandTitleOrganizationalChart"/>
    <dgm:cxn modelId="{7F69A14D-E52C-4C86-821B-873DA7A46C27}" type="presParOf" srcId="{1BD4178F-6CA6-4B25-BAE7-1BBFF2E2485F}" destId="{A0A4026B-C77F-47D2-824F-529C6D2824C1}" srcOrd="8" destOrd="0" presId="urn:microsoft.com/office/officeart/2008/layout/NameandTitleOrganizationalChart"/>
    <dgm:cxn modelId="{C4A898FA-B42A-446C-A1C0-D808A67A3E63}" type="presParOf" srcId="{1BD4178F-6CA6-4B25-BAE7-1BBFF2E2485F}" destId="{C4F17FAD-526B-4667-9D8B-71172161AD8B}" srcOrd="9" destOrd="0" presId="urn:microsoft.com/office/officeart/2008/layout/NameandTitleOrganizationalChart"/>
    <dgm:cxn modelId="{64207D95-AA25-4414-A2AF-AAB80360288C}" type="presParOf" srcId="{C4F17FAD-526B-4667-9D8B-71172161AD8B}" destId="{CDA359F3-FBEB-4426-8388-322B0482F149}" srcOrd="0" destOrd="0" presId="urn:microsoft.com/office/officeart/2008/layout/NameandTitleOrganizationalChart"/>
    <dgm:cxn modelId="{12B785BC-EBAE-4765-AFBF-9CAD4AF0A643}" type="presParOf" srcId="{CDA359F3-FBEB-4426-8388-322B0482F149}" destId="{C79F79CC-3960-4366-A213-0366CAD0ECA0}" srcOrd="0" destOrd="0" presId="urn:microsoft.com/office/officeart/2008/layout/NameandTitleOrganizationalChart"/>
    <dgm:cxn modelId="{5014A425-2243-4D58-BE4C-2BFD5435F33E}" type="presParOf" srcId="{CDA359F3-FBEB-4426-8388-322B0482F149}" destId="{5ACEB125-07AF-4B2B-93B1-E20E883D476E}" srcOrd="1" destOrd="0" presId="urn:microsoft.com/office/officeart/2008/layout/NameandTitleOrganizationalChart"/>
    <dgm:cxn modelId="{3287CD96-D3A5-4DD6-958D-C74B6B7F0BE9}" type="presParOf" srcId="{CDA359F3-FBEB-4426-8388-322B0482F149}" destId="{953F69FA-8A46-49A0-B9C7-393F4934AF7B}" srcOrd="2" destOrd="0" presId="urn:microsoft.com/office/officeart/2008/layout/NameandTitleOrganizationalChart"/>
    <dgm:cxn modelId="{EC5DA91B-F889-487C-8360-423E5AC36C41}" type="presParOf" srcId="{C4F17FAD-526B-4667-9D8B-71172161AD8B}" destId="{D99E7B04-3BC3-482B-95C9-353BDB5C92A4}" srcOrd="1" destOrd="0" presId="urn:microsoft.com/office/officeart/2008/layout/NameandTitleOrganizationalChart"/>
    <dgm:cxn modelId="{B506DA43-A175-4799-B99D-B483ABAB5011}" type="presParOf" srcId="{C4F17FAD-526B-4667-9D8B-71172161AD8B}" destId="{F3811718-6616-43EE-B370-604D784A9620}" srcOrd="2" destOrd="0" presId="urn:microsoft.com/office/officeart/2008/layout/NameandTitleOrganizationalChart"/>
    <dgm:cxn modelId="{56905C27-659E-4A33-8E00-EB0F41E5AF59}" type="presParOf" srcId="{1BD4178F-6CA6-4B25-BAE7-1BBFF2E2485F}" destId="{518C6342-1396-43E7-8E55-4C6FF4BC1313}" srcOrd="10" destOrd="0" presId="urn:microsoft.com/office/officeart/2008/layout/NameandTitleOrganizationalChart"/>
    <dgm:cxn modelId="{5B397B87-51A1-4D41-B401-11D6B71186A1}" type="presParOf" srcId="{1BD4178F-6CA6-4B25-BAE7-1BBFF2E2485F}" destId="{56DDAF6C-7B1E-48B8-8580-E56404BCB37A}" srcOrd="11" destOrd="0" presId="urn:microsoft.com/office/officeart/2008/layout/NameandTitleOrganizationalChart"/>
    <dgm:cxn modelId="{521269C0-0C72-4991-BC02-A146D3B9DCF8}" type="presParOf" srcId="{56DDAF6C-7B1E-48B8-8580-E56404BCB37A}" destId="{CFFC1085-A941-4DE4-9F91-7A41FA1B978C}" srcOrd="0" destOrd="0" presId="urn:microsoft.com/office/officeart/2008/layout/NameandTitleOrganizationalChart"/>
    <dgm:cxn modelId="{9D57A0BE-82F9-44C8-ABD9-02B555E1D7FF}" type="presParOf" srcId="{CFFC1085-A941-4DE4-9F91-7A41FA1B978C}" destId="{C910A26B-08C4-4208-8386-44C68F278DE0}" srcOrd="0" destOrd="0" presId="urn:microsoft.com/office/officeart/2008/layout/NameandTitleOrganizationalChart"/>
    <dgm:cxn modelId="{978CFD45-C851-4990-8CFA-EECE5A346984}" type="presParOf" srcId="{CFFC1085-A941-4DE4-9F91-7A41FA1B978C}" destId="{B603453A-6BD7-40A9-87B3-FD033DB2BC1C}" srcOrd="1" destOrd="0" presId="urn:microsoft.com/office/officeart/2008/layout/NameandTitleOrganizationalChart"/>
    <dgm:cxn modelId="{DBEC2F6D-2517-4506-A0CF-9440D07BAC09}" type="presParOf" srcId="{CFFC1085-A941-4DE4-9F91-7A41FA1B978C}" destId="{C8903BB4-69AE-41E5-9FC6-4D8CD284EFE1}" srcOrd="2" destOrd="0" presId="urn:microsoft.com/office/officeart/2008/layout/NameandTitleOrganizationalChart"/>
    <dgm:cxn modelId="{9557F81C-1E06-4295-8523-E614815F9AC1}" type="presParOf" srcId="{56DDAF6C-7B1E-48B8-8580-E56404BCB37A}" destId="{905278ED-B566-484C-B3B8-DE64E01D2D0C}" srcOrd="1" destOrd="0" presId="urn:microsoft.com/office/officeart/2008/layout/NameandTitleOrganizationalChart"/>
    <dgm:cxn modelId="{F0ADB143-79BD-4CA5-9A6F-95EB8A3FCC13}" type="presParOf" srcId="{56DDAF6C-7B1E-48B8-8580-E56404BCB37A}" destId="{97DF4E30-066D-48EE-9019-1E0FC99FB638}" srcOrd="2" destOrd="0" presId="urn:microsoft.com/office/officeart/2008/layout/NameandTitleOrganizationalChart"/>
    <dgm:cxn modelId="{FAB0EB6B-2CB7-40F3-8747-5985A543A435}" type="presParOf" srcId="{1BD4178F-6CA6-4B25-BAE7-1BBFF2E2485F}" destId="{848F83B3-F15D-4614-9E0F-B3C9DFC06113}" srcOrd="12" destOrd="0" presId="urn:microsoft.com/office/officeart/2008/layout/NameandTitleOrganizationalChart"/>
    <dgm:cxn modelId="{D74EBF1B-9797-4527-9FBF-E04D9F02E177}" type="presParOf" srcId="{1BD4178F-6CA6-4B25-BAE7-1BBFF2E2485F}" destId="{374E0ABC-234A-43E9-B2EA-55F3B706AF4C}" srcOrd="13" destOrd="0" presId="urn:microsoft.com/office/officeart/2008/layout/NameandTitleOrganizationalChart"/>
    <dgm:cxn modelId="{641E61DB-04B3-43E4-A015-C3484B7CBD1F}" type="presParOf" srcId="{374E0ABC-234A-43E9-B2EA-55F3B706AF4C}" destId="{2013CF08-780C-4E13-8AD6-AC480ABC0D34}" srcOrd="0" destOrd="0" presId="urn:microsoft.com/office/officeart/2008/layout/NameandTitleOrganizationalChart"/>
    <dgm:cxn modelId="{AAC38627-0D7D-4ABB-BBA1-3E85B0AA4B75}" type="presParOf" srcId="{2013CF08-780C-4E13-8AD6-AC480ABC0D34}" destId="{008FFDEB-CCA6-43B1-A357-A607C5AEECA0}" srcOrd="0" destOrd="0" presId="urn:microsoft.com/office/officeart/2008/layout/NameandTitleOrganizationalChart"/>
    <dgm:cxn modelId="{65CF4808-9B9B-46C7-8CCA-D451570C7C4A}" type="presParOf" srcId="{2013CF08-780C-4E13-8AD6-AC480ABC0D34}" destId="{4F515233-7E69-456F-AA8E-5919DFE2155A}" srcOrd="1" destOrd="0" presId="urn:microsoft.com/office/officeart/2008/layout/NameandTitleOrganizationalChart"/>
    <dgm:cxn modelId="{2597C715-3D01-4DBB-9EB4-77908C057B20}" type="presParOf" srcId="{2013CF08-780C-4E13-8AD6-AC480ABC0D34}" destId="{8CB3C367-54D6-4608-9042-78F44CFBD3B4}" srcOrd="2" destOrd="0" presId="urn:microsoft.com/office/officeart/2008/layout/NameandTitleOrganizationalChart"/>
    <dgm:cxn modelId="{5DFA3F7B-F06C-42EC-B6CB-C55998EB703C}" type="presParOf" srcId="{374E0ABC-234A-43E9-B2EA-55F3B706AF4C}" destId="{F6587623-B3E2-409B-8C2E-B2AF8F20D89C}" srcOrd="1" destOrd="0" presId="urn:microsoft.com/office/officeart/2008/layout/NameandTitleOrganizationalChart"/>
    <dgm:cxn modelId="{96FBBFCF-C25B-4919-8B65-102C5CCDB1A5}" type="presParOf" srcId="{374E0ABC-234A-43E9-B2EA-55F3B706AF4C}" destId="{27DBD8C5-9076-484D-8AEE-544AF273F4D9}" srcOrd="2" destOrd="0" presId="urn:microsoft.com/office/officeart/2008/layout/NameandTitleOrganizationalChart"/>
    <dgm:cxn modelId="{6E9AF75C-29BA-4292-9C27-77739D45FF89}" type="presParOf" srcId="{F1D944BD-3C61-4B2F-A894-A712EE26B004}" destId="{1853C869-42D7-4C82-A84A-56051CB588DF}" srcOrd="2" destOrd="0" presId="urn:microsoft.com/office/officeart/2008/layout/NameandTitleOrganizationalChart"/>
    <dgm:cxn modelId="{D1A933EF-19E9-0643-89FD-A146F4664AD5}" type="presParOf" srcId="{1853C869-42D7-4C82-A84A-56051CB588DF}" destId="{49E7704F-1663-4921-8C0A-09194CE2B423}" srcOrd="0" destOrd="0" presId="urn:microsoft.com/office/officeart/2008/layout/NameandTitleOrganizationalChart"/>
    <dgm:cxn modelId="{3E71B850-E0BE-F54D-A3E0-5CBD9CF7A20E}" type="presParOf" srcId="{1853C869-42D7-4C82-A84A-56051CB588DF}" destId="{F069F496-CB71-4AA8-9B0F-2C962E6B4B67}" srcOrd="1" destOrd="0" presId="urn:microsoft.com/office/officeart/2008/layout/NameandTitleOrganizationalChart"/>
    <dgm:cxn modelId="{555F2656-99B4-4C48-8DAF-A0FE8F667506}" type="presParOf" srcId="{F069F496-CB71-4AA8-9B0F-2C962E6B4B67}" destId="{B1D3759A-0955-4D42-9E47-BB7203E2C05F}" srcOrd="0" destOrd="0" presId="urn:microsoft.com/office/officeart/2008/layout/NameandTitleOrganizationalChart"/>
    <dgm:cxn modelId="{F5C1A5E0-F9AF-FA4C-89CA-3B15FC8980EC}" type="presParOf" srcId="{B1D3759A-0955-4D42-9E47-BB7203E2C05F}" destId="{B55E7733-8001-427E-ACB2-E48B5E064021}" srcOrd="0" destOrd="0" presId="urn:microsoft.com/office/officeart/2008/layout/NameandTitleOrganizationalChart"/>
    <dgm:cxn modelId="{6A63EC56-D522-8B41-ACDC-C62902138EDA}" type="presParOf" srcId="{B1D3759A-0955-4D42-9E47-BB7203E2C05F}" destId="{272E5727-C9B9-46E1-A666-9176FB42E20D}" srcOrd="1" destOrd="0" presId="urn:microsoft.com/office/officeart/2008/layout/NameandTitleOrganizationalChart"/>
    <dgm:cxn modelId="{6CDAE4A9-C0A1-F54F-9725-15D83F1D816B}" type="presParOf" srcId="{B1D3759A-0955-4D42-9E47-BB7203E2C05F}" destId="{A786F233-440D-4286-B030-4A0BF3FA832D}" srcOrd="2" destOrd="0" presId="urn:microsoft.com/office/officeart/2008/layout/NameandTitleOrganizationalChart"/>
    <dgm:cxn modelId="{19E6877C-3E7B-1D41-80E8-84C8D4C363A5}" type="presParOf" srcId="{F069F496-CB71-4AA8-9B0F-2C962E6B4B67}" destId="{9AC500DE-E497-464F-9114-B6053E1C8FC8}" srcOrd="1" destOrd="0" presId="urn:microsoft.com/office/officeart/2008/layout/NameandTitleOrganizationalChart"/>
    <dgm:cxn modelId="{94AB24B9-2BDE-7147-809C-E94AFE90AF9F}" type="presParOf" srcId="{F069F496-CB71-4AA8-9B0F-2C962E6B4B67}" destId="{BC8DBF1C-7982-4C65-8999-C17CACB0E6F0}" srcOrd="2" destOrd="0" presId="urn:microsoft.com/office/officeart/2008/layout/NameandTitleOrganizationalChar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E7704F-1663-4921-8C0A-09194CE2B423}">
      <dsp:nvSpPr>
        <dsp:cNvPr id="0" name=""/>
        <dsp:cNvSpPr/>
      </dsp:nvSpPr>
      <dsp:spPr>
        <a:xfrm>
          <a:off x="3410805" y="1485060"/>
          <a:ext cx="149658" cy="370596"/>
        </a:xfrm>
        <a:custGeom>
          <a:avLst/>
          <a:gdLst/>
          <a:ahLst/>
          <a:cxnLst/>
          <a:rect l="0" t="0" r="0" b="0"/>
          <a:pathLst>
            <a:path>
              <a:moveTo>
                <a:pt x="149658" y="0"/>
              </a:moveTo>
              <a:lnTo>
                <a:pt x="149658" y="370596"/>
              </a:lnTo>
              <a:lnTo>
                <a:pt x="0" y="3705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48F83B3-F15D-4614-9E0F-B3C9DFC06113}">
      <dsp:nvSpPr>
        <dsp:cNvPr id="0" name=""/>
        <dsp:cNvSpPr/>
      </dsp:nvSpPr>
      <dsp:spPr>
        <a:xfrm>
          <a:off x="3560464" y="1485060"/>
          <a:ext cx="3103573" cy="860832"/>
        </a:xfrm>
        <a:custGeom>
          <a:avLst/>
          <a:gdLst/>
          <a:ahLst/>
          <a:cxnLst/>
          <a:rect l="0" t="0" r="0" b="0"/>
          <a:pathLst>
            <a:path>
              <a:moveTo>
                <a:pt x="0" y="0"/>
              </a:moveTo>
              <a:lnTo>
                <a:pt x="0" y="767649"/>
              </a:lnTo>
              <a:lnTo>
                <a:pt x="3103573" y="767649"/>
              </a:lnTo>
              <a:lnTo>
                <a:pt x="3103573" y="86083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18C6342-1396-43E7-8E55-4C6FF4BC1313}">
      <dsp:nvSpPr>
        <dsp:cNvPr id="0" name=""/>
        <dsp:cNvSpPr/>
      </dsp:nvSpPr>
      <dsp:spPr>
        <a:xfrm>
          <a:off x="3560464" y="1485060"/>
          <a:ext cx="2068755" cy="860832"/>
        </a:xfrm>
        <a:custGeom>
          <a:avLst/>
          <a:gdLst/>
          <a:ahLst/>
          <a:cxnLst/>
          <a:rect l="0" t="0" r="0" b="0"/>
          <a:pathLst>
            <a:path>
              <a:moveTo>
                <a:pt x="0" y="0"/>
              </a:moveTo>
              <a:lnTo>
                <a:pt x="0" y="767649"/>
              </a:lnTo>
              <a:lnTo>
                <a:pt x="2068755" y="767649"/>
              </a:lnTo>
              <a:lnTo>
                <a:pt x="2068755" y="86083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0A4026B-C77F-47D2-824F-529C6D2824C1}">
      <dsp:nvSpPr>
        <dsp:cNvPr id="0" name=""/>
        <dsp:cNvSpPr/>
      </dsp:nvSpPr>
      <dsp:spPr>
        <a:xfrm>
          <a:off x="3560464" y="1485060"/>
          <a:ext cx="1033937" cy="860832"/>
        </a:xfrm>
        <a:custGeom>
          <a:avLst/>
          <a:gdLst/>
          <a:ahLst/>
          <a:cxnLst/>
          <a:rect l="0" t="0" r="0" b="0"/>
          <a:pathLst>
            <a:path>
              <a:moveTo>
                <a:pt x="0" y="0"/>
              </a:moveTo>
              <a:lnTo>
                <a:pt x="0" y="767649"/>
              </a:lnTo>
              <a:lnTo>
                <a:pt x="1033937" y="767649"/>
              </a:lnTo>
              <a:lnTo>
                <a:pt x="1033937" y="86083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DCBC4FC-9EC8-45F9-944C-38A34C4316CC}">
      <dsp:nvSpPr>
        <dsp:cNvPr id="0" name=""/>
        <dsp:cNvSpPr/>
      </dsp:nvSpPr>
      <dsp:spPr>
        <a:xfrm>
          <a:off x="3513864" y="1485060"/>
          <a:ext cx="91440" cy="860832"/>
        </a:xfrm>
        <a:custGeom>
          <a:avLst/>
          <a:gdLst/>
          <a:ahLst/>
          <a:cxnLst/>
          <a:rect l="0" t="0" r="0" b="0"/>
          <a:pathLst>
            <a:path>
              <a:moveTo>
                <a:pt x="46599" y="0"/>
              </a:moveTo>
              <a:lnTo>
                <a:pt x="46599" y="767649"/>
              </a:lnTo>
              <a:lnTo>
                <a:pt x="45720" y="767649"/>
              </a:lnTo>
              <a:lnTo>
                <a:pt x="45720" y="86083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158EB12-01D9-4C27-AFCC-904E065F26E8}">
      <dsp:nvSpPr>
        <dsp:cNvPr id="0" name=""/>
        <dsp:cNvSpPr/>
      </dsp:nvSpPr>
      <dsp:spPr>
        <a:xfrm>
          <a:off x="2524766" y="1485060"/>
          <a:ext cx="1035697" cy="860832"/>
        </a:xfrm>
        <a:custGeom>
          <a:avLst/>
          <a:gdLst/>
          <a:ahLst/>
          <a:cxnLst/>
          <a:rect l="0" t="0" r="0" b="0"/>
          <a:pathLst>
            <a:path>
              <a:moveTo>
                <a:pt x="1035697" y="0"/>
              </a:moveTo>
              <a:lnTo>
                <a:pt x="1035697" y="767649"/>
              </a:lnTo>
              <a:lnTo>
                <a:pt x="0" y="767649"/>
              </a:lnTo>
              <a:lnTo>
                <a:pt x="0" y="86083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0BD7B8B-1794-4F65-BD62-014CE06551D7}">
      <dsp:nvSpPr>
        <dsp:cNvPr id="0" name=""/>
        <dsp:cNvSpPr/>
      </dsp:nvSpPr>
      <dsp:spPr>
        <a:xfrm>
          <a:off x="1489948" y="1485060"/>
          <a:ext cx="2070515" cy="860832"/>
        </a:xfrm>
        <a:custGeom>
          <a:avLst/>
          <a:gdLst/>
          <a:ahLst/>
          <a:cxnLst/>
          <a:rect l="0" t="0" r="0" b="0"/>
          <a:pathLst>
            <a:path>
              <a:moveTo>
                <a:pt x="2070515" y="0"/>
              </a:moveTo>
              <a:lnTo>
                <a:pt x="2070515" y="767649"/>
              </a:lnTo>
              <a:lnTo>
                <a:pt x="0" y="767649"/>
              </a:lnTo>
              <a:lnTo>
                <a:pt x="0" y="86083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F9CBD86-CFC3-46FC-AF66-FC0C6B2DE904}">
      <dsp:nvSpPr>
        <dsp:cNvPr id="0" name=""/>
        <dsp:cNvSpPr/>
      </dsp:nvSpPr>
      <dsp:spPr>
        <a:xfrm>
          <a:off x="456890" y="1485060"/>
          <a:ext cx="3103573" cy="860832"/>
        </a:xfrm>
        <a:custGeom>
          <a:avLst/>
          <a:gdLst/>
          <a:ahLst/>
          <a:cxnLst/>
          <a:rect l="0" t="0" r="0" b="0"/>
          <a:pathLst>
            <a:path>
              <a:moveTo>
                <a:pt x="3103573" y="0"/>
              </a:moveTo>
              <a:lnTo>
                <a:pt x="3103573" y="767649"/>
              </a:lnTo>
              <a:lnTo>
                <a:pt x="0" y="767649"/>
              </a:lnTo>
              <a:lnTo>
                <a:pt x="0" y="86083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4F751B1-EEDA-4E7F-8A4B-CF0A11BF03A5}">
      <dsp:nvSpPr>
        <dsp:cNvPr id="0" name=""/>
        <dsp:cNvSpPr/>
      </dsp:nvSpPr>
      <dsp:spPr>
        <a:xfrm>
          <a:off x="3174804" y="1085705"/>
          <a:ext cx="771319" cy="399355"/>
        </a:xfrm>
        <a:prstGeom prst="rect">
          <a:avLst/>
        </a:prstGeom>
        <a:blipFill rotWithShape="0">
          <a:blip xmlns:r="http://schemas.openxmlformats.org/officeDocument/2006/relationships" r:embed="rId1"/>
          <a:srcRect/>
          <a:stretch>
            <a:fillRect l="-3000" r="-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56353" numCol="1" spcCol="1270" anchor="ctr" anchorCtr="0">
          <a:noAutofit/>
        </a:bodyPr>
        <a:lstStyle/>
        <a:p>
          <a:pPr marL="0" lvl="0" indent="0" algn="ctr" defTabSz="1022350">
            <a:lnSpc>
              <a:spcPct val="90000"/>
            </a:lnSpc>
            <a:spcBef>
              <a:spcPct val="0"/>
            </a:spcBef>
            <a:spcAft>
              <a:spcPct val="35000"/>
            </a:spcAft>
            <a:buNone/>
          </a:pPr>
          <a:r>
            <a:rPr lang="es-ES" sz="2300" kern="1200" dirty="0"/>
            <a:t> </a:t>
          </a:r>
        </a:p>
      </dsp:txBody>
      <dsp:txXfrm>
        <a:off x="3174804" y="1085705"/>
        <a:ext cx="771319" cy="399355"/>
      </dsp:txXfrm>
    </dsp:sp>
    <dsp:sp modelId="{7962C616-1E25-4553-BE13-89068BD05C51}">
      <dsp:nvSpPr>
        <dsp:cNvPr id="0" name=""/>
        <dsp:cNvSpPr/>
      </dsp:nvSpPr>
      <dsp:spPr>
        <a:xfrm>
          <a:off x="3245085" y="1498852"/>
          <a:ext cx="694187" cy="133118"/>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3810" rIns="15240" bIns="3810" numCol="1" spcCol="1270" anchor="ctr" anchorCtr="0">
          <a:noAutofit/>
        </a:bodyPr>
        <a:lstStyle/>
        <a:p>
          <a:pPr marL="0" lvl="0" indent="0" algn="ctr" defTabSz="266700">
            <a:lnSpc>
              <a:spcPct val="90000"/>
            </a:lnSpc>
            <a:spcBef>
              <a:spcPct val="0"/>
            </a:spcBef>
            <a:spcAft>
              <a:spcPct val="35000"/>
            </a:spcAft>
            <a:buNone/>
          </a:pPr>
          <a:r>
            <a:rPr lang="es-ES" sz="600" b="1" kern="1200" dirty="0">
              <a:latin typeface="Arial" panose="020B0604020202020204" pitchFamily="34" charset="0"/>
              <a:cs typeface="Arial" panose="020B0604020202020204" pitchFamily="34" charset="0"/>
            </a:rPr>
            <a:t>30 OF / 379 GM</a:t>
          </a:r>
          <a:endParaRPr lang="es-ES" sz="1100" b="1" kern="1200" dirty="0">
            <a:latin typeface="Arial" panose="020B0604020202020204" pitchFamily="34" charset="0"/>
            <a:cs typeface="Arial" panose="020B0604020202020204" pitchFamily="34" charset="0"/>
          </a:endParaRPr>
        </a:p>
      </dsp:txBody>
      <dsp:txXfrm>
        <a:off x="3245085" y="1498852"/>
        <a:ext cx="694187" cy="133118"/>
      </dsp:txXfrm>
    </dsp:sp>
    <dsp:sp modelId="{F9A96733-DF32-41F7-8554-1976AB162244}">
      <dsp:nvSpPr>
        <dsp:cNvPr id="0" name=""/>
        <dsp:cNvSpPr/>
      </dsp:nvSpPr>
      <dsp:spPr>
        <a:xfrm>
          <a:off x="71230" y="2345893"/>
          <a:ext cx="771319" cy="399355"/>
        </a:xfrm>
        <a:prstGeom prst="rect">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56353" numCol="1" spcCol="1270" anchor="ctr" anchorCtr="0">
          <a:noAutofit/>
        </a:bodyPr>
        <a:lstStyle/>
        <a:p>
          <a:pPr marL="0" lvl="0" indent="0" algn="ctr" defTabSz="1022350">
            <a:lnSpc>
              <a:spcPct val="90000"/>
            </a:lnSpc>
            <a:spcBef>
              <a:spcPct val="0"/>
            </a:spcBef>
            <a:spcAft>
              <a:spcPct val="35000"/>
            </a:spcAft>
            <a:buNone/>
          </a:pPr>
          <a:r>
            <a:rPr lang="es-ES" sz="2300" kern="1200" dirty="0"/>
            <a:t> </a:t>
          </a:r>
        </a:p>
      </dsp:txBody>
      <dsp:txXfrm>
        <a:off x="71230" y="2345893"/>
        <a:ext cx="771319" cy="399355"/>
      </dsp:txXfrm>
    </dsp:sp>
    <dsp:sp modelId="{7810DA90-3758-4E3B-B7E6-31237036E3F9}">
      <dsp:nvSpPr>
        <dsp:cNvPr id="0" name=""/>
        <dsp:cNvSpPr/>
      </dsp:nvSpPr>
      <dsp:spPr>
        <a:xfrm>
          <a:off x="114463" y="2751788"/>
          <a:ext cx="690668" cy="133118"/>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3810" rIns="15240" bIns="3810" numCol="1" spcCol="1270" anchor="ctr" anchorCtr="0">
          <a:noAutofit/>
        </a:bodyPr>
        <a:lstStyle/>
        <a:p>
          <a:pPr marL="0" lvl="0" indent="0" algn="ctr" defTabSz="266700">
            <a:lnSpc>
              <a:spcPct val="90000"/>
            </a:lnSpc>
            <a:spcBef>
              <a:spcPct val="0"/>
            </a:spcBef>
            <a:spcAft>
              <a:spcPct val="35000"/>
            </a:spcAft>
            <a:buNone/>
          </a:pPr>
          <a:r>
            <a:rPr lang="es-ES_tradnl" sz="600" b="1" kern="1200" dirty="0">
              <a:solidFill>
                <a:schemeClr val="tx1"/>
              </a:solidFill>
              <a:latin typeface="Arial" panose="020B0604020202020204" pitchFamily="34" charset="0"/>
              <a:ea typeface="MS PGothic" pitchFamily="34" charset="-128"/>
              <a:cs typeface="Arial" panose="020B0604020202020204" pitchFamily="34" charset="0"/>
            </a:rPr>
            <a:t>5 OF. / 75 GM</a:t>
          </a:r>
          <a:endParaRPr lang="es-ES" sz="600" kern="1200" dirty="0">
            <a:solidFill>
              <a:schemeClr val="tx1"/>
            </a:solidFill>
          </a:endParaRPr>
        </a:p>
      </dsp:txBody>
      <dsp:txXfrm>
        <a:off x="114463" y="2751788"/>
        <a:ext cx="690668" cy="133118"/>
      </dsp:txXfrm>
    </dsp:sp>
    <dsp:sp modelId="{792BF52C-A565-4F72-BBB0-6BE2561352EE}">
      <dsp:nvSpPr>
        <dsp:cNvPr id="0" name=""/>
        <dsp:cNvSpPr/>
      </dsp:nvSpPr>
      <dsp:spPr>
        <a:xfrm>
          <a:off x="1104288" y="2345893"/>
          <a:ext cx="771319" cy="399355"/>
        </a:xfrm>
        <a:prstGeom prst="rect">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56353" numCol="1" spcCol="1270" anchor="ctr" anchorCtr="0">
          <a:noAutofit/>
        </a:bodyPr>
        <a:lstStyle/>
        <a:p>
          <a:pPr marL="0" lvl="0" indent="0" algn="ctr" defTabSz="1022350">
            <a:lnSpc>
              <a:spcPct val="90000"/>
            </a:lnSpc>
            <a:spcBef>
              <a:spcPct val="0"/>
            </a:spcBef>
            <a:spcAft>
              <a:spcPct val="35000"/>
            </a:spcAft>
            <a:buNone/>
          </a:pPr>
          <a:r>
            <a:rPr lang="es-ES" sz="2300" kern="1200" dirty="0"/>
            <a:t> </a:t>
          </a:r>
        </a:p>
      </dsp:txBody>
      <dsp:txXfrm>
        <a:off x="1104288" y="2345893"/>
        <a:ext cx="771319" cy="399355"/>
      </dsp:txXfrm>
    </dsp:sp>
    <dsp:sp modelId="{6EFE8585-6891-4DE2-B629-2D3C82B0B3C3}">
      <dsp:nvSpPr>
        <dsp:cNvPr id="0" name=""/>
        <dsp:cNvSpPr/>
      </dsp:nvSpPr>
      <dsp:spPr>
        <a:xfrm>
          <a:off x="1140631" y="2749384"/>
          <a:ext cx="694187" cy="133118"/>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3810" rIns="15240" bIns="3810" numCol="1" spcCol="1270" anchor="ctr" anchorCtr="0">
          <a:noAutofit/>
        </a:bodyPr>
        <a:lstStyle/>
        <a:p>
          <a:pPr marL="0" lvl="0" indent="0" algn="ctr" defTabSz="266700">
            <a:lnSpc>
              <a:spcPct val="90000"/>
            </a:lnSpc>
            <a:spcBef>
              <a:spcPct val="0"/>
            </a:spcBef>
            <a:spcAft>
              <a:spcPct val="35000"/>
            </a:spcAft>
            <a:buNone/>
          </a:pPr>
          <a:r>
            <a:rPr lang="es-ES_tradnl" sz="600" b="1" kern="1200" dirty="0">
              <a:solidFill>
                <a:schemeClr val="tx1"/>
              </a:solidFill>
              <a:latin typeface="Arial" panose="020B0604020202020204" pitchFamily="34" charset="0"/>
              <a:ea typeface="MS PGothic" pitchFamily="34" charset="-128"/>
              <a:cs typeface="Arial" panose="020B0604020202020204" pitchFamily="34" charset="0"/>
            </a:rPr>
            <a:t>5 OF. / 75 GM</a:t>
          </a:r>
          <a:endParaRPr lang="es-ES" sz="600" kern="1200" dirty="0"/>
        </a:p>
      </dsp:txBody>
      <dsp:txXfrm>
        <a:off x="1140631" y="2749384"/>
        <a:ext cx="694187" cy="133118"/>
      </dsp:txXfrm>
    </dsp:sp>
    <dsp:sp modelId="{6FC7DFBC-DCD3-4CCF-94D9-D778AE2BDF1D}">
      <dsp:nvSpPr>
        <dsp:cNvPr id="0" name=""/>
        <dsp:cNvSpPr/>
      </dsp:nvSpPr>
      <dsp:spPr>
        <a:xfrm>
          <a:off x="2139106" y="2345893"/>
          <a:ext cx="771319" cy="399355"/>
        </a:xfrm>
        <a:prstGeom prst="rect">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56353" numCol="1" spcCol="1270" anchor="ctr" anchorCtr="0">
          <a:noAutofit/>
        </a:bodyPr>
        <a:lstStyle/>
        <a:p>
          <a:pPr marL="0" lvl="0" indent="0" algn="ctr" defTabSz="1022350">
            <a:lnSpc>
              <a:spcPct val="90000"/>
            </a:lnSpc>
            <a:spcBef>
              <a:spcPct val="0"/>
            </a:spcBef>
            <a:spcAft>
              <a:spcPct val="35000"/>
            </a:spcAft>
            <a:buNone/>
          </a:pPr>
          <a:r>
            <a:rPr lang="es-ES" sz="2300" kern="1200" dirty="0"/>
            <a:t> </a:t>
          </a:r>
        </a:p>
      </dsp:txBody>
      <dsp:txXfrm>
        <a:off x="2139106" y="2345893"/>
        <a:ext cx="771319" cy="399355"/>
      </dsp:txXfrm>
    </dsp:sp>
    <dsp:sp modelId="{AF735678-8D34-43D1-B7DB-B04921C20362}">
      <dsp:nvSpPr>
        <dsp:cNvPr id="0" name=""/>
        <dsp:cNvSpPr/>
      </dsp:nvSpPr>
      <dsp:spPr>
        <a:xfrm>
          <a:off x="2194080" y="2762633"/>
          <a:ext cx="694187" cy="133118"/>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3810" rIns="15240" bIns="3810" numCol="1" spcCol="1270" anchor="ctr" anchorCtr="0">
          <a:noAutofit/>
        </a:bodyPr>
        <a:lstStyle/>
        <a:p>
          <a:pPr marL="0" lvl="0" indent="0" algn="ctr" defTabSz="266700">
            <a:lnSpc>
              <a:spcPct val="90000"/>
            </a:lnSpc>
            <a:spcBef>
              <a:spcPct val="0"/>
            </a:spcBef>
            <a:spcAft>
              <a:spcPct val="35000"/>
            </a:spcAft>
            <a:buNone/>
          </a:pPr>
          <a:r>
            <a:rPr lang="es-ES_tradnl" sz="600" b="1" kern="1200" dirty="0">
              <a:solidFill>
                <a:schemeClr val="tx1"/>
              </a:solidFill>
              <a:latin typeface="Arial" panose="020B0604020202020204" pitchFamily="34" charset="0"/>
              <a:ea typeface="MS PGothic" pitchFamily="34" charset="-128"/>
              <a:cs typeface="Arial" panose="020B0604020202020204" pitchFamily="34" charset="0"/>
            </a:rPr>
            <a:t>5 OF. / 75 GM</a:t>
          </a:r>
          <a:endParaRPr lang="es-ES" sz="600" kern="1200" dirty="0"/>
        </a:p>
      </dsp:txBody>
      <dsp:txXfrm>
        <a:off x="2194080" y="2762633"/>
        <a:ext cx="694187" cy="133118"/>
      </dsp:txXfrm>
    </dsp:sp>
    <dsp:sp modelId="{AD98F542-A5B4-40AB-9742-717B63E56785}">
      <dsp:nvSpPr>
        <dsp:cNvPr id="0" name=""/>
        <dsp:cNvSpPr/>
      </dsp:nvSpPr>
      <dsp:spPr>
        <a:xfrm>
          <a:off x="3173924" y="2345893"/>
          <a:ext cx="771319" cy="399355"/>
        </a:xfrm>
        <a:prstGeom prst="rect">
          <a:avLst/>
        </a:prstGeom>
        <a:blipFill rotWithShape="0">
          <a:blip xmlns:r="http://schemas.openxmlformats.org/officeDocument/2006/relationships" r:embed="rId3"/>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56353" numCol="1" spcCol="1270" anchor="ctr" anchorCtr="0">
          <a:noAutofit/>
        </a:bodyPr>
        <a:lstStyle/>
        <a:p>
          <a:pPr marL="0" lvl="0" indent="0" algn="ctr" defTabSz="1022350">
            <a:lnSpc>
              <a:spcPct val="90000"/>
            </a:lnSpc>
            <a:spcBef>
              <a:spcPct val="0"/>
            </a:spcBef>
            <a:spcAft>
              <a:spcPct val="35000"/>
            </a:spcAft>
            <a:buNone/>
          </a:pPr>
          <a:endParaRPr lang="es-ES" sz="2300" kern="1200" dirty="0"/>
        </a:p>
      </dsp:txBody>
      <dsp:txXfrm>
        <a:off x="3173924" y="2345893"/>
        <a:ext cx="771319" cy="399355"/>
      </dsp:txXfrm>
    </dsp:sp>
    <dsp:sp modelId="{5DD1891D-14EA-4846-ACFC-2EE4C398E944}">
      <dsp:nvSpPr>
        <dsp:cNvPr id="0" name=""/>
        <dsp:cNvSpPr/>
      </dsp:nvSpPr>
      <dsp:spPr>
        <a:xfrm>
          <a:off x="3245079" y="2758186"/>
          <a:ext cx="694187" cy="133118"/>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240" tIns="3810" rIns="15240" bIns="381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_tradnl" sz="600" b="1" kern="1200" dirty="0">
              <a:solidFill>
                <a:schemeClr val="tx1"/>
              </a:solidFill>
              <a:latin typeface="Arial" panose="020B0604020202020204" pitchFamily="34" charset="0"/>
              <a:ea typeface="MS PGothic" pitchFamily="34" charset="-128"/>
              <a:cs typeface="Arial" panose="020B0604020202020204" pitchFamily="34" charset="0"/>
            </a:rPr>
            <a:t>5 OF. / 37GM</a:t>
          </a:r>
          <a:endParaRPr lang="es-ES" sz="600" kern="1200" dirty="0"/>
        </a:p>
      </dsp:txBody>
      <dsp:txXfrm>
        <a:off x="3245079" y="2758186"/>
        <a:ext cx="694187" cy="133118"/>
      </dsp:txXfrm>
    </dsp:sp>
    <dsp:sp modelId="{C79F79CC-3960-4366-A213-0366CAD0ECA0}">
      <dsp:nvSpPr>
        <dsp:cNvPr id="0" name=""/>
        <dsp:cNvSpPr/>
      </dsp:nvSpPr>
      <dsp:spPr>
        <a:xfrm>
          <a:off x="4208741" y="2345893"/>
          <a:ext cx="771319" cy="399355"/>
        </a:xfrm>
        <a:prstGeom prst="rect">
          <a:avLst/>
        </a:prstGeom>
        <a:blipFill rotWithShape="0">
          <a:blip xmlns:r="http://schemas.openxmlformats.org/officeDocument/2006/relationships" r:embed="rId4"/>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56353" numCol="1" spcCol="1270" anchor="ctr" anchorCtr="0">
          <a:noAutofit/>
        </a:bodyPr>
        <a:lstStyle/>
        <a:p>
          <a:pPr marL="0" lvl="0" indent="0" algn="ctr" defTabSz="1022350">
            <a:lnSpc>
              <a:spcPct val="90000"/>
            </a:lnSpc>
            <a:spcBef>
              <a:spcPct val="0"/>
            </a:spcBef>
            <a:spcAft>
              <a:spcPct val="35000"/>
            </a:spcAft>
            <a:buNone/>
          </a:pPr>
          <a:r>
            <a:rPr lang="es-ES" sz="2300" kern="1200" dirty="0"/>
            <a:t> </a:t>
          </a:r>
        </a:p>
      </dsp:txBody>
      <dsp:txXfrm>
        <a:off x="4208741" y="2345893"/>
        <a:ext cx="771319" cy="399355"/>
      </dsp:txXfrm>
    </dsp:sp>
    <dsp:sp modelId="{5ACEB125-07AF-4B2B-93B1-E20E883D476E}">
      <dsp:nvSpPr>
        <dsp:cNvPr id="0" name=""/>
        <dsp:cNvSpPr/>
      </dsp:nvSpPr>
      <dsp:spPr>
        <a:xfrm>
          <a:off x="4265597" y="2773798"/>
          <a:ext cx="694187" cy="133118"/>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4445" rIns="17780" bIns="4445" numCol="1" spcCol="1270" anchor="ctr" anchorCtr="0">
          <a:noAutofit/>
        </a:bodyPr>
        <a:lstStyle/>
        <a:p>
          <a:pPr marL="0" lvl="0" indent="0" algn="ctr" defTabSz="311150">
            <a:lnSpc>
              <a:spcPct val="90000"/>
            </a:lnSpc>
            <a:spcBef>
              <a:spcPct val="0"/>
            </a:spcBef>
            <a:spcAft>
              <a:spcPct val="35000"/>
            </a:spcAft>
            <a:buNone/>
          </a:pPr>
          <a:r>
            <a:rPr lang="es-ES_tradnl" sz="700" b="1" kern="1200" dirty="0">
              <a:solidFill>
                <a:schemeClr val="tx1"/>
              </a:solidFill>
              <a:latin typeface="Arial" panose="020B0604020202020204" pitchFamily="34" charset="0"/>
              <a:ea typeface="MS PGothic" pitchFamily="34" charset="-128"/>
              <a:cs typeface="Arial" panose="020B0604020202020204" pitchFamily="34" charset="0"/>
            </a:rPr>
            <a:t>1 OF. / 17GM</a:t>
          </a:r>
          <a:endParaRPr lang="es-ES" sz="700" kern="1200" dirty="0"/>
        </a:p>
      </dsp:txBody>
      <dsp:txXfrm>
        <a:off x="4265597" y="2773798"/>
        <a:ext cx="694187" cy="133118"/>
      </dsp:txXfrm>
    </dsp:sp>
    <dsp:sp modelId="{C910A26B-08C4-4208-8386-44C68F278DE0}">
      <dsp:nvSpPr>
        <dsp:cNvPr id="0" name=""/>
        <dsp:cNvSpPr/>
      </dsp:nvSpPr>
      <dsp:spPr>
        <a:xfrm>
          <a:off x="5243559" y="2345893"/>
          <a:ext cx="771319" cy="399355"/>
        </a:xfrm>
        <a:prstGeom prst="rect">
          <a:avLst/>
        </a:prstGeom>
        <a:blipFill rotWithShape="0">
          <a:blip xmlns:r="http://schemas.openxmlformats.org/officeDocument/2006/relationships" r:embed="rId5"/>
          <a:srcRect/>
          <a:stretch>
            <a:fillRect l="-5000" r="-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56353" numCol="1" spcCol="1270" anchor="ctr" anchorCtr="0">
          <a:noAutofit/>
        </a:bodyPr>
        <a:lstStyle/>
        <a:p>
          <a:pPr marL="0" lvl="0" indent="0" algn="ctr" defTabSz="1022350">
            <a:lnSpc>
              <a:spcPct val="90000"/>
            </a:lnSpc>
            <a:spcBef>
              <a:spcPct val="0"/>
            </a:spcBef>
            <a:spcAft>
              <a:spcPct val="35000"/>
            </a:spcAft>
            <a:buNone/>
          </a:pPr>
          <a:r>
            <a:rPr lang="es-ES" sz="2300" kern="1200" dirty="0"/>
            <a:t> </a:t>
          </a:r>
        </a:p>
      </dsp:txBody>
      <dsp:txXfrm>
        <a:off x="5243559" y="2345893"/>
        <a:ext cx="771319" cy="399355"/>
      </dsp:txXfrm>
    </dsp:sp>
    <dsp:sp modelId="{B603453A-6BD7-40A9-87B3-FD033DB2BC1C}">
      <dsp:nvSpPr>
        <dsp:cNvPr id="0" name=""/>
        <dsp:cNvSpPr/>
      </dsp:nvSpPr>
      <dsp:spPr>
        <a:xfrm>
          <a:off x="5320921" y="2763060"/>
          <a:ext cx="694187" cy="140233"/>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4445" rIns="17780" bIns="4445" numCol="1" spcCol="1270" anchor="ctr" anchorCtr="0">
          <a:noAutofit/>
        </a:bodyPr>
        <a:lstStyle/>
        <a:p>
          <a:pPr marL="0" lvl="0" indent="0" algn="ctr" defTabSz="311150">
            <a:lnSpc>
              <a:spcPct val="90000"/>
            </a:lnSpc>
            <a:spcBef>
              <a:spcPct val="0"/>
            </a:spcBef>
            <a:spcAft>
              <a:spcPct val="35000"/>
            </a:spcAft>
            <a:buNone/>
          </a:pPr>
          <a:r>
            <a:rPr lang="es-ES_tradnl" sz="700" b="1" kern="1200" dirty="0">
              <a:solidFill>
                <a:schemeClr val="tx1"/>
              </a:solidFill>
              <a:latin typeface="Arial" panose="020B0604020202020204" pitchFamily="34" charset="0"/>
              <a:ea typeface="MS PGothic" pitchFamily="34" charset="-128"/>
              <a:cs typeface="Arial" panose="020B0604020202020204" pitchFamily="34" charset="0"/>
            </a:rPr>
            <a:t>1 OF. / 15 GM</a:t>
          </a:r>
          <a:endParaRPr lang="es-ES" sz="700" kern="1200" dirty="0"/>
        </a:p>
      </dsp:txBody>
      <dsp:txXfrm>
        <a:off x="5320921" y="2763060"/>
        <a:ext cx="694187" cy="140233"/>
      </dsp:txXfrm>
    </dsp:sp>
    <dsp:sp modelId="{008FFDEB-CCA6-43B1-A357-A607C5AEECA0}">
      <dsp:nvSpPr>
        <dsp:cNvPr id="0" name=""/>
        <dsp:cNvSpPr/>
      </dsp:nvSpPr>
      <dsp:spPr>
        <a:xfrm>
          <a:off x="6278377" y="2345893"/>
          <a:ext cx="771319" cy="399355"/>
        </a:xfrm>
        <a:prstGeom prst="rect">
          <a:avLst/>
        </a:prstGeom>
        <a:blipFill rotWithShape="0">
          <a:blip xmlns:r="http://schemas.openxmlformats.org/officeDocument/2006/relationships" r:embed="rId6"/>
          <a:srcRect/>
          <a:stretch>
            <a:fillRect l="-6000" r="-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56353" numCol="1" spcCol="1270" anchor="ctr" anchorCtr="0">
          <a:noAutofit/>
        </a:bodyPr>
        <a:lstStyle/>
        <a:p>
          <a:pPr marL="0" lvl="0" indent="0" algn="ctr" defTabSz="1022350">
            <a:lnSpc>
              <a:spcPct val="90000"/>
            </a:lnSpc>
            <a:spcBef>
              <a:spcPct val="0"/>
            </a:spcBef>
            <a:spcAft>
              <a:spcPct val="35000"/>
            </a:spcAft>
            <a:buNone/>
          </a:pPr>
          <a:r>
            <a:rPr lang="es-ES" sz="2300" kern="1200" dirty="0"/>
            <a:t> </a:t>
          </a:r>
        </a:p>
      </dsp:txBody>
      <dsp:txXfrm>
        <a:off x="6278377" y="2345893"/>
        <a:ext cx="771319" cy="399355"/>
      </dsp:txXfrm>
    </dsp:sp>
    <dsp:sp modelId="{4F515233-7E69-456F-AA8E-5919DFE2155A}">
      <dsp:nvSpPr>
        <dsp:cNvPr id="0" name=""/>
        <dsp:cNvSpPr/>
      </dsp:nvSpPr>
      <dsp:spPr>
        <a:xfrm>
          <a:off x="6317419" y="2773027"/>
          <a:ext cx="694187" cy="133118"/>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4445" rIns="17780" bIns="4445" numCol="1" spcCol="1270" anchor="ctr" anchorCtr="0">
          <a:noAutofit/>
        </a:bodyPr>
        <a:lstStyle/>
        <a:p>
          <a:pPr marL="0" lvl="0" indent="0" algn="ctr" defTabSz="311150">
            <a:lnSpc>
              <a:spcPct val="90000"/>
            </a:lnSpc>
            <a:spcBef>
              <a:spcPct val="0"/>
            </a:spcBef>
            <a:spcAft>
              <a:spcPct val="35000"/>
            </a:spcAft>
            <a:buNone/>
          </a:pPr>
          <a:r>
            <a:rPr lang="es-ES_tradnl" sz="700" b="1" kern="1200" dirty="0">
              <a:solidFill>
                <a:schemeClr val="tx1"/>
              </a:solidFill>
              <a:latin typeface="Arial" panose="020B0604020202020204" pitchFamily="34" charset="0"/>
              <a:ea typeface="MS PGothic" pitchFamily="34" charset="-128"/>
              <a:cs typeface="Arial" panose="020B0604020202020204" pitchFamily="34" charset="0"/>
            </a:rPr>
            <a:t>1 OF. / 15 GM</a:t>
          </a:r>
          <a:endParaRPr lang="es-ES" sz="700" kern="1200" dirty="0"/>
        </a:p>
      </dsp:txBody>
      <dsp:txXfrm>
        <a:off x="6317419" y="2773027"/>
        <a:ext cx="694187" cy="133118"/>
      </dsp:txXfrm>
    </dsp:sp>
    <dsp:sp modelId="{B55E7733-8001-427E-ACB2-E48B5E064021}">
      <dsp:nvSpPr>
        <dsp:cNvPr id="0" name=""/>
        <dsp:cNvSpPr/>
      </dsp:nvSpPr>
      <dsp:spPr>
        <a:xfrm>
          <a:off x="2639485" y="1655979"/>
          <a:ext cx="771319" cy="399355"/>
        </a:xfrm>
        <a:prstGeom prst="rect">
          <a:avLst/>
        </a:prstGeom>
        <a:blipFill rotWithShape="0">
          <a:blip xmlns:r="http://schemas.openxmlformats.org/officeDocument/2006/relationships" r:embed="rId7"/>
          <a:srcRect/>
          <a:stretch>
            <a:fillRect l="-13000" r="-1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56353" numCol="1" spcCol="1270" anchor="ctr" anchorCtr="0">
          <a:noAutofit/>
        </a:bodyPr>
        <a:lstStyle/>
        <a:p>
          <a:pPr marL="0" lvl="0" indent="0" algn="ctr" defTabSz="1022350">
            <a:lnSpc>
              <a:spcPct val="90000"/>
            </a:lnSpc>
            <a:spcBef>
              <a:spcPct val="0"/>
            </a:spcBef>
            <a:spcAft>
              <a:spcPct val="35000"/>
            </a:spcAft>
            <a:buNone/>
          </a:pPr>
          <a:r>
            <a:rPr lang="es-ES" sz="2300" kern="1200" dirty="0"/>
            <a:t> </a:t>
          </a:r>
        </a:p>
      </dsp:txBody>
      <dsp:txXfrm>
        <a:off x="2639485" y="1655979"/>
        <a:ext cx="771319" cy="399355"/>
      </dsp:txXfrm>
    </dsp:sp>
    <dsp:sp modelId="{272E5727-C9B9-46E1-A666-9176FB42E20D}">
      <dsp:nvSpPr>
        <dsp:cNvPr id="0" name=""/>
        <dsp:cNvSpPr/>
      </dsp:nvSpPr>
      <dsp:spPr>
        <a:xfrm>
          <a:off x="2680728" y="2075249"/>
          <a:ext cx="694187" cy="133118"/>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4445" rIns="17780" bIns="4445" numCol="1" spcCol="1270" anchor="ctr" anchorCtr="0">
          <a:noAutofit/>
        </a:bodyPr>
        <a:lstStyle/>
        <a:p>
          <a:pPr marL="0" lvl="0" indent="0" algn="ctr" defTabSz="311150">
            <a:lnSpc>
              <a:spcPct val="90000"/>
            </a:lnSpc>
            <a:spcBef>
              <a:spcPct val="0"/>
            </a:spcBef>
            <a:spcAft>
              <a:spcPct val="35000"/>
            </a:spcAft>
            <a:buNone/>
          </a:pPr>
          <a:r>
            <a:rPr lang="es-ES_tradnl" sz="700" b="1" kern="1200" dirty="0">
              <a:solidFill>
                <a:schemeClr val="tx1"/>
              </a:solidFill>
              <a:latin typeface="Arial" panose="020B0604020202020204" pitchFamily="34" charset="0"/>
              <a:ea typeface="MS PGothic" pitchFamily="34" charset="-128"/>
              <a:cs typeface="Arial" panose="020B0604020202020204" pitchFamily="34" charset="0"/>
            </a:rPr>
            <a:t>1 OF / 09 GM</a:t>
          </a:r>
          <a:endParaRPr lang="es-ES" sz="700" kern="1200" dirty="0"/>
        </a:p>
      </dsp:txBody>
      <dsp:txXfrm>
        <a:off x="2680728" y="2075249"/>
        <a:ext cx="694187" cy="133118"/>
      </dsp:txXfrm>
    </dsp:sp>
  </dsp:spTree>
</dsp:drawing>
</file>

<file path=ppt/diagrams/layout1.xml><?xml version="1.0" encoding="utf-8"?>
<dgm:layoutDef xmlns:dgm="http://schemas.openxmlformats.org/drawingml/2006/diagram" xmlns:a="http://schemas.openxmlformats.org/drawingml/2006/main" uniqueId="urn:microsoft.com/office/officeart/2008/layout/NameandTitleOrganizationalChart">
  <dgm:title val=""/>
  <dgm:desc val=""/>
  <dgm:catLst>
    <dgm:cat type="hierarchy" pri="125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1" styleLbl="fgAcc0">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alg type="conn">
                            <dgm:param type="connRout" val="bend"/>
                            <dgm:param type="dim" val="1D"/>
                            <dgm:param type="endSty" val="noArr"/>
                            <dgm:param type="begPts" val="bCtr"/>
                            <dgm:param type="endPts" val="tCtr"/>
                            <dgm:param type="bendPt" val="end"/>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41" func="var" arg="hierBranch" op="equ" val="hang">
                    <dgm:layoutNode name="Name42">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3">
                    <dgm:layoutNode name="Name44">
                      <dgm:choose name="Name45">
                        <dgm:if name="Name46" axis="self" func="depth" op="lte" val="2">
                          <dgm:choose name="Name47">
                            <dgm:if name="Name48" axis="par ch" ptType="node asst" func="cnt" op="gte" val="1">
                              <dgm:alg type="conn">
                                <dgm:param type="connRout" val="bend"/>
                                <dgm:param type="dim" val="1D"/>
                                <dgm:param type="endSty" val="noArr"/>
                                <dgm:param type="begPts" val="bCtr"/>
                                <dgm:param type="endPts" val="midL midR"/>
                              </dgm:alg>
                            </dgm:if>
                            <dgm:else name="Name49">
                              <dgm:alg type="conn">
                                <dgm:param type="connRout" val="bend"/>
                                <dgm:param type="dim" val="1D"/>
                                <dgm:param type="endSty" val="noArr"/>
                                <dgm:param type="begPts" val="bCtr"/>
                                <dgm:param type="endPts" val="midL midR"/>
                                <dgm:param type="srcNode" val="rootConnector1"/>
                              </dgm:alg>
                            </dgm:else>
                          </dgm:choose>
                        </dgm:if>
                        <dgm:else name="Name50">
                          <dgm:choose name="Name51">
                            <dgm:if name="Name52" axis="par ch" ptType="node asst" func="cnt" op="gte" val="1">
                              <dgm:alg type="conn">
                                <dgm:param type="connRout" val="bend"/>
                                <dgm:param type="dim" val="1D"/>
                                <dgm:param type="endSty" val="noArr"/>
                                <dgm:param type="begPts" val="bCtr"/>
                                <dgm:param type="endPts" val="midL midR"/>
                              </dgm:alg>
                            </dgm:if>
                            <dgm:else name="Name53">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54">
                  <dgm:if name="Name55" func="var" arg="hierBranch" op="equ" val="l">
                    <dgm:choose name="Name56">
                      <dgm:if name="Name57"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58">
                        <dgm:alg type="hierRoot">
                          <dgm:param type="hierAlign" val="tR"/>
                        </dgm:alg>
                        <dgm:shape xmlns:r="http://schemas.openxmlformats.org/officeDocument/2006/relationships" r:blip="">
                          <dgm:adjLst/>
                        </dgm:shape>
                        <dgm:presOf/>
                        <dgm:constrLst>
                          <dgm:constr type="alignOff" val="0.25"/>
                        </dgm:constrLst>
                      </dgm:else>
                    </dgm:choose>
                  </dgm:if>
                  <dgm:if name="Name59" func="var" arg="hierBranch" op="equ" val="r">
                    <dgm:choose name="Name60">
                      <dgm:if name="Name61"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2">
                        <dgm:alg type="hierRoot">
                          <dgm:param type="hierAlign" val="tL"/>
                        </dgm:alg>
                        <dgm:shape xmlns:r="http://schemas.openxmlformats.org/officeDocument/2006/relationships" r:blip="">
                          <dgm:adjLst/>
                        </dgm:shape>
                        <dgm:presOf/>
                        <dgm:constrLst>
                          <dgm:constr type="alignOff" val="0.25"/>
                        </dgm:constrLst>
                      </dgm:else>
                    </dgm:choose>
                  </dgm:if>
                  <dgm:if name="Name63"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4"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65">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66">
                    <dgm:if name="Name67" func="var" arg="hierBranch" op="equ" val="init">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68" func="var" arg="hierBranch" op="equ" val="l">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69" func="var" arg="hierBranch" op="equ" val="r">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70">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2" styleLbl="fgAcc1">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71">
                    <dgm:if name="Name72" func="var" arg="hierBranch" op="equ" val="l">
                      <dgm:alg type="hierChild">
                        <dgm:param type="chAlign" val="r"/>
                        <dgm:param type="linDir" val="fromT"/>
                      </dgm:alg>
                    </dgm:if>
                    <dgm:if name="Name73" func="var" arg="hierBranch" op="equ" val="r">
                      <dgm:alg type="hierChild">
                        <dgm:param type="chAlign" val="l"/>
                        <dgm:param type="linDir" val="fromT"/>
                      </dgm:alg>
                    </dgm:if>
                    <dgm:if name="Name74" func="var" arg="hierBranch" op="equ" val="hang">
                      <dgm:choose name="Name75">
                        <dgm:if name="Name76" func="var" arg="dir" op="equ" val="norm">
                          <dgm:alg type="hierChild">
                            <dgm:param type="chAlign" val="l"/>
                            <dgm:param type="linDir" val="fromL"/>
                            <dgm:param type="secChAlign" val="t"/>
                            <dgm:param type="secLinDir" val="fromT"/>
                          </dgm:alg>
                        </dgm:if>
                        <dgm:else name="Name77">
                          <dgm:alg type="hierChild">
                            <dgm:param type="chAlign" val="l"/>
                            <dgm:param type="linDir" val="fromR"/>
                            <dgm:param type="secChAlign" val="t"/>
                            <dgm:param type="secLinDir" val="fromT"/>
                          </dgm:alg>
                        </dgm:else>
                      </dgm:choose>
                    </dgm:if>
                    <dgm:if name="Name78" func="var" arg="hierBranch" op="equ" val="std">
                      <dgm:choose name="Name79">
                        <dgm:if name="Name80" func="var" arg="dir" op="equ" val="norm">
                          <dgm:alg type="hierChild"/>
                        </dgm:if>
                        <dgm:else name="Name81">
                          <dgm:alg type="hierChild">
                            <dgm:param type="linDir" val="fromR"/>
                          </dgm:alg>
                        </dgm:else>
                      </dgm:choose>
                    </dgm:if>
                    <dgm:if name="Name82" func="var" arg="hierBranch" op="equ" val="init">
                      <dgm:choose name="Name83">
                        <dgm:if name="Name84" func="var" arg="dir" op="equ" val="norm">
                          <dgm:alg type="hierChild"/>
                        </dgm:if>
                        <dgm:else name="Name85">
                          <dgm:alg type="hierChild">
                            <dgm:param type="linDir" val="fromR"/>
                          </dgm:alg>
                        </dgm:else>
                      </dgm:choose>
                    </dgm:if>
                    <dgm:else name="Name86"/>
                  </dgm:choose>
                  <dgm:shape xmlns:r="http://schemas.openxmlformats.org/officeDocument/2006/relationships" r:blip="">
                    <dgm:adjLst/>
                  </dgm:shape>
                  <dgm:presOf/>
                  <dgm:constrLst/>
                  <dgm:ruleLst/>
                  <dgm:forEach name="Name87" ref="rep2a"/>
                </dgm:layoutNode>
                <dgm:layoutNode name="hierChild5">
                  <dgm:choose name="Name88">
                    <dgm:if name="Name89" func="var" arg="dir" op="equ" val="norm">
                      <dgm:alg type="hierChild">
                        <dgm:param type="chAlign" val="l"/>
                        <dgm:param type="linDir" val="fromL"/>
                        <dgm:param type="secChAlign" val="t"/>
                        <dgm:param type="secLinDir" val="fromT"/>
                      </dgm:alg>
                    </dgm:if>
                    <dgm:else name="Name90">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91" ref="rep2b"/>
                </dgm:layoutNode>
              </dgm:layoutNode>
            </dgm:forEach>
          </dgm:layoutNode>
          <dgm:layoutNode name="hierChild3">
            <dgm:choose name="Name92">
              <dgm:if name="Name93" func="var" arg="dir" op="equ" val="norm">
                <dgm:alg type="hierChild">
                  <dgm:param type="chAlign" val="l"/>
                  <dgm:param type="linDir" val="fromL"/>
                  <dgm:param type="secChAlign" val="t"/>
                  <dgm:param type="secLinDir" val="fromT"/>
                </dgm:alg>
              </dgm:if>
              <dgm:else name="Name94">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95" axis="precedSib" ptType="parTrans" st="-1" cnt="1">
                <dgm:layoutNode name="Name96">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97">
                  <dgm:if name="Name98" func="var" arg="hierBranch" op="equ" val="l">
                    <dgm:alg type="hierRoot">
                      <dgm:param type="hierAlign" val="tR"/>
                    </dgm:alg>
                    <dgm:shape xmlns:r="http://schemas.openxmlformats.org/officeDocument/2006/relationships" r:blip="">
                      <dgm:adjLst/>
                    </dgm:shape>
                    <dgm:presOf/>
                    <dgm:constrLst>
                      <dgm:constr type="alignOff" val="0.65"/>
                    </dgm:constrLst>
                  </dgm:if>
                  <dgm:if name="Name99" func="var" arg="hierBranch" op="equ" val="r">
                    <dgm:alg type="hierRoot">
                      <dgm:param type="hierAlign" val="tL"/>
                    </dgm:alg>
                    <dgm:shape xmlns:r="http://schemas.openxmlformats.org/officeDocument/2006/relationships" r:blip="">
                      <dgm:adjLst/>
                    </dgm:shape>
                    <dgm:presOf/>
                    <dgm:constrLst>
                      <dgm:constr type="alignOff" val="0.65"/>
                    </dgm:constrLst>
                  </dgm:if>
                  <dgm:if name="Name100" func="var" arg="hierBranch" op="equ" val="hang">
                    <dgm:alg type="hierRoot"/>
                    <dgm:shape xmlns:r="http://schemas.openxmlformats.org/officeDocument/2006/relationships" r:blip="">
                      <dgm:adjLst/>
                    </dgm:shape>
                    <dgm:presOf/>
                    <dgm:constrLst>
                      <dgm:constr type="alignOff" val="0.65"/>
                    </dgm:constrLst>
                  </dgm:if>
                  <dgm:if name="Name101"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02"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103"/>
                </dgm:choose>
                <dgm:ruleLst/>
                <dgm:layoutNode name="rootComposite3">
                  <dgm:alg type="composite"/>
                  <dgm:shape xmlns:r="http://schemas.openxmlformats.org/officeDocument/2006/relationships" r:blip="">
                    <dgm:adjLst/>
                  </dgm:shape>
                  <dgm:presOf axis="self" ptType="node" cnt="1"/>
                  <dgm:choose name="Name104">
                    <dgm:if name="Name105" func="var" arg="hierBranch" op="equ" val="init">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06" func="var" arg="hierBranch" op="equ" val="l">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07" func="var" arg="hierBranch" op="equ" val="r">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08">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styleLbl="asst1">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3" styleLbl="fgAcc2">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09">
                    <dgm:if name="Name110" func="var" arg="hierBranch" op="equ" val="l">
                      <dgm:alg type="hierChild">
                        <dgm:param type="chAlign" val="r"/>
                        <dgm:param type="linDir" val="fromT"/>
                      </dgm:alg>
                    </dgm:if>
                    <dgm:if name="Name111" func="var" arg="hierBranch" op="equ" val="r">
                      <dgm:alg type="hierChild">
                        <dgm:param type="chAlign" val="l"/>
                        <dgm:param type="linDir" val="fromT"/>
                      </dgm:alg>
                    </dgm:if>
                    <dgm:if name="Name112" func="var" arg="hierBranch" op="equ" val="hang">
                      <dgm:choose name="Name113">
                        <dgm:if name="Name114" func="var" arg="dir" op="equ" val="norm">
                          <dgm:alg type="hierChild">
                            <dgm:param type="chAlign" val="l"/>
                            <dgm:param type="linDir" val="fromL"/>
                            <dgm:param type="secChAlign" val="t"/>
                            <dgm:param type="secLinDir" val="fromT"/>
                          </dgm:alg>
                        </dgm:if>
                        <dgm:else name="Name115">
                          <dgm:alg type="hierChild">
                            <dgm:param type="chAlign" val="l"/>
                            <dgm:param type="linDir" val="fromR"/>
                            <dgm:param type="secChAlign" val="t"/>
                            <dgm:param type="secLinDir" val="fromT"/>
                          </dgm:alg>
                        </dgm:else>
                      </dgm:choose>
                    </dgm:if>
                    <dgm:if name="Name116" func="var" arg="hierBranch" op="equ" val="std">
                      <dgm:choose name="Name117">
                        <dgm:if name="Name118" func="var" arg="dir" op="equ" val="norm">
                          <dgm:alg type="hierChild"/>
                        </dgm:if>
                        <dgm:else name="Name119">
                          <dgm:alg type="hierChild">
                            <dgm:param type="linDir" val="fromR"/>
                          </dgm:alg>
                        </dgm:else>
                      </dgm:choose>
                    </dgm:if>
                    <dgm:if name="Name120" func="var" arg="hierBranch" op="equ" val="init">
                      <dgm:alg type="hierChild"/>
                    </dgm:if>
                    <dgm:else name="Name121"/>
                  </dgm:choose>
                  <dgm:shape xmlns:r="http://schemas.openxmlformats.org/officeDocument/2006/relationships" r:blip="">
                    <dgm:adjLst/>
                  </dgm:shape>
                  <dgm:presOf/>
                  <dgm:constrLst/>
                  <dgm:ruleLst/>
                  <dgm:forEach name="Name122" ref="rep2a"/>
                </dgm:layoutNode>
                <dgm:layoutNode name="hierChild7">
                  <dgm:choose name="Name123">
                    <dgm:if name="Name124" func="var" arg="dir" op="equ" val="norm">
                      <dgm:alg type="hierChild">
                        <dgm:param type="chAlign" val="l"/>
                        <dgm:param type="linDir" val="fromL"/>
                        <dgm:param type="secChAlign" val="t"/>
                        <dgm:param type="secLinDir" val="fromT"/>
                      </dgm:alg>
                    </dgm:if>
                    <dgm:else name="Name12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26"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881F63-AF63-8F43-85A3-BE53209DE97F}" type="datetimeFigureOut">
              <a:rPr lang="es-CL" smtClean="0"/>
              <a:t>31-12-21</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51B0BAD-8CE3-254F-858B-1C9AD52CA2DB}" type="slidenum">
              <a:rPr lang="es-CL" smtClean="0"/>
              <a:t>‹Nº›</a:t>
            </a:fld>
            <a:endParaRPr lang="es-CL"/>
          </a:p>
        </p:txBody>
      </p:sp>
    </p:spTree>
    <p:extLst>
      <p:ext uri="{BB962C8B-B14F-4D97-AF65-F5344CB8AC3E}">
        <p14:creationId xmlns:p14="http://schemas.microsoft.com/office/powerpoint/2010/main" val="41558354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51B0BAD-8CE3-254F-858B-1C9AD52CA2DB}" type="slidenum">
              <a:rPr lang="es-CL" smtClean="0"/>
              <a:t>1</a:t>
            </a:fld>
            <a:endParaRPr lang="es-CL"/>
          </a:p>
        </p:txBody>
      </p:sp>
    </p:spTree>
    <p:extLst>
      <p:ext uri="{BB962C8B-B14F-4D97-AF65-F5344CB8AC3E}">
        <p14:creationId xmlns:p14="http://schemas.microsoft.com/office/powerpoint/2010/main" val="28884925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51B0BAD-8CE3-254F-858B-1C9AD52CA2DB}" type="slidenum">
              <a:rPr lang="es-CL" smtClean="0"/>
              <a:t>2</a:t>
            </a:fld>
            <a:endParaRPr lang="es-CL"/>
          </a:p>
        </p:txBody>
      </p:sp>
    </p:spTree>
    <p:extLst>
      <p:ext uri="{BB962C8B-B14F-4D97-AF65-F5344CB8AC3E}">
        <p14:creationId xmlns:p14="http://schemas.microsoft.com/office/powerpoint/2010/main" val="1765003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51B0BAD-8CE3-254F-858B-1C9AD52CA2DB}" type="slidenum">
              <a:rPr lang="es-CL" smtClean="0"/>
              <a:t>3</a:t>
            </a:fld>
            <a:endParaRPr lang="es-CL"/>
          </a:p>
        </p:txBody>
      </p:sp>
    </p:spTree>
    <p:extLst>
      <p:ext uri="{BB962C8B-B14F-4D97-AF65-F5344CB8AC3E}">
        <p14:creationId xmlns:p14="http://schemas.microsoft.com/office/powerpoint/2010/main" val="41945715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51B0BAD-8CE3-254F-858B-1C9AD52CA2DB}" type="slidenum">
              <a:rPr lang="es-CL" smtClean="0"/>
              <a:t>16</a:t>
            </a:fld>
            <a:endParaRPr lang="es-CL"/>
          </a:p>
        </p:txBody>
      </p:sp>
    </p:spTree>
    <p:extLst>
      <p:ext uri="{BB962C8B-B14F-4D97-AF65-F5344CB8AC3E}">
        <p14:creationId xmlns:p14="http://schemas.microsoft.com/office/powerpoint/2010/main" val="32779764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51B0BAD-8CE3-254F-858B-1C9AD52CA2DB}" type="slidenum">
              <a:rPr lang="es-CL" smtClean="0"/>
              <a:t>26</a:t>
            </a:fld>
            <a:endParaRPr lang="es-CL"/>
          </a:p>
        </p:txBody>
      </p:sp>
    </p:spTree>
    <p:extLst>
      <p:ext uri="{BB962C8B-B14F-4D97-AF65-F5344CB8AC3E}">
        <p14:creationId xmlns:p14="http://schemas.microsoft.com/office/powerpoint/2010/main" val="33343559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A51B0BAD-8CE3-254F-858B-1C9AD52CA2DB}" type="slidenum">
              <a:rPr lang="es-CL" smtClean="0"/>
              <a:t>29</a:t>
            </a:fld>
            <a:endParaRPr lang="es-CL"/>
          </a:p>
        </p:txBody>
      </p:sp>
    </p:spTree>
    <p:extLst>
      <p:ext uri="{BB962C8B-B14F-4D97-AF65-F5344CB8AC3E}">
        <p14:creationId xmlns:p14="http://schemas.microsoft.com/office/powerpoint/2010/main" val="34153921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51B0BAD-8CE3-254F-858B-1C9AD52CA2DB}" type="slidenum">
              <a:rPr lang="es-CL" smtClean="0"/>
              <a:t>32</a:t>
            </a:fld>
            <a:endParaRPr lang="es-CL"/>
          </a:p>
        </p:txBody>
      </p:sp>
    </p:spTree>
    <p:extLst>
      <p:ext uri="{BB962C8B-B14F-4D97-AF65-F5344CB8AC3E}">
        <p14:creationId xmlns:p14="http://schemas.microsoft.com/office/powerpoint/2010/main" val="35058724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51B0BAD-8CE3-254F-858B-1C9AD52CA2DB}" type="slidenum">
              <a:rPr lang="es-CL" smtClean="0"/>
              <a:t>38</a:t>
            </a:fld>
            <a:endParaRPr lang="es-CL"/>
          </a:p>
        </p:txBody>
      </p:sp>
    </p:spTree>
    <p:extLst>
      <p:ext uri="{BB962C8B-B14F-4D97-AF65-F5344CB8AC3E}">
        <p14:creationId xmlns:p14="http://schemas.microsoft.com/office/powerpoint/2010/main" val="34859640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_tradnl" dirty="0"/>
          </a:p>
        </p:txBody>
      </p:sp>
      <p:sp>
        <p:nvSpPr>
          <p:cNvPr id="4" name="Marcador de número de diapositiva 3"/>
          <p:cNvSpPr>
            <a:spLocks noGrp="1"/>
          </p:cNvSpPr>
          <p:nvPr>
            <p:ph type="sldNum" sz="quarter" idx="5"/>
          </p:nvPr>
        </p:nvSpPr>
        <p:spPr/>
        <p:txBody>
          <a:bodyPr/>
          <a:lstStyle/>
          <a:p>
            <a:fld id="{9C78B13F-DDD6-ED47-8B49-36228A1770A9}" type="slidenum">
              <a:rPr lang="es-CL" smtClean="0"/>
              <a:t>39</a:t>
            </a:fld>
            <a:endParaRPr lang="es-CL"/>
          </a:p>
        </p:txBody>
      </p:sp>
    </p:spTree>
    <p:extLst>
      <p:ext uri="{BB962C8B-B14F-4D97-AF65-F5344CB8AC3E}">
        <p14:creationId xmlns:p14="http://schemas.microsoft.com/office/powerpoint/2010/main" val="562863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_tradnl" dirty="0"/>
          </a:p>
        </p:txBody>
      </p:sp>
      <p:sp>
        <p:nvSpPr>
          <p:cNvPr id="4" name="Marcador de número de diapositiva 3"/>
          <p:cNvSpPr>
            <a:spLocks noGrp="1"/>
          </p:cNvSpPr>
          <p:nvPr>
            <p:ph type="sldNum" sz="quarter" idx="5"/>
          </p:nvPr>
        </p:nvSpPr>
        <p:spPr/>
        <p:txBody>
          <a:bodyPr/>
          <a:lstStyle/>
          <a:p>
            <a:fld id="{9C78B13F-DDD6-ED47-8B49-36228A1770A9}" type="slidenum">
              <a:rPr lang="es-CL" smtClean="0"/>
              <a:t>40</a:t>
            </a:fld>
            <a:endParaRPr lang="es-CL"/>
          </a:p>
        </p:txBody>
      </p:sp>
    </p:spTree>
    <p:extLst>
      <p:ext uri="{BB962C8B-B14F-4D97-AF65-F5344CB8AC3E}">
        <p14:creationId xmlns:p14="http://schemas.microsoft.com/office/powerpoint/2010/main" val="26653461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_tradnl" dirty="0"/>
          </a:p>
        </p:txBody>
      </p:sp>
      <p:sp>
        <p:nvSpPr>
          <p:cNvPr id="4" name="Marcador de número de diapositiva 3"/>
          <p:cNvSpPr>
            <a:spLocks noGrp="1"/>
          </p:cNvSpPr>
          <p:nvPr>
            <p:ph type="sldNum" sz="quarter" idx="5"/>
          </p:nvPr>
        </p:nvSpPr>
        <p:spPr/>
        <p:txBody>
          <a:bodyPr/>
          <a:lstStyle/>
          <a:p>
            <a:fld id="{9C78B13F-DDD6-ED47-8B49-36228A1770A9}" type="slidenum">
              <a:rPr lang="es-CL" smtClean="0"/>
              <a:t>41</a:t>
            </a:fld>
            <a:endParaRPr lang="es-CL"/>
          </a:p>
        </p:txBody>
      </p:sp>
    </p:spTree>
    <p:extLst>
      <p:ext uri="{BB962C8B-B14F-4D97-AF65-F5344CB8AC3E}">
        <p14:creationId xmlns:p14="http://schemas.microsoft.com/office/powerpoint/2010/main" val="16715211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_tradnl" dirty="0"/>
          </a:p>
        </p:txBody>
      </p:sp>
      <p:sp>
        <p:nvSpPr>
          <p:cNvPr id="4" name="Marcador de número de diapositiva 3"/>
          <p:cNvSpPr>
            <a:spLocks noGrp="1"/>
          </p:cNvSpPr>
          <p:nvPr>
            <p:ph type="sldNum" sz="quarter" idx="5"/>
          </p:nvPr>
        </p:nvSpPr>
        <p:spPr/>
        <p:txBody>
          <a:bodyPr/>
          <a:lstStyle/>
          <a:p>
            <a:fld id="{9C78B13F-DDD6-ED47-8B49-36228A1770A9}" type="slidenum">
              <a:rPr lang="es-CL" smtClean="0"/>
              <a:t>42</a:t>
            </a:fld>
            <a:endParaRPr lang="es-CL"/>
          </a:p>
        </p:txBody>
      </p:sp>
    </p:spTree>
    <p:extLst>
      <p:ext uri="{BB962C8B-B14F-4D97-AF65-F5344CB8AC3E}">
        <p14:creationId xmlns:p14="http://schemas.microsoft.com/office/powerpoint/2010/main" val="7674562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51B0BAD-8CE3-254F-858B-1C9AD52CA2DB}" type="slidenum">
              <a:rPr lang="es-CL" smtClean="0"/>
              <a:t>44</a:t>
            </a:fld>
            <a:endParaRPr lang="es-CL"/>
          </a:p>
        </p:txBody>
      </p:sp>
    </p:spTree>
    <p:extLst>
      <p:ext uri="{BB962C8B-B14F-4D97-AF65-F5344CB8AC3E}">
        <p14:creationId xmlns:p14="http://schemas.microsoft.com/office/powerpoint/2010/main" val="26133520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419" dirty="0"/>
          </a:p>
        </p:txBody>
      </p:sp>
      <p:sp>
        <p:nvSpPr>
          <p:cNvPr id="4" name="Marcador de número de diapositiva 3"/>
          <p:cNvSpPr>
            <a:spLocks noGrp="1"/>
          </p:cNvSpPr>
          <p:nvPr>
            <p:ph type="sldNum" sz="quarter" idx="10"/>
          </p:nvPr>
        </p:nvSpPr>
        <p:spPr/>
        <p:txBody>
          <a:bodyPr/>
          <a:lstStyle/>
          <a:p>
            <a:fld id="{349BBD8B-77F2-4B6B-BCF2-4E1507A4AA39}" type="slidenum">
              <a:rPr lang="es-419" smtClean="0"/>
              <a:t>46</a:t>
            </a:fld>
            <a:endParaRPr lang="es-419"/>
          </a:p>
        </p:txBody>
      </p:sp>
    </p:spTree>
    <p:extLst>
      <p:ext uri="{BB962C8B-B14F-4D97-AF65-F5344CB8AC3E}">
        <p14:creationId xmlns:p14="http://schemas.microsoft.com/office/powerpoint/2010/main" val="29755645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A51B0BAD-8CE3-254F-858B-1C9AD52CA2DB}" type="slidenum">
              <a:rPr lang="es-CL" smtClean="0"/>
              <a:t>50</a:t>
            </a:fld>
            <a:endParaRPr lang="es-CL"/>
          </a:p>
        </p:txBody>
      </p:sp>
    </p:spTree>
    <p:extLst>
      <p:ext uri="{BB962C8B-B14F-4D97-AF65-F5344CB8AC3E}">
        <p14:creationId xmlns:p14="http://schemas.microsoft.com/office/powerpoint/2010/main" val="24571416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C96D255-0430-E88C-E138-16691611C955}"/>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D72671E2-1ACD-BF6A-C5A0-AC4E18D2770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a:extLst>
              <a:ext uri="{FF2B5EF4-FFF2-40B4-BE49-F238E27FC236}">
                <a16:creationId xmlns:a16="http://schemas.microsoft.com/office/drawing/2014/main" id="{3E18773A-8EAD-9D42-B93E-670526A19CC6}"/>
              </a:ext>
            </a:extLst>
          </p:cNvPr>
          <p:cNvSpPr>
            <a:spLocks noGrp="1"/>
          </p:cNvSpPr>
          <p:nvPr>
            <p:ph type="dt" sz="half" idx="10"/>
          </p:nvPr>
        </p:nvSpPr>
        <p:spPr/>
        <p:txBody>
          <a:bodyPr/>
          <a:lstStyle/>
          <a:p>
            <a:fld id="{B54FA38C-6020-F04E-A032-3DA3DB83DC27}" type="datetimeFigureOut">
              <a:rPr lang="es-CL" smtClean="0"/>
              <a:t>31-12-21</a:t>
            </a:fld>
            <a:endParaRPr lang="es-CL"/>
          </a:p>
        </p:txBody>
      </p:sp>
      <p:sp>
        <p:nvSpPr>
          <p:cNvPr id="5" name="Marcador de pie de página 4">
            <a:extLst>
              <a:ext uri="{FF2B5EF4-FFF2-40B4-BE49-F238E27FC236}">
                <a16:creationId xmlns:a16="http://schemas.microsoft.com/office/drawing/2014/main" id="{D4E63122-8D78-FB75-FCC8-37BA20128511}"/>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B49E45A4-5208-2281-33D9-DA7A69A33FAB}"/>
              </a:ext>
            </a:extLst>
          </p:cNvPr>
          <p:cNvSpPr>
            <a:spLocks noGrp="1"/>
          </p:cNvSpPr>
          <p:nvPr>
            <p:ph type="sldNum" sz="quarter" idx="12"/>
          </p:nvPr>
        </p:nvSpPr>
        <p:spPr/>
        <p:txBody>
          <a:bodyPr/>
          <a:lstStyle/>
          <a:p>
            <a:fld id="{E5A49E91-8B64-7F43-9F7B-39A43D6D63B8}" type="slidenum">
              <a:rPr lang="es-CL" smtClean="0"/>
              <a:t>‹Nº›</a:t>
            </a:fld>
            <a:endParaRPr lang="es-CL"/>
          </a:p>
        </p:txBody>
      </p:sp>
    </p:spTree>
    <p:extLst>
      <p:ext uri="{BB962C8B-B14F-4D97-AF65-F5344CB8AC3E}">
        <p14:creationId xmlns:p14="http://schemas.microsoft.com/office/powerpoint/2010/main" val="26894145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70A486-7B92-B52D-9238-8D1110370993}"/>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E634B715-450C-34F8-22DE-A646C0E4491E}"/>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8DAC02D9-F2B8-746C-BDCA-ED2FBD08B46F}"/>
              </a:ext>
            </a:extLst>
          </p:cNvPr>
          <p:cNvSpPr>
            <a:spLocks noGrp="1"/>
          </p:cNvSpPr>
          <p:nvPr>
            <p:ph type="dt" sz="half" idx="10"/>
          </p:nvPr>
        </p:nvSpPr>
        <p:spPr/>
        <p:txBody>
          <a:bodyPr/>
          <a:lstStyle/>
          <a:p>
            <a:fld id="{B54FA38C-6020-F04E-A032-3DA3DB83DC27}" type="datetimeFigureOut">
              <a:rPr lang="es-CL" smtClean="0"/>
              <a:t>31-12-21</a:t>
            </a:fld>
            <a:endParaRPr lang="es-CL"/>
          </a:p>
        </p:txBody>
      </p:sp>
      <p:sp>
        <p:nvSpPr>
          <p:cNvPr id="5" name="Marcador de pie de página 4">
            <a:extLst>
              <a:ext uri="{FF2B5EF4-FFF2-40B4-BE49-F238E27FC236}">
                <a16:creationId xmlns:a16="http://schemas.microsoft.com/office/drawing/2014/main" id="{51A8B8EC-B6FC-B353-7CE3-E6940FC74597}"/>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A069E716-D613-75D9-6333-705B8C7897D9}"/>
              </a:ext>
            </a:extLst>
          </p:cNvPr>
          <p:cNvSpPr>
            <a:spLocks noGrp="1"/>
          </p:cNvSpPr>
          <p:nvPr>
            <p:ph type="sldNum" sz="quarter" idx="12"/>
          </p:nvPr>
        </p:nvSpPr>
        <p:spPr/>
        <p:txBody>
          <a:bodyPr/>
          <a:lstStyle/>
          <a:p>
            <a:fld id="{E5A49E91-8B64-7F43-9F7B-39A43D6D63B8}" type="slidenum">
              <a:rPr lang="es-CL" smtClean="0"/>
              <a:t>‹Nº›</a:t>
            </a:fld>
            <a:endParaRPr lang="es-CL"/>
          </a:p>
        </p:txBody>
      </p:sp>
    </p:spTree>
    <p:extLst>
      <p:ext uri="{BB962C8B-B14F-4D97-AF65-F5344CB8AC3E}">
        <p14:creationId xmlns:p14="http://schemas.microsoft.com/office/powerpoint/2010/main" val="35515699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CA0563D-151B-2EC5-E6A3-AE3AA2ACC082}"/>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038811A1-0666-59C5-5340-AF94B70520C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C6D750AF-BD11-C83A-15B6-808145C70641}"/>
              </a:ext>
            </a:extLst>
          </p:cNvPr>
          <p:cNvSpPr>
            <a:spLocks noGrp="1"/>
          </p:cNvSpPr>
          <p:nvPr>
            <p:ph type="dt" sz="half" idx="10"/>
          </p:nvPr>
        </p:nvSpPr>
        <p:spPr/>
        <p:txBody>
          <a:bodyPr/>
          <a:lstStyle/>
          <a:p>
            <a:fld id="{B54FA38C-6020-F04E-A032-3DA3DB83DC27}" type="datetimeFigureOut">
              <a:rPr lang="es-CL" smtClean="0"/>
              <a:t>31-12-21</a:t>
            </a:fld>
            <a:endParaRPr lang="es-CL"/>
          </a:p>
        </p:txBody>
      </p:sp>
      <p:sp>
        <p:nvSpPr>
          <p:cNvPr id="5" name="Marcador de pie de página 4">
            <a:extLst>
              <a:ext uri="{FF2B5EF4-FFF2-40B4-BE49-F238E27FC236}">
                <a16:creationId xmlns:a16="http://schemas.microsoft.com/office/drawing/2014/main" id="{B0614A27-32A1-6383-6C79-F49B0739679B}"/>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ED7025D8-EE9E-8794-E27E-3340B0C7E458}"/>
              </a:ext>
            </a:extLst>
          </p:cNvPr>
          <p:cNvSpPr>
            <a:spLocks noGrp="1"/>
          </p:cNvSpPr>
          <p:nvPr>
            <p:ph type="sldNum" sz="quarter" idx="12"/>
          </p:nvPr>
        </p:nvSpPr>
        <p:spPr/>
        <p:txBody>
          <a:bodyPr/>
          <a:lstStyle/>
          <a:p>
            <a:fld id="{E5A49E91-8B64-7F43-9F7B-39A43D6D63B8}" type="slidenum">
              <a:rPr lang="es-CL" smtClean="0"/>
              <a:t>‹Nº›</a:t>
            </a:fld>
            <a:endParaRPr lang="es-CL"/>
          </a:p>
        </p:txBody>
      </p:sp>
    </p:spTree>
    <p:extLst>
      <p:ext uri="{BB962C8B-B14F-4D97-AF65-F5344CB8AC3E}">
        <p14:creationId xmlns:p14="http://schemas.microsoft.com/office/powerpoint/2010/main" val="3885462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C2E714-9054-9040-7EA5-CB146BF8C9FA}"/>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B12A6148-DF32-7A95-59A3-A12FEB720D02}"/>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4D1DE54D-F6C0-37C1-CA92-858FDF849735}"/>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a:extLst>
              <a:ext uri="{FF2B5EF4-FFF2-40B4-BE49-F238E27FC236}">
                <a16:creationId xmlns:a16="http://schemas.microsoft.com/office/drawing/2014/main" id="{915705CA-5A8F-DFDB-B020-E4B13460D0AE}"/>
              </a:ext>
            </a:extLst>
          </p:cNvPr>
          <p:cNvSpPr>
            <a:spLocks noGrp="1"/>
          </p:cNvSpPr>
          <p:nvPr>
            <p:ph type="dt" sz="half" idx="10"/>
          </p:nvPr>
        </p:nvSpPr>
        <p:spPr/>
        <p:txBody>
          <a:bodyPr/>
          <a:lstStyle/>
          <a:p>
            <a:fld id="{B54FA38C-6020-F04E-A032-3DA3DB83DC27}" type="datetimeFigureOut">
              <a:rPr lang="es-CL" smtClean="0"/>
              <a:t>31-12-21</a:t>
            </a:fld>
            <a:endParaRPr lang="es-CL"/>
          </a:p>
        </p:txBody>
      </p:sp>
      <p:sp>
        <p:nvSpPr>
          <p:cNvPr id="6" name="Marcador de pie de página 5">
            <a:extLst>
              <a:ext uri="{FF2B5EF4-FFF2-40B4-BE49-F238E27FC236}">
                <a16:creationId xmlns:a16="http://schemas.microsoft.com/office/drawing/2014/main" id="{7DF60EEC-D8E8-CF15-6E36-87703DDA82F3}"/>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60E41663-1AD4-66EC-41B8-AB9732D29838}"/>
              </a:ext>
            </a:extLst>
          </p:cNvPr>
          <p:cNvSpPr>
            <a:spLocks noGrp="1"/>
          </p:cNvSpPr>
          <p:nvPr>
            <p:ph type="sldNum" sz="quarter" idx="12"/>
          </p:nvPr>
        </p:nvSpPr>
        <p:spPr/>
        <p:txBody>
          <a:bodyPr/>
          <a:lstStyle/>
          <a:p>
            <a:fld id="{E5A49E91-8B64-7F43-9F7B-39A43D6D63B8}" type="slidenum">
              <a:rPr lang="es-CL" smtClean="0"/>
              <a:t>‹Nº›</a:t>
            </a:fld>
            <a:endParaRPr lang="es-CL"/>
          </a:p>
        </p:txBody>
      </p:sp>
    </p:spTree>
    <p:extLst>
      <p:ext uri="{BB962C8B-B14F-4D97-AF65-F5344CB8AC3E}">
        <p14:creationId xmlns:p14="http://schemas.microsoft.com/office/powerpoint/2010/main" val="776882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76E680B-B7EA-7B4A-8109-90BF6076E7C4}"/>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6A15C7AE-2CEC-0A80-A82F-5C84DECC4A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9AD0841F-8A06-6190-AE96-CFA7DFC06544}"/>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a:extLst>
              <a:ext uri="{FF2B5EF4-FFF2-40B4-BE49-F238E27FC236}">
                <a16:creationId xmlns:a16="http://schemas.microsoft.com/office/drawing/2014/main" id="{161CF140-6662-47EE-A1A3-12493F875F4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A3F80E15-D293-BA6E-ACF3-2E7E884CB347}"/>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a:extLst>
              <a:ext uri="{FF2B5EF4-FFF2-40B4-BE49-F238E27FC236}">
                <a16:creationId xmlns:a16="http://schemas.microsoft.com/office/drawing/2014/main" id="{B0E67A81-7CB4-E537-2797-906FC1C85BF7}"/>
              </a:ext>
            </a:extLst>
          </p:cNvPr>
          <p:cNvSpPr>
            <a:spLocks noGrp="1"/>
          </p:cNvSpPr>
          <p:nvPr>
            <p:ph type="dt" sz="half" idx="10"/>
          </p:nvPr>
        </p:nvSpPr>
        <p:spPr/>
        <p:txBody>
          <a:bodyPr/>
          <a:lstStyle/>
          <a:p>
            <a:fld id="{B54FA38C-6020-F04E-A032-3DA3DB83DC27}" type="datetimeFigureOut">
              <a:rPr lang="es-CL" smtClean="0"/>
              <a:t>31-12-21</a:t>
            </a:fld>
            <a:endParaRPr lang="es-CL"/>
          </a:p>
        </p:txBody>
      </p:sp>
      <p:sp>
        <p:nvSpPr>
          <p:cNvPr id="8" name="Marcador de pie de página 7">
            <a:extLst>
              <a:ext uri="{FF2B5EF4-FFF2-40B4-BE49-F238E27FC236}">
                <a16:creationId xmlns:a16="http://schemas.microsoft.com/office/drawing/2014/main" id="{7CAC1D36-CEE3-F1CA-F3E0-0A5AEF3B5708}"/>
              </a:ext>
            </a:extLst>
          </p:cNvPr>
          <p:cNvSpPr>
            <a:spLocks noGrp="1"/>
          </p:cNvSpPr>
          <p:nvPr>
            <p:ph type="ftr" sz="quarter" idx="11"/>
          </p:nvPr>
        </p:nvSpPr>
        <p:spPr/>
        <p:txBody>
          <a:bodyPr/>
          <a:lstStyle/>
          <a:p>
            <a:endParaRPr lang="es-CL"/>
          </a:p>
        </p:txBody>
      </p:sp>
      <p:sp>
        <p:nvSpPr>
          <p:cNvPr id="9" name="Marcador de número de diapositiva 8">
            <a:extLst>
              <a:ext uri="{FF2B5EF4-FFF2-40B4-BE49-F238E27FC236}">
                <a16:creationId xmlns:a16="http://schemas.microsoft.com/office/drawing/2014/main" id="{56AFC4CD-1BD8-9A13-C88F-118BEBC811C1}"/>
              </a:ext>
            </a:extLst>
          </p:cNvPr>
          <p:cNvSpPr>
            <a:spLocks noGrp="1"/>
          </p:cNvSpPr>
          <p:nvPr>
            <p:ph type="sldNum" sz="quarter" idx="12"/>
          </p:nvPr>
        </p:nvSpPr>
        <p:spPr/>
        <p:txBody>
          <a:bodyPr/>
          <a:lstStyle/>
          <a:p>
            <a:fld id="{E5A49E91-8B64-7F43-9F7B-39A43D6D63B8}" type="slidenum">
              <a:rPr lang="es-CL" smtClean="0"/>
              <a:t>‹Nº›</a:t>
            </a:fld>
            <a:endParaRPr lang="es-CL"/>
          </a:p>
        </p:txBody>
      </p:sp>
    </p:spTree>
    <p:extLst>
      <p:ext uri="{BB962C8B-B14F-4D97-AF65-F5344CB8AC3E}">
        <p14:creationId xmlns:p14="http://schemas.microsoft.com/office/powerpoint/2010/main" val="39317442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303E2FD-987D-0013-CBB6-ACEDCAF6FED6}"/>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fecha 2">
            <a:extLst>
              <a:ext uri="{FF2B5EF4-FFF2-40B4-BE49-F238E27FC236}">
                <a16:creationId xmlns:a16="http://schemas.microsoft.com/office/drawing/2014/main" id="{83517A55-1834-2128-B7E5-5436DAB3BE9A}"/>
              </a:ext>
            </a:extLst>
          </p:cNvPr>
          <p:cNvSpPr>
            <a:spLocks noGrp="1"/>
          </p:cNvSpPr>
          <p:nvPr>
            <p:ph type="dt" sz="half" idx="10"/>
          </p:nvPr>
        </p:nvSpPr>
        <p:spPr/>
        <p:txBody>
          <a:bodyPr/>
          <a:lstStyle/>
          <a:p>
            <a:fld id="{B54FA38C-6020-F04E-A032-3DA3DB83DC27}" type="datetimeFigureOut">
              <a:rPr lang="es-CL" smtClean="0"/>
              <a:t>31-12-21</a:t>
            </a:fld>
            <a:endParaRPr lang="es-CL"/>
          </a:p>
        </p:txBody>
      </p:sp>
      <p:sp>
        <p:nvSpPr>
          <p:cNvPr id="4" name="Marcador de pie de página 3">
            <a:extLst>
              <a:ext uri="{FF2B5EF4-FFF2-40B4-BE49-F238E27FC236}">
                <a16:creationId xmlns:a16="http://schemas.microsoft.com/office/drawing/2014/main" id="{4FEACF1D-50CA-33B7-0D87-0E9972586F23}"/>
              </a:ext>
            </a:extLst>
          </p:cNvPr>
          <p:cNvSpPr>
            <a:spLocks noGrp="1"/>
          </p:cNvSpPr>
          <p:nvPr>
            <p:ph type="ftr" sz="quarter" idx="11"/>
          </p:nvPr>
        </p:nvSpPr>
        <p:spPr/>
        <p:txBody>
          <a:bodyPr/>
          <a:lstStyle/>
          <a:p>
            <a:endParaRPr lang="es-CL"/>
          </a:p>
        </p:txBody>
      </p:sp>
      <p:sp>
        <p:nvSpPr>
          <p:cNvPr id="5" name="Marcador de número de diapositiva 4">
            <a:extLst>
              <a:ext uri="{FF2B5EF4-FFF2-40B4-BE49-F238E27FC236}">
                <a16:creationId xmlns:a16="http://schemas.microsoft.com/office/drawing/2014/main" id="{C4232CE4-FC73-D818-AB90-F3BE2A9DB31B}"/>
              </a:ext>
            </a:extLst>
          </p:cNvPr>
          <p:cNvSpPr>
            <a:spLocks noGrp="1"/>
          </p:cNvSpPr>
          <p:nvPr>
            <p:ph type="sldNum" sz="quarter" idx="12"/>
          </p:nvPr>
        </p:nvSpPr>
        <p:spPr/>
        <p:txBody>
          <a:bodyPr/>
          <a:lstStyle/>
          <a:p>
            <a:fld id="{E5A49E91-8B64-7F43-9F7B-39A43D6D63B8}" type="slidenum">
              <a:rPr lang="es-CL" smtClean="0"/>
              <a:t>‹Nº›</a:t>
            </a:fld>
            <a:endParaRPr lang="es-CL"/>
          </a:p>
        </p:txBody>
      </p:sp>
    </p:spTree>
    <p:extLst>
      <p:ext uri="{BB962C8B-B14F-4D97-AF65-F5344CB8AC3E}">
        <p14:creationId xmlns:p14="http://schemas.microsoft.com/office/powerpoint/2010/main" val="8358909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0CECC1BB-1D46-A6F7-7CDA-ED943402D161}"/>
              </a:ext>
            </a:extLst>
          </p:cNvPr>
          <p:cNvSpPr>
            <a:spLocks noGrp="1"/>
          </p:cNvSpPr>
          <p:nvPr>
            <p:ph type="dt" sz="half" idx="10"/>
          </p:nvPr>
        </p:nvSpPr>
        <p:spPr/>
        <p:txBody>
          <a:bodyPr/>
          <a:lstStyle/>
          <a:p>
            <a:fld id="{B54FA38C-6020-F04E-A032-3DA3DB83DC27}" type="datetimeFigureOut">
              <a:rPr lang="es-CL" smtClean="0"/>
              <a:t>31-12-21</a:t>
            </a:fld>
            <a:endParaRPr lang="es-CL"/>
          </a:p>
        </p:txBody>
      </p:sp>
      <p:sp>
        <p:nvSpPr>
          <p:cNvPr id="3" name="Marcador de pie de página 2">
            <a:extLst>
              <a:ext uri="{FF2B5EF4-FFF2-40B4-BE49-F238E27FC236}">
                <a16:creationId xmlns:a16="http://schemas.microsoft.com/office/drawing/2014/main" id="{E49ABF19-F65D-6075-3D58-4CCF8678EFA4}"/>
              </a:ext>
            </a:extLst>
          </p:cNvPr>
          <p:cNvSpPr>
            <a:spLocks noGrp="1"/>
          </p:cNvSpPr>
          <p:nvPr>
            <p:ph type="ftr" sz="quarter" idx="11"/>
          </p:nvPr>
        </p:nvSpPr>
        <p:spPr/>
        <p:txBody>
          <a:bodyPr/>
          <a:lstStyle/>
          <a:p>
            <a:endParaRPr lang="es-CL"/>
          </a:p>
        </p:txBody>
      </p:sp>
      <p:sp>
        <p:nvSpPr>
          <p:cNvPr id="4" name="Marcador de número de diapositiva 3">
            <a:extLst>
              <a:ext uri="{FF2B5EF4-FFF2-40B4-BE49-F238E27FC236}">
                <a16:creationId xmlns:a16="http://schemas.microsoft.com/office/drawing/2014/main" id="{60A259C3-A5C8-161A-4E92-AC78BDE4C90E}"/>
              </a:ext>
            </a:extLst>
          </p:cNvPr>
          <p:cNvSpPr>
            <a:spLocks noGrp="1"/>
          </p:cNvSpPr>
          <p:nvPr>
            <p:ph type="sldNum" sz="quarter" idx="12"/>
          </p:nvPr>
        </p:nvSpPr>
        <p:spPr/>
        <p:txBody>
          <a:bodyPr/>
          <a:lstStyle/>
          <a:p>
            <a:fld id="{E5A49E91-8B64-7F43-9F7B-39A43D6D63B8}" type="slidenum">
              <a:rPr lang="es-CL" smtClean="0"/>
              <a:t>‹Nº›</a:t>
            </a:fld>
            <a:endParaRPr lang="es-CL"/>
          </a:p>
        </p:txBody>
      </p:sp>
    </p:spTree>
    <p:extLst>
      <p:ext uri="{BB962C8B-B14F-4D97-AF65-F5344CB8AC3E}">
        <p14:creationId xmlns:p14="http://schemas.microsoft.com/office/powerpoint/2010/main" val="33318068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704213-5D24-67AB-A38D-C66235CE2E3F}"/>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C51F620E-51A8-D295-BEBA-F9CBA4CCC23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a:extLst>
              <a:ext uri="{FF2B5EF4-FFF2-40B4-BE49-F238E27FC236}">
                <a16:creationId xmlns:a16="http://schemas.microsoft.com/office/drawing/2014/main" id="{39DE2789-95CA-1E56-BEFE-4123007E4A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E7B287C-A8C7-AB22-96CD-173B6E0EB2AC}"/>
              </a:ext>
            </a:extLst>
          </p:cNvPr>
          <p:cNvSpPr>
            <a:spLocks noGrp="1"/>
          </p:cNvSpPr>
          <p:nvPr>
            <p:ph type="dt" sz="half" idx="10"/>
          </p:nvPr>
        </p:nvSpPr>
        <p:spPr/>
        <p:txBody>
          <a:bodyPr/>
          <a:lstStyle/>
          <a:p>
            <a:fld id="{B54FA38C-6020-F04E-A032-3DA3DB83DC27}" type="datetimeFigureOut">
              <a:rPr lang="es-CL" smtClean="0"/>
              <a:t>31-12-21</a:t>
            </a:fld>
            <a:endParaRPr lang="es-CL"/>
          </a:p>
        </p:txBody>
      </p:sp>
      <p:sp>
        <p:nvSpPr>
          <p:cNvPr id="6" name="Marcador de pie de página 5">
            <a:extLst>
              <a:ext uri="{FF2B5EF4-FFF2-40B4-BE49-F238E27FC236}">
                <a16:creationId xmlns:a16="http://schemas.microsoft.com/office/drawing/2014/main" id="{300776FF-4DE5-E323-59ED-C9A32E322635}"/>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27EA108E-C3CB-6501-A237-85D63AD8BB28}"/>
              </a:ext>
            </a:extLst>
          </p:cNvPr>
          <p:cNvSpPr>
            <a:spLocks noGrp="1"/>
          </p:cNvSpPr>
          <p:nvPr>
            <p:ph type="sldNum" sz="quarter" idx="12"/>
          </p:nvPr>
        </p:nvSpPr>
        <p:spPr/>
        <p:txBody>
          <a:bodyPr/>
          <a:lstStyle/>
          <a:p>
            <a:fld id="{E5A49E91-8B64-7F43-9F7B-39A43D6D63B8}" type="slidenum">
              <a:rPr lang="es-CL" smtClean="0"/>
              <a:t>‹Nº›</a:t>
            </a:fld>
            <a:endParaRPr lang="es-CL"/>
          </a:p>
        </p:txBody>
      </p:sp>
    </p:spTree>
    <p:extLst>
      <p:ext uri="{BB962C8B-B14F-4D97-AF65-F5344CB8AC3E}">
        <p14:creationId xmlns:p14="http://schemas.microsoft.com/office/powerpoint/2010/main" val="4609338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BFBE8A4-D559-6875-ADD4-23EBC2889DF5}"/>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46F08A82-8F82-0233-EA1E-F114B7C5DA6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a:extLst>
              <a:ext uri="{FF2B5EF4-FFF2-40B4-BE49-F238E27FC236}">
                <a16:creationId xmlns:a16="http://schemas.microsoft.com/office/drawing/2014/main" id="{F80E2A17-33A0-38F5-ADC4-97F1FBA8E6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3B19B8A-8D0F-5688-6EC1-61A61336A514}"/>
              </a:ext>
            </a:extLst>
          </p:cNvPr>
          <p:cNvSpPr>
            <a:spLocks noGrp="1"/>
          </p:cNvSpPr>
          <p:nvPr>
            <p:ph type="dt" sz="half" idx="10"/>
          </p:nvPr>
        </p:nvSpPr>
        <p:spPr/>
        <p:txBody>
          <a:bodyPr/>
          <a:lstStyle/>
          <a:p>
            <a:fld id="{B54FA38C-6020-F04E-A032-3DA3DB83DC27}" type="datetimeFigureOut">
              <a:rPr lang="es-CL" smtClean="0"/>
              <a:t>31-12-21</a:t>
            </a:fld>
            <a:endParaRPr lang="es-CL"/>
          </a:p>
        </p:txBody>
      </p:sp>
      <p:sp>
        <p:nvSpPr>
          <p:cNvPr id="6" name="Marcador de pie de página 5">
            <a:extLst>
              <a:ext uri="{FF2B5EF4-FFF2-40B4-BE49-F238E27FC236}">
                <a16:creationId xmlns:a16="http://schemas.microsoft.com/office/drawing/2014/main" id="{70A51F75-24C2-D101-6748-9DF257AC472A}"/>
              </a:ext>
            </a:extLst>
          </p:cNvPr>
          <p:cNvSpPr>
            <a:spLocks noGrp="1"/>
          </p:cNvSpPr>
          <p:nvPr>
            <p:ph type="ftr" sz="quarter" idx="11"/>
          </p:nvPr>
        </p:nvSpPr>
        <p:spPr/>
        <p:txBody>
          <a:bodyPr/>
          <a:lstStyle/>
          <a:p>
            <a:endParaRPr lang="es-CL"/>
          </a:p>
        </p:txBody>
      </p:sp>
      <p:sp>
        <p:nvSpPr>
          <p:cNvPr id="7" name="Marcador de número de diapositiva 6">
            <a:extLst>
              <a:ext uri="{FF2B5EF4-FFF2-40B4-BE49-F238E27FC236}">
                <a16:creationId xmlns:a16="http://schemas.microsoft.com/office/drawing/2014/main" id="{3F229F1A-261B-A73C-3995-57CE5291E294}"/>
              </a:ext>
            </a:extLst>
          </p:cNvPr>
          <p:cNvSpPr>
            <a:spLocks noGrp="1"/>
          </p:cNvSpPr>
          <p:nvPr>
            <p:ph type="sldNum" sz="quarter" idx="12"/>
          </p:nvPr>
        </p:nvSpPr>
        <p:spPr/>
        <p:txBody>
          <a:bodyPr/>
          <a:lstStyle/>
          <a:p>
            <a:fld id="{E5A49E91-8B64-7F43-9F7B-39A43D6D63B8}" type="slidenum">
              <a:rPr lang="es-CL" smtClean="0"/>
              <a:t>‹Nº›</a:t>
            </a:fld>
            <a:endParaRPr lang="es-CL"/>
          </a:p>
        </p:txBody>
      </p:sp>
    </p:spTree>
    <p:extLst>
      <p:ext uri="{BB962C8B-B14F-4D97-AF65-F5344CB8AC3E}">
        <p14:creationId xmlns:p14="http://schemas.microsoft.com/office/powerpoint/2010/main" val="4267566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6AF10D8-0653-30F6-A9F3-A3E573767787}"/>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E2D629FB-445B-9D18-CC0C-58DD81381CF0}"/>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54BDE9BE-7841-8429-4646-4DD4B9066705}"/>
              </a:ext>
            </a:extLst>
          </p:cNvPr>
          <p:cNvSpPr>
            <a:spLocks noGrp="1"/>
          </p:cNvSpPr>
          <p:nvPr>
            <p:ph type="dt" sz="half" idx="10"/>
          </p:nvPr>
        </p:nvSpPr>
        <p:spPr/>
        <p:txBody>
          <a:bodyPr/>
          <a:lstStyle/>
          <a:p>
            <a:fld id="{B54FA38C-6020-F04E-A032-3DA3DB83DC27}" type="datetimeFigureOut">
              <a:rPr lang="es-CL" smtClean="0"/>
              <a:t>31-12-21</a:t>
            </a:fld>
            <a:endParaRPr lang="es-CL"/>
          </a:p>
        </p:txBody>
      </p:sp>
      <p:sp>
        <p:nvSpPr>
          <p:cNvPr id="5" name="Marcador de pie de página 4">
            <a:extLst>
              <a:ext uri="{FF2B5EF4-FFF2-40B4-BE49-F238E27FC236}">
                <a16:creationId xmlns:a16="http://schemas.microsoft.com/office/drawing/2014/main" id="{24E762CE-7A73-B0C6-8D0E-7BD6D27B10ED}"/>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66CBF199-279D-5C26-6743-2BB4CDAC50CF}"/>
              </a:ext>
            </a:extLst>
          </p:cNvPr>
          <p:cNvSpPr>
            <a:spLocks noGrp="1"/>
          </p:cNvSpPr>
          <p:nvPr>
            <p:ph type="sldNum" sz="quarter" idx="12"/>
          </p:nvPr>
        </p:nvSpPr>
        <p:spPr/>
        <p:txBody>
          <a:bodyPr/>
          <a:lstStyle/>
          <a:p>
            <a:fld id="{E5A49E91-8B64-7F43-9F7B-39A43D6D63B8}" type="slidenum">
              <a:rPr lang="es-CL" smtClean="0"/>
              <a:t>‹Nº›</a:t>
            </a:fld>
            <a:endParaRPr lang="es-CL"/>
          </a:p>
        </p:txBody>
      </p:sp>
    </p:spTree>
    <p:extLst>
      <p:ext uri="{BB962C8B-B14F-4D97-AF65-F5344CB8AC3E}">
        <p14:creationId xmlns:p14="http://schemas.microsoft.com/office/powerpoint/2010/main" val="16233332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64C3033-7B22-8496-A3A0-E65F1A6F678E}"/>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texto vertical 2">
            <a:extLst>
              <a:ext uri="{FF2B5EF4-FFF2-40B4-BE49-F238E27FC236}">
                <a16:creationId xmlns:a16="http://schemas.microsoft.com/office/drawing/2014/main" id="{5DDF5E68-DB2F-9B81-A73F-9AD693020C58}"/>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46EDD155-5A5A-5554-E980-DF087AE5D251}"/>
              </a:ext>
            </a:extLst>
          </p:cNvPr>
          <p:cNvSpPr>
            <a:spLocks noGrp="1"/>
          </p:cNvSpPr>
          <p:nvPr>
            <p:ph type="dt" sz="half" idx="10"/>
          </p:nvPr>
        </p:nvSpPr>
        <p:spPr/>
        <p:txBody>
          <a:bodyPr/>
          <a:lstStyle/>
          <a:p>
            <a:fld id="{B54FA38C-6020-F04E-A032-3DA3DB83DC27}" type="datetimeFigureOut">
              <a:rPr lang="es-CL" smtClean="0"/>
              <a:t>31-12-21</a:t>
            </a:fld>
            <a:endParaRPr lang="es-CL"/>
          </a:p>
        </p:txBody>
      </p:sp>
      <p:sp>
        <p:nvSpPr>
          <p:cNvPr id="5" name="Marcador de pie de página 4">
            <a:extLst>
              <a:ext uri="{FF2B5EF4-FFF2-40B4-BE49-F238E27FC236}">
                <a16:creationId xmlns:a16="http://schemas.microsoft.com/office/drawing/2014/main" id="{8ECC534A-4269-4E01-1FE1-CF2E49B6628F}"/>
              </a:ext>
            </a:extLst>
          </p:cNvPr>
          <p:cNvSpPr>
            <a:spLocks noGrp="1"/>
          </p:cNvSpPr>
          <p:nvPr>
            <p:ph type="ftr" sz="quarter" idx="11"/>
          </p:nvPr>
        </p:nvSpPr>
        <p:spPr/>
        <p:txBody>
          <a:bodyPr/>
          <a:lstStyle/>
          <a:p>
            <a:endParaRPr lang="es-CL"/>
          </a:p>
        </p:txBody>
      </p:sp>
      <p:sp>
        <p:nvSpPr>
          <p:cNvPr id="6" name="Marcador de número de diapositiva 5">
            <a:extLst>
              <a:ext uri="{FF2B5EF4-FFF2-40B4-BE49-F238E27FC236}">
                <a16:creationId xmlns:a16="http://schemas.microsoft.com/office/drawing/2014/main" id="{58205C22-D626-35A2-81BA-282167CC4D5C}"/>
              </a:ext>
            </a:extLst>
          </p:cNvPr>
          <p:cNvSpPr>
            <a:spLocks noGrp="1"/>
          </p:cNvSpPr>
          <p:nvPr>
            <p:ph type="sldNum" sz="quarter" idx="12"/>
          </p:nvPr>
        </p:nvSpPr>
        <p:spPr/>
        <p:txBody>
          <a:bodyPr/>
          <a:lstStyle/>
          <a:p>
            <a:fld id="{E5A49E91-8B64-7F43-9F7B-39A43D6D63B8}" type="slidenum">
              <a:rPr lang="es-CL" smtClean="0"/>
              <a:t>‹Nº›</a:t>
            </a:fld>
            <a:endParaRPr lang="es-CL"/>
          </a:p>
        </p:txBody>
      </p:sp>
    </p:spTree>
    <p:extLst>
      <p:ext uri="{BB962C8B-B14F-4D97-AF65-F5344CB8AC3E}">
        <p14:creationId xmlns:p14="http://schemas.microsoft.com/office/powerpoint/2010/main" val="16610706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DFB532C-3BB9-3BAE-75BC-E4182AFDC4F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a:extLst>
              <a:ext uri="{FF2B5EF4-FFF2-40B4-BE49-F238E27FC236}">
                <a16:creationId xmlns:a16="http://schemas.microsoft.com/office/drawing/2014/main" id="{629ECC18-E62E-1626-8572-E8B421EE8F9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a:extLst>
              <a:ext uri="{FF2B5EF4-FFF2-40B4-BE49-F238E27FC236}">
                <a16:creationId xmlns:a16="http://schemas.microsoft.com/office/drawing/2014/main" id="{E02F25AA-8DDF-D997-94A4-34EEF9A8CC2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4FA38C-6020-F04E-A032-3DA3DB83DC27}" type="datetimeFigureOut">
              <a:rPr lang="es-CL" smtClean="0"/>
              <a:t>31-12-21</a:t>
            </a:fld>
            <a:endParaRPr lang="es-CL"/>
          </a:p>
        </p:txBody>
      </p:sp>
      <p:sp>
        <p:nvSpPr>
          <p:cNvPr id="5" name="Marcador de pie de página 4">
            <a:extLst>
              <a:ext uri="{FF2B5EF4-FFF2-40B4-BE49-F238E27FC236}">
                <a16:creationId xmlns:a16="http://schemas.microsoft.com/office/drawing/2014/main" id="{966D73AE-489E-369F-AB94-AEF99A563D5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a:extLst>
              <a:ext uri="{FF2B5EF4-FFF2-40B4-BE49-F238E27FC236}">
                <a16:creationId xmlns:a16="http://schemas.microsoft.com/office/drawing/2014/main" id="{69430EA1-E613-D1AF-AE4D-76E38DEA7AC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A49E91-8B64-7F43-9F7B-39A43D6D63B8}" type="slidenum">
              <a:rPr lang="es-CL" smtClean="0"/>
              <a:t>‹Nº›</a:t>
            </a:fld>
            <a:endParaRPr lang="es-CL"/>
          </a:p>
        </p:txBody>
      </p:sp>
    </p:spTree>
    <p:extLst>
      <p:ext uri="{BB962C8B-B14F-4D97-AF65-F5344CB8AC3E}">
        <p14:creationId xmlns:p14="http://schemas.microsoft.com/office/powerpoint/2010/main" val="31612036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8.png"/><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1.jpe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5.png"/><Relationship Id="rId5" Type="http://schemas.microsoft.com/office/2007/relationships/hdphoto" Target="../media/hdphoto1.wdp"/><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6.pn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jpeg"/><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jpeg"/><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jpeg"/><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9.jpg"/><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19.jpg"/><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0.png"/><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0.png"/><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1.jpeg"/><Relationship Id="rId7" Type="http://schemas.openxmlformats.org/officeDocument/2006/relationships/image" Target="../media/image2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png"/></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3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1.png"/><Relationship Id="rId1" Type="http://schemas.openxmlformats.org/officeDocument/2006/relationships/slideLayout" Target="../slideLayouts/slideLayout2.xml"/><Relationship Id="rId5" Type="http://schemas.openxmlformats.org/officeDocument/2006/relationships/image" Target="../media/image33.png"/><Relationship Id="rId4" Type="http://schemas.openxmlformats.org/officeDocument/2006/relationships/image" Target="../media/image32.png"/></Relationships>
</file>

<file path=ppt/slides/_rels/slide32.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37.emf"/><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emf"/><Relationship Id="rId4" Type="http://schemas.openxmlformats.org/officeDocument/2006/relationships/image" Target="../media/image34.png"/></Relationships>
</file>

<file path=ppt/slides/_rels/slide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image" Target="../media/image43.sv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41.svg"/><Relationship Id="rId11" Type="http://schemas.openxmlformats.org/officeDocument/2006/relationships/image" Target="../media/image1.jpeg"/><Relationship Id="rId5" Type="http://schemas.openxmlformats.org/officeDocument/2006/relationships/image" Target="../media/image40.png"/><Relationship Id="rId10" Type="http://schemas.openxmlformats.org/officeDocument/2006/relationships/image" Target="../media/image45.svg"/><Relationship Id="rId4" Type="http://schemas.openxmlformats.org/officeDocument/2006/relationships/image" Target="../media/image39.png"/><Relationship Id="rId9" Type="http://schemas.openxmlformats.org/officeDocument/2006/relationships/image" Target="../media/image44.png"/></Relationships>
</file>

<file path=ppt/slides/_rels/slide4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image" Target="../media/image47.png"/></Relationships>
</file>

<file path=ppt/slides/_rels/slide41.xml.rels><?xml version="1.0" encoding="UTF-8" standalone="yes"?>
<Relationships xmlns="http://schemas.openxmlformats.org/package/2006/relationships"><Relationship Id="rId3" Type="http://schemas.openxmlformats.org/officeDocument/2006/relationships/image" Target="../media/image48.emf"/><Relationship Id="rId7" Type="http://schemas.openxmlformats.org/officeDocument/2006/relationships/image" Target="../media/image51.emf"/><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50.emf"/><Relationship Id="rId5" Type="http://schemas.openxmlformats.org/officeDocument/2006/relationships/image" Target="../media/image49.emf"/><Relationship Id="rId4" Type="http://schemas.openxmlformats.org/officeDocument/2006/relationships/image" Target="../media/image1.jpeg"/></Relationships>
</file>

<file path=ppt/slides/_rels/slide42.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image" Target="../media/image52.emf"/><Relationship Id="rId7" Type="http://schemas.openxmlformats.org/officeDocument/2006/relationships/image" Target="../media/image53.emf"/><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51.emf"/><Relationship Id="rId5" Type="http://schemas.openxmlformats.org/officeDocument/2006/relationships/image" Target="../media/image50.emf"/><Relationship Id="rId4" Type="http://schemas.openxmlformats.org/officeDocument/2006/relationships/image" Target="../media/image49.emf"/></Relationships>
</file>

<file path=ppt/slides/_rels/slide4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4.emf"/><Relationship Id="rId7" Type="http://schemas.openxmlformats.org/officeDocument/2006/relationships/diagramColors" Target="../diagrams/colors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hyperlink" Target="https://www.google.cl/url?sa=i&amp;rct=j&amp;q=&amp;esrc=s&amp;source=images&amp;cd=&amp;cad=rja&amp;uact=8&amp;ved=2ahUKEwit3Nf36uneAhXIiJAKHdJ9Da4QjRx6BAgBEAU&amp;url=https://www.simpleplanes.com/a/1C6qxo/AS-332-C1-Super-Puma-HAF&amp;psig=AOvVaw2sls1gJwQ8urMUCVqjATC7&amp;ust=1543039145985293"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63.png"/><Relationship Id="rId5" Type="http://schemas.openxmlformats.org/officeDocument/2006/relationships/image" Target="../media/image1.jpeg"/><Relationship Id="rId4" Type="http://schemas.openxmlformats.org/officeDocument/2006/relationships/image" Target="../media/image62.png"/></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4.pn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5.pn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6.pn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5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upo 5">
            <a:extLst>
              <a:ext uri="{FF2B5EF4-FFF2-40B4-BE49-F238E27FC236}">
                <a16:creationId xmlns:a16="http://schemas.microsoft.com/office/drawing/2014/main" id="{E0FF9D5E-890A-0EDD-1955-47EB2CF2BB15}"/>
              </a:ext>
            </a:extLst>
          </p:cNvPr>
          <p:cNvGrpSpPr/>
          <p:nvPr/>
        </p:nvGrpSpPr>
        <p:grpSpPr>
          <a:xfrm>
            <a:off x="2002483" y="1026264"/>
            <a:ext cx="8291536" cy="4179656"/>
            <a:chOff x="2002483" y="1026264"/>
            <a:chExt cx="8291536" cy="4179656"/>
          </a:xfrm>
        </p:grpSpPr>
        <p:sp>
          <p:nvSpPr>
            <p:cNvPr id="7" name="TextBox 4">
              <a:extLst>
                <a:ext uri="{FF2B5EF4-FFF2-40B4-BE49-F238E27FC236}">
                  <a16:creationId xmlns:a16="http://schemas.microsoft.com/office/drawing/2014/main" id="{B3AB63E6-25A3-D25D-6AC0-9772F9940AFE}"/>
                </a:ext>
              </a:extLst>
            </p:cNvPr>
            <p:cNvSpPr txBox="1">
              <a:spLocks noChangeArrowheads="1"/>
            </p:cNvSpPr>
            <p:nvPr/>
          </p:nvSpPr>
          <p:spPr bwMode="auto">
            <a:xfrm>
              <a:off x="2002483" y="3882481"/>
              <a:ext cx="8291536"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4000" b="1" dirty="0">
                  <a:latin typeface="Arial Black" panose="020B0604020202020204" pitchFamily="34" charset="0"/>
                </a:rPr>
                <a:t>ORDEN DE OPERACIONES</a:t>
              </a:r>
            </a:p>
            <a:p>
              <a:pPr algn="ctr" eaLnBrk="1" hangingPunct="1">
                <a:lnSpc>
                  <a:spcPct val="100000"/>
                </a:lnSpc>
                <a:spcBef>
                  <a:spcPct val="0"/>
                </a:spcBef>
                <a:buFontTx/>
                <a:buNone/>
              </a:pPr>
              <a:r>
                <a:rPr lang="en-US" altLang="es-CL" sz="4000" b="1" dirty="0">
                  <a:latin typeface="Arial Black" panose="020B0604020202020204" pitchFamily="34" charset="0"/>
                </a:rPr>
                <a:t>“BIGOTE IMPOSTOR”</a:t>
              </a:r>
              <a:endParaRPr lang="en-US" altLang="es-CL" sz="4000" dirty="0">
                <a:latin typeface="Arial Black" panose="020B0604020202020204" pitchFamily="34" charset="0"/>
              </a:endParaRPr>
            </a:p>
          </p:txBody>
        </p:sp>
        <p:pic>
          <p:nvPicPr>
            <p:cNvPr id="8" name="Imagen 7" descr="IMG_4532.JPG">
              <a:extLst>
                <a:ext uri="{FF2B5EF4-FFF2-40B4-BE49-F238E27FC236}">
                  <a16:creationId xmlns:a16="http://schemas.microsoft.com/office/drawing/2014/main" id="{E81E4D48-2AD1-C268-372C-FFCEF6FFA8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764142" y="1026264"/>
              <a:ext cx="2768217" cy="2721992"/>
            </a:xfrm>
            <a:prstGeom prst="rect">
              <a:avLst/>
            </a:prstGeom>
          </p:spPr>
        </p:pic>
      </p:grpSp>
    </p:spTree>
    <p:extLst>
      <p:ext uri="{BB962C8B-B14F-4D97-AF65-F5344CB8AC3E}">
        <p14:creationId xmlns:p14="http://schemas.microsoft.com/office/powerpoint/2010/main" val="12881522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4">
            <a:extLst>
              <a:ext uri="{FF2B5EF4-FFF2-40B4-BE49-F238E27FC236}">
                <a16:creationId xmlns:a16="http://schemas.microsoft.com/office/drawing/2014/main" id="{B3AB63E6-25A3-D25D-6AC0-9772F9940AFE}"/>
              </a:ext>
            </a:extLst>
          </p:cNvPr>
          <p:cNvSpPr txBox="1">
            <a:spLocks noChangeArrowheads="1"/>
          </p:cNvSpPr>
          <p:nvPr/>
        </p:nvSpPr>
        <p:spPr bwMode="auto">
          <a:xfrm>
            <a:off x="2724806" y="3973921"/>
            <a:ext cx="684688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4000" b="1" dirty="0">
                <a:latin typeface="Arial Black" panose="020B0604020202020204" pitchFamily="34" charset="0"/>
              </a:rPr>
              <a:t>INTELIGENCIA</a:t>
            </a:r>
            <a:endParaRPr lang="en-US" altLang="es-CL" sz="4000" dirty="0">
              <a:latin typeface="Arial Black" panose="020B0604020202020204" pitchFamily="34" charset="0"/>
            </a:endParaRPr>
          </a:p>
        </p:txBody>
      </p:sp>
      <p:pic>
        <p:nvPicPr>
          <p:cNvPr id="14" name="Imagen 13" descr="IMG_4532.JPG">
            <a:extLst>
              <a:ext uri="{FF2B5EF4-FFF2-40B4-BE49-F238E27FC236}">
                <a16:creationId xmlns:a16="http://schemas.microsoft.com/office/drawing/2014/main" id="{E81E4D48-2AD1-C268-372C-FFCEF6FFA8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764142" y="1026264"/>
            <a:ext cx="2768217" cy="2721992"/>
          </a:xfrm>
          <a:prstGeom prst="rect">
            <a:avLst/>
          </a:prstGeom>
        </p:spPr>
      </p:pic>
    </p:spTree>
    <p:extLst>
      <p:ext uri="{BB962C8B-B14F-4D97-AF65-F5344CB8AC3E}">
        <p14:creationId xmlns:p14="http://schemas.microsoft.com/office/powerpoint/2010/main" val="13086313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751177A5-BE84-01C5-CA08-555CB413786F}"/>
              </a:ext>
            </a:extLst>
          </p:cNvPr>
          <p:cNvSpPr/>
          <p:nvPr/>
        </p:nvSpPr>
        <p:spPr>
          <a:xfrm>
            <a:off x="1" y="1297314"/>
            <a:ext cx="3327400" cy="5438913"/>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defTabSz="914400" eaLnBrk="1" fontAlgn="auto" hangingPunct="1">
              <a:spcBef>
                <a:spcPts val="0"/>
              </a:spcBef>
              <a:spcAft>
                <a:spcPts val="0"/>
              </a:spcAft>
              <a:defRPr/>
            </a:pPr>
            <a:r>
              <a:rPr lang="en-US" sz="1200" b="1" u="sng" dirty="0">
                <a:solidFill>
                  <a:srgbClr val="000000"/>
                </a:solidFill>
              </a:rPr>
              <a:t>CLIMA</a:t>
            </a:r>
          </a:p>
          <a:p>
            <a:pPr marL="342900" indent="-342900" defTabSz="914400" eaLnBrk="1" fontAlgn="auto" hangingPunct="1">
              <a:spcBef>
                <a:spcPts val="0"/>
              </a:spcBef>
              <a:spcAft>
                <a:spcPts val="0"/>
              </a:spcAft>
              <a:buFont typeface="+mj-lt"/>
              <a:buAutoNum type="alphaUcPeriod"/>
              <a:defRPr/>
            </a:pPr>
            <a:r>
              <a:rPr lang="en-US" sz="1200" b="1" dirty="0" err="1">
                <a:solidFill>
                  <a:srgbClr val="000000"/>
                </a:solidFill>
              </a:rPr>
              <a:t>Visibilidad</a:t>
            </a:r>
            <a:r>
              <a:rPr lang="en-US" sz="1200" dirty="0">
                <a:solidFill>
                  <a:srgbClr val="000000"/>
                </a:solidFill>
              </a:rPr>
              <a:t>//Visibility:</a:t>
            </a:r>
            <a:r>
              <a:rPr lang="en-US" sz="1200" b="1" dirty="0">
                <a:solidFill>
                  <a:srgbClr val="000000"/>
                </a:solidFill>
              </a:rPr>
              <a:t>  1</a:t>
            </a:r>
            <a:r>
              <a:rPr lang="en-US" sz="1200" dirty="0">
                <a:solidFill>
                  <a:srgbClr val="000000"/>
                </a:solidFill>
              </a:rPr>
              <a:t>km – 2km </a:t>
            </a:r>
            <a:r>
              <a:rPr lang="en-US" sz="1200" dirty="0" err="1">
                <a:solidFill>
                  <a:srgbClr val="000000"/>
                </a:solidFill>
              </a:rPr>
              <a:t>nocturno</a:t>
            </a:r>
            <a:r>
              <a:rPr lang="en-US" sz="1200" dirty="0">
                <a:solidFill>
                  <a:srgbClr val="000000"/>
                </a:solidFill>
              </a:rPr>
              <a:t>.</a:t>
            </a:r>
          </a:p>
          <a:p>
            <a:pPr lvl="3">
              <a:defRPr/>
            </a:pPr>
            <a:r>
              <a:rPr lang="en-US" sz="1200" dirty="0">
                <a:solidFill>
                  <a:srgbClr val="000000"/>
                </a:solidFill>
              </a:rPr>
              <a:t>           10Km – 17Km </a:t>
            </a:r>
            <a:r>
              <a:rPr lang="en-US" sz="1200" dirty="0" err="1">
                <a:solidFill>
                  <a:srgbClr val="000000"/>
                </a:solidFill>
              </a:rPr>
              <a:t>Diurno</a:t>
            </a:r>
            <a:r>
              <a:rPr lang="en-US" sz="1200" dirty="0">
                <a:solidFill>
                  <a:srgbClr val="000000"/>
                </a:solidFill>
              </a:rPr>
              <a:t>.</a:t>
            </a:r>
            <a:endParaRPr lang="en-US" sz="1200" b="1" dirty="0">
              <a:solidFill>
                <a:srgbClr val="000000"/>
              </a:solidFill>
            </a:endParaRPr>
          </a:p>
          <a:p>
            <a:pPr marL="342900" indent="-342900" defTabSz="914400" eaLnBrk="1" fontAlgn="auto" hangingPunct="1">
              <a:spcBef>
                <a:spcPts val="0"/>
              </a:spcBef>
              <a:spcAft>
                <a:spcPts val="0"/>
              </a:spcAft>
              <a:buFont typeface="+mj-lt"/>
              <a:buAutoNum type="alphaUcPeriod"/>
              <a:defRPr/>
            </a:pPr>
            <a:r>
              <a:rPr lang="en-US" sz="1200" b="1" dirty="0" err="1">
                <a:solidFill>
                  <a:srgbClr val="000000"/>
                </a:solidFill>
              </a:rPr>
              <a:t>Viento</a:t>
            </a:r>
            <a:r>
              <a:rPr lang="en-US" sz="1200" dirty="0">
                <a:solidFill>
                  <a:srgbClr val="000000"/>
                </a:solidFill>
              </a:rPr>
              <a:t>//Wind:</a:t>
            </a:r>
            <a:r>
              <a:rPr lang="en-US" sz="1200" b="1" dirty="0">
                <a:solidFill>
                  <a:srgbClr val="000000"/>
                </a:solidFill>
              </a:rPr>
              <a:t> </a:t>
            </a:r>
            <a:r>
              <a:rPr lang="en-US" sz="1200" dirty="0">
                <a:solidFill>
                  <a:srgbClr val="000000"/>
                </a:solidFill>
              </a:rPr>
              <a:t>15km/h – 40km/h. (</a:t>
            </a:r>
            <a:r>
              <a:rPr lang="en-US" sz="1200" dirty="0" err="1">
                <a:solidFill>
                  <a:srgbClr val="000000"/>
                </a:solidFill>
              </a:rPr>
              <a:t>rachas</a:t>
            </a:r>
            <a:r>
              <a:rPr lang="en-US" sz="1200" dirty="0">
                <a:solidFill>
                  <a:srgbClr val="000000"/>
                </a:solidFill>
              </a:rPr>
              <a:t> 50km/h)</a:t>
            </a:r>
            <a:endParaRPr lang="en-US" sz="1200" b="1" dirty="0">
              <a:solidFill>
                <a:srgbClr val="000000"/>
              </a:solidFill>
            </a:endParaRPr>
          </a:p>
          <a:p>
            <a:pPr marL="342900" indent="-342900" defTabSz="914400" eaLnBrk="1" fontAlgn="auto" hangingPunct="1">
              <a:spcBef>
                <a:spcPts val="0"/>
              </a:spcBef>
              <a:spcAft>
                <a:spcPts val="0"/>
              </a:spcAft>
              <a:buFont typeface="+mj-lt"/>
              <a:buAutoNum type="alphaUcPeriod"/>
              <a:defRPr/>
            </a:pPr>
            <a:r>
              <a:rPr lang="en-US" sz="1200" b="1" dirty="0" err="1">
                <a:solidFill>
                  <a:srgbClr val="000000"/>
                </a:solidFill>
              </a:rPr>
              <a:t>Precipitaciones</a:t>
            </a:r>
            <a:r>
              <a:rPr lang="en-US" sz="1200" dirty="0">
                <a:solidFill>
                  <a:srgbClr val="000000"/>
                </a:solidFill>
              </a:rPr>
              <a:t>//Precipitation: </a:t>
            </a:r>
            <a:r>
              <a:rPr lang="en-US" sz="1200" b="1" dirty="0" err="1">
                <a:solidFill>
                  <a:srgbClr val="000000"/>
                </a:solidFill>
              </a:rPr>
              <a:t>Intermitente</a:t>
            </a:r>
            <a:endParaRPr lang="en-US" sz="1200" b="1" dirty="0">
              <a:solidFill>
                <a:srgbClr val="000000"/>
              </a:solidFill>
            </a:endParaRPr>
          </a:p>
          <a:p>
            <a:pPr marL="342900" indent="-342900" defTabSz="914400" eaLnBrk="1" fontAlgn="auto" hangingPunct="1">
              <a:spcBef>
                <a:spcPts val="0"/>
              </a:spcBef>
              <a:spcAft>
                <a:spcPts val="0"/>
              </a:spcAft>
              <a:buFont typeface="+mj-lt"/>
              <a:buAutoNum type="alphaUcPeriod"/>
              <a:defRPr/>
            </a:pPr>
            <a:endParaRPr lang="en-US" sz="1200" b="1" dirty="0">
              <a:solidFill>
                <a:srgbClr val="000000"/>
              </a:solidFill>
            </a:endParaRPr>
          </a:p>
          <a:p>
            <a:pPr marL="342900" indent="-342900" defTabSz="914400" eaLnBrk="1" fontAlgn="auto" hangingPunct="1">
              <a:spcBef>
                <a:spcPts val="0"/>
              </a:spcBef>
              <a:spcAft>
                <a:spcPts val="0"/>
              </a:spcAft>
              <a:buFont typeface="+mj-lt"/>
              <a:buAutoNum type="alphaUcPeriod"/>
              <a:defRPr/>
            </a:pPr>
            <a:r>
              <a:rPr lang="en-US" sz="1200" b="1" dirty="0" err="1">
                <a:solidFill>
                  <a:srgbClr val="000000"/>
                </a:solidFill>
              </a:rPr>
              <a:t>Nubosidad</a:t>
            </a:r>
            <a:r>
              <a:rPr lang="en-US" sz="1200" dirty="0">
                <a:solidFill>
                  <a:srgbClr val="000000"/>
                </a:solidFill>
              </a:rPr>
              <a:t>//Clouds:</a:t>
            </a:r>
            <a:r>
              <a:rPr lang="en-US" sz="1200" b="1" dirty="0">
                <a:solidFill>
                  <a:srgbClr val="000000"/>
                </a:solidFill>
              </a:rPr>
              <a:t> </a:t>
            </a:r>
          </a:p>
          <a:p>
            <a:pPr marL="800100" lvl="1" indent="-342900" defTabSz="914400" eaLnBrk="1" fontAlgn="auto" hangingPunct="1">
              <a:spcBef>
                <a:spcPts val="0"/>
              </a:spcBef>
              <a:spcAft>
                <a:spcPts val="0"/>
              </a:spcAft>
              <a:buFont typeface="Arial" panose="020B0604020202020204" pitchFamily="34" charset="0"/>
              <a:buChar char="•"/>
              <a:defRPr/>
            </a:pPr>
            <a:r>
              <a:rPr lang="en-US" sz="1200" b="1" dirty="0">
                <a:solidFill>
                  <a:srgbClr val="000000"/>
                </a:solidFill>
              </a:rPr>
              <a:t>Cielo </a:t>
            </a:r>
            <a:r>
              <a:rPr lang="en-US" sz="1200" b="1" dirty="0" err="1">
                <a:solidFill>
                  <a:srgbClr val="000000"/>
                </a:solidFill>
              </a:rPr>
              <a:t>despejado</a:t>
            </a:r>
            <a:r>
              <a:rPr lang="en-US" sz="1200" b="1" dirty="0">
                <a:solidFill>
                  <a:srgbClr val="000000"/>
                </a:solidFill>
              </a:rPr>
              <a:t> a </a:t>
            </a:r>
            <a:r>
              <a:rPr lang="en-US" sz="1200" b="1" dirty="0" err="1">
                <a:solidFill>
                  <a:srgbClr val="000000"/>
                </a:solidFill>
              </a:rPr>
              <a:t>parcial</a:t>
            </a:r>
            <a:r>
              <a:rPr lang="en-US" sz="1200" b="1" dirty="0">
                <a:solidFill>
                  <a:srgbClr val="000000"/>
                </a:solidFill>
              </a:rPr>
              <a:t>. </a:t>
            </a:r>
            <a:r>
              <a:rPr lang="en-US" sz="1200" b="1" dirty="0" err="1">
                <a:solidFill>
                  <a:srgbClr val="000000"/>
                </a:solidFill>
              </a:rPr>
              <a:t>Techo</a:t>
            </a:r>
            <a:r>
              <a:rPr lang="en-US" sz="1200" b="1" dirty="0">
                <a:solidFill>
                  <a:srgbClr val="000000"/>
                </a:solidFill>
              </a:rPr>
              <a:t> 1500mt (5.000 pies)</a:t>
            </a:r>
          </a:p>
          <a:p>
            <a:pPr marL="800100" lvl="1" indent="-342900" defTabSz="914400" eaLnBrk="1" fontAlgn="auto" hangingPunct="1">
              <a:spcBef>
                <a:spcPts val="0"/>
              </a:spcBef>
              <a:spcAft>
                <a:spcPts val="0"/>
              </a:spcAft>
              <a:buFont typeface="Arial" panose="020B0604020202020204" pitchFamily="34" charset="0"/>
              <a:buChar char="•"/>
              <a:defRPr/>
            </a:pPr>
            <a:r>
              <a:rPr lang="en-US" sz="1200" b="1" dirty="0" err="1">
                <a:solidFill>
                  <a:srgbClr val="000000"/>
                </a:solidFill>
              </a:rPr>
              <a:t>Niebla</a:t>
            </a:r>
            <a:r>
              <a:rPr lang="en-US" sz="1200" b="1" dirty="0">
                <a:solidFill>
                  <a:srgbClr val="000000"/>
                </a:solidFill>
              </a:rPr>
              <a:t> </a:t>
            </a:r>
            <a:r>
              <a:rPr lang="en-US" sz="1200" b="1" dirty="0" err="1">
                <a:solidFill>
                  <a:srgbClr val="000000"/>
                </a:solidFill>
              </a:rPr>
              <a:t>ligera</a:t>
            </a:r>
            <a:r>
              <a:rPr lang="en-US" sz="1200" b="1" dirty="0">
                <a:solidFill>
                  <a:srgbClr val="000000"/>
                </a:solidFill>
              </a:rPr>
              <a:t> </a:t>
            </a:r>
            <a:r>
              <a:rPr lang="en-US" sz="1200" b="1" dirty="0" err="1">
                <a:solidFill>
                  <a:srgbClr val="000000"/>
                </a:solidFill>
              </a:rPr>
              <a:t>en</a:t>
            </a:r>
            <a:r>
              <a:rPr lang="en-US" sz="1200" b="1" dirty="0">
                <a:solidFill>
                  <a:srgbClr val="000000"/>
                </a:solidFill>
              </a:rPr>
              <a:t> </a:t>
            </a:r>
            <a:r>
              <a:rPr lang="en-US" sz="1200" b="1" dirty="0" err="1">
                <a:solidFill>
                  <a:srgbClr val="000000"/>
                </a:solidFill>
              </a:rPr>
              <a:t>madrugada</a:t>
            </a:r>
            <a:r>
              <a:rPr lang="en-US" sz="1200" b="1" dirty="0">
                <a:solidFill>
                  <a:srgbClr val="000000"/>
                </a:solidFill>
              </a:rPr>
              <a:t>.</a:t>
            </a:r>
          </a:p>
          <a:p>
            <a:pPr marL="342900" indent="-342900" defTabSz="914400" eaLnBrk="1" fontAlgn="auto" hangingPunct="1">
              <a:spcBef>
                <a:spcPts val="0"/>
              </a:spcBef>
              <a:spcAft>
                <a:spcPts val="0"/>
              </a:spcAft>
              <a:buFont typeface="+mj-lt"/>
              <a:buAutoNum type="alphaUcPeriod"/>
              <a:defRPr/>
            </a:pPr>
            <a:r>
              <a:rPr lang="en-US" sz="1200" b="1" dirty="0" err="1">
                <a:solidFill>
                  <a:srgbClr val="000000"/>
                </a:solidFill>
              </a:rPr>
              <a:t>Temperatura</a:t>
            </a:r>
            <a:r>
              <a:rPr lang="en-US" sz="1200" dirty="0">
                <a:solidFill>
                  <a:srgbClr val="000000"/>
                </a:solidFill>
              </a:rPr>
              <a:t>//Temperature</a:t>
            </a:r>
            <a:r>
              <a:rPr lang="en-US" sz="1200" b="1" dirty="0">
                <a:solidFill>
                  <a:srgbClr val="000000"/>
                </a:solidFill>
              </a:rPr>
              <a:t>:  -2</a:t>
            </a:r>
            <a:r>
              <a:rPr lang="en-US" sz="1200" dirty="0">
                <a:solidFill>
                  <a:srgbClr val="000000"/>
                </a:solidFill>
              </a:rPr>
              <a:t>°C a 9°C. </a:t>
            </a:r>
            <a:r>
              <a:rPr lang="en-US" sz="1200" dirty="0" err="1">
                <a:solidFill>
                  <a:srgbClr val="000000"/>
                </a:solidFill>
              </a:rPr>
              <a:t>sensacion</a:t>
            </a:r>
            <a:r>
              <a:rPr lang="en-US" sz="1200" dirty="0">
                <a:solidFill>
                  <a:srgbClr val="000000"/>
                </a:solidFill>
              </a:rPr>
              <a:t> </a:t>
            </a:r>
            <a:r>
              <a:rPr lang="en-US" sz="1200" dirty="0" err="1">
                <a:solidFill>
                  <a:srgbClr val="000000"/>
                </a:solidFill>
              </a:rPr>
              <a:t>térmica</a:t>
            </a:r>
            <a:r>
              <a:rPr lang="en-US" sz="1200" dirty="0">
                <a:solidFill>
                  <a:srgbClr val="000000"/>
                </a:solidFill>
              </a:rPr>
              <a:t> -5°C </a:t>
            </a:r>
            <a:r>
              <a:rPr lang="en-US" sz="1200" dirty="0" err="1">
                <a:solidFill>
                  <a:srgbClr val="000000"/>
                </a:solidFill>
              </a:rPr>
              <a:t>por</a:t>
            </a:r>
            <a:r>
              <a:rPr lang="en-US" sz="1200" dirty="0">
                <a:solidFill>
                  <a:srgbClr val="000000"/>
                </a:solidFill>
              </a:rPr>
              <a:t> </a:t>
            </a:r>
            <a:r>
              <a:rPr lang="en-US" sz="1200" dirty="0" err="1">
                <a:solidFill>
                  <a:srgbClr val="000000"/>
                </a:solidFill>
              </a:rPr>
              <a:t>viento</a:t>
            </a:r>
            <a:r>
              <a:rPr lang="en-US" sz="1200" dirty="0">
                <a:solidFill>
                  <a:srgbClr val="000000"/>
                </a:solidFill>
              </a:rPr>
              <a:t>.</a:t>
            </a:r>
          </a:p>
          <a:p>
            <a:pPr marL="800100" lvl="1" indent="-342900">
              <a:buFont typeface="Arial" panose="020B0604020202020204" pitchFamily="34" charset="0"/>
              <a:buChar char="•"/>
              <a:defRPr/>
            </a:pPr>
            <a:r>
              <a:rPr lang="en-US" sz="1200" dirty="0" err="1">
                <a:solidFill>
                  <a:srgbClr val="000000"/>
                </a:solidFill>
              </a:rPr>
              <a:t>Escarcha</a:t>
            </a:r>
            <a:r>
              <a:rPr lang="en-US" sz="1200" dirty="0">
                <a:solidFill>
                  <a:srgbClr val="000000"/>
                </a:solidFill>
              </a:rPr>
              <a:t> </a:t>
            </a:r>
            <a:r>
              <a:rPr lang="en-US" sz="1200" dirty="0" err="1">
                <a:solidFill>
                  <a:srgbClr val="000000"/>
                </a:solidFill>
              </a:rPr>
              <a:t>en</a:t>
            </a:r>
            <a:r>
              <a:rPr lang="en-US" sz="1200" dirty="0">
                <a:solidFill>
                  <a:srgbClr val="000000"/>
                </a:solidFill>
              </a:rPr>
              <a:t> </a:t>
            </a:r>
            <a:r>
              <a:rPr lang="en-US" sz="1200" dirty="0" err="1">
                <a:solidFill>
                  <a:srgbClr val="000000"/>
                </a:solidFill>
              </a:rPr>
              <a:t>rutas</a:t>
            </a:r>
            <a:r>
              <a:rPr lang="en-US" sz="1200" dirty="0">
                <a:solidFill>
                  <a:srgbClr val="000000"/>
                </a:solidFill>
              </a:rPr>
              <a:t>.</a:t>
            </a:r>
          </a:p>
          <a:p>
            <a:pPr marL="342900" indent="-342900" defTabSz="914400" eaLnBrk="1" fontAlgn="auto" hangingPunct="1">
              <a:spcBef>
                <a:spcPts val="0"/>
              </a:spcBef>
              <a:spcAft>
                <a:spcPts val="0"/>
              </a:spcAft>
              <a:buFont typeface="+mj-lt"/>
              <a:buAutoNum type="alphaUcPeriod"/>
              <a:defRPr/>
            </a:pPr>
            <a:endParaRPr lang="en-US" sz="1200" b="1" dirty="0">
              <a:solidFill>
                <a:srgbClr val="000000"/>
              </a:solidFill>
            </a:endParaRPr>
          </a:p>
          <a:p>
            <a:pPr marL="342900" indent="-342900" defTabSz="914400" eaLnBrk="1" fontAlgn="auto" hangingPunct="1">
              <a:spcBef>
                <a:spcPts val="0"/>
              </a:spcBef>
              <a:spcAft>
                <a:spcPts val="0"/>
              </a:spcAft>
              <a:buFont typeface="+mj-lt"/>
              <a:buAutoNum type="alphaUcPeriod"/>
              <a:defRPr/>
            </a:pPr>
            <a:r>
              <a:rPr lang="en-US" sz="1200" b="1" dirty="0" err="1">
                <a:solidFill>
                  <a:srgbClr val="000000"/>
                </a:solidFill>
              </a:rPr>
              <a:t>Luminosidad</a:t>
            </a:r>
            <a:r>
              <a:rPr lang="en-US" sz="1200" dirty="0">
                <a:solidFill>
                  <a:srgbClr val="000000"/>
                </a:solidFill>
              </a:rPr>
              <a:t>//Illumination</a:t>
            </a:r>
            <a:r>
              <a:rPr lang="en-US" sz="1200" b="1" dirty="0">
                <a:solidFill>
                  <a:srgbClr val="000000"/>
                </a:solidFill>
              </a:rPr>
              <a:t>:  61%  /  71%</a:t>
            </a:r>
          </a:p>
          <a:p>
            <a:pPr defTabSz="914400" eaLnBrk="1" fontAlgn="auto" hangingPunct="1">
              <a:spcBef>
                <a:spcPts val="0"/>
              </a:spcBef>
              <a:spcAft>
                <a:spcPts val="0"/>
              </a:spcAft>
              <a:defRPr/>
            </a:pPr>
            <a:endParaRPr lang="en-US" sz="1200" b="1" dirty="0">
              <a:solidFill>
                <a:srgbClr val="000000"/>
              </a:solidFill>
            </a:endParaRPr>
          </a:p>
          <a:p>
            <a:pPr defTabSz="914400" eaLnBrk="1" fontAlgn="auto" hangingPunct="1">
              <a:spcBef>
                <a:spcPts val="0"/>
              </a:spcBef>
              <a:spcAft>
                <a:spcPts val="0"/>
              </a:spcAft>
              <a:defRPr/>
            </a:pPr>
            <a:r>
              <a:rPr lang="en-US" sz="1200" b="1" u="sng" dirty="0">
                <a:solidFill>
                  <a:srgbClr val="000000"/>
                </a:solidFill>
              </a:rPr>
              <a:t>EFECTOS</a:t>
            </a:r>
          </a:p>
          <a:p>
            <a:pPr marL="444500" defTabSz="914400" eaLnBrk="1" fontAlgn="auto" hangingPunct="1">
              <a:spcBef>
                <a:spcPts val="0"/>
              </a:spcBef>
              <a:spcAft>
                <a:spcPts val="0"/>
              </a:spcAft>
              <a:defRPr/>
            </a:pPr>
            <a:r>
              <a:rPr lang="en-US" sz="1200" b="1" dirty="0">
                <a:solidFill>
                  <a:srgbClr val="000000"/>
                </a:solidFill>
              </a:rPr>
              <a:t>1. </a:t>
            </a:r>
            <a:r>
              <a:rPr lang="en-US" sz="1200" b="1" dirty="0" err="1">
                <a:solidFill>
                  <a:srgbClr val="000000"/>
                </a:solidFill>
              </a:rPr>
              <a:t>Unidad</a:t>
            </a:r>
            <a:r>
              <a:rPr lang="en-US" sz="1200" b="1" dirty="0">
                <a:solidFill>
                  <a:srgbClr val="000000"/>
                </a:solidFill>
              </a:rPr>
              <a:t> </a:t>
            </a:r>
            <a:r>
              <a:rPr lang="en-US" sz="1200" b="1" dirty="0" err="1">
                <a:solidFill>
                  <a:srgbClr val="000000"/>
                </a:solidFill>
              </a:rPr>
              <a:t>Propia</a:t>
            </a:r>
            <a:r>
              <a:rPr lang="en-US" sz="1200" b="1" dirty="0">
                <a:solidFill>
                  <a:srgbClr val="000000"/>
                </a:solidFill>
              </a:rPr>
              <a:t>//Unit: </a:t>
            </a:r>
          </a:p>
          <a:p>
            <a:pPr marL="800100" lvl="1" indent="-342900" defTabSz="914400" eaLnBrk="1" fontAlgn="auto" hangingPunct="1">
              <a:spcBef>
                <a:spcPts val="0"/>
              </a:spcBef>
              <a:spcAft>
                <a:spcPts val="0"/>
              </a:spcAft>
              <a:buFont typeface="Arial" panose="020B0604020202020204" pitchFamily="34" charset="0"/>
              <a:buChar char="•"/>
              <a:defRPr/>
            </a:pPr>
            <a:r>
              <a:rPr lang="en-US" sz="1200" b="1" dirty="0" err="1">
                <a:solidFill>
                  <a:srgbClr val="000000"/>
                </a:solidFill>
              </a:rPr>
              <a:t>Limitará</a:t>
            </a:r>
            <a:r>
              <a:rPr lang="en-US" sz="1200" b="1" dirty="0">
                <a:solidFill>
                  <a:srgbClr val="000000"/>
                </a:solidFill>
              </a:rPr>
              <a:t> </a:t>
            </a:r>
            <a:r>
              <a:rPr lang="en-US" sz="1200" b="1" dirty="0" err="1">
                <a:solidFill>
                  <a:srgbClr val="000000"/>
                </a:solidFill>
              </a:rPr>
              <a:t>empleo</a:t>
            </a:r>
            <a:r>
              <a:rPr lang="en-US" sz="1200" b="1" dirty="0">
                <a:solidFill>
                  <a:srgbClr val="000000"/>
                </a:solidFill>
              </a:rPr>
              <a:t> de </a:t>
            </a:r>
            <a:r>
              <a:rPr lang="en-US" sz="1200" b="1" dirty="0" err="1">
                <a:solidFill>
                  <a:srgbClr val="000000"/>
                </a:solidFill>
              </a:rPr>
              <a:t>medios</a:t>
            </a:r>
            <a:r>
              <a:rPr lang="en-US" sz="1200" b="1" dirty="0">
                <a:solidFill>
                  <a:srgbClr val="000000"/>
                </a:solidFill>
              </a:rPr>
              <a:t> </a:t>
            </a:r>
            <a:r>
              <a:rPr lang="en-US" sz="1200" b="1" dirty="0" err="1">
                <a:solidFill>
                  <a:srgbClr val="000000"/>
                </a:solidFill>
              </a:rPr>
              <a:t>aereos</a:t>
            </a:r>
            <a:r>
              <a:rPr lang="en-US" sz="1200" b="1" dirty="0">
                <a:solidFill>
                  <a:srgbClr val="000000"/>
                </a:solidFill>
              </a:rPr>
              <a:t>.</a:t>
            </a:r>
          </a:p>
          <a:p>
            <a:pPr marL="800100" lvl="1" indent="-342900" defTabSz="914400" eaLnBrk="1" fontAlgn="auto" hangingPunct="1">
              <a:spcBef>
                <a:spcPts val="0"/>
              </a:spcBef>
              <a:spcAft>
                <a:spcPts val="0"/>
              </a:spcAft>
              <a:buFont typeface="Arial" panose="020B0604020202020204" pitchFamily="34" charset="0"/>
              <a:buChar char="•"/>
              <a:defRPr/>
            </a:pPr>
            <a:r>
              <a:rPr lang="en-US" sz="1200" dirty="0" err="1">
                <a:solidFill>
                  <a:srgbClr val="000000"/>
                </a:solidFill>
              </a:rPr>
              <a:t>Recomienda</a:t>
            </a:r>
            <a:r>
              <a:rPr lang="en-US" sz="1200" dirty="0">
                <a:solidFill>
                  <a:srgbClr val="000000"/>
                </a:solidFill>
              </a:rPr>
              <a:t> ANFI </a:t>
            </a:r>
            <a:r>
              <a:rPr lang="en-US" sz="1200" dirty="0" err="1">
                <a:solidFill>
                  <a:srgbClr val="000000"/>
                </a:solidFill>
              </a:rPr>
              <a:t>nocturno</a:t>
            </a:r>
            <a:r>
              <a:rPr lang="en-US" sz="1200" dirty="0">
                <a:solidFill>
                  <a:srgbClr val="000000"/>
                </a:solidFill>
              </a:rPr>
              <a:t> (13/14)</a:t>
            </a:r>
          </a:p>
          <a:p>
            <a:pPr lvl="1" defTabSz="914400" eaLnBrk="1" fontAlgn="auto" hangingPunct="1">
              <a:spcBef>
                <a:spcPts val="0"/>
              </a:spcBef>
              <a:spcAft>
                <a:spcPts val="0"/>
              </a:spcAft>
              <a:defRPr/>
            </a:pPr>
            <a:endParaRPr lang="en-US" sz="1200" b="1" dirty="0">
              <a:solidFill>
                <a:srgbClr val="000000"/>
              </a:solidFill>
            </a:endParaRPr>
          </a:p>
          <a:p>
            <a:pPr lvl="1" defTabSz="914400" eaLnBrk="1" fontAlgn="auto" hangingPunct="1">
              <a:spcBef>
                <a:spcPts val="0"/>
              </a:spcBef>
              <a:spcAft>
                <a:spcPts val="0"/>
              </a:spcAft>
              <a:defRPr/>
            </a:pPr>
            <a:r>
              <a:rPr lang="en-US" sz="1200" b="1" dirty="0">
                <a:solidFill>
                  <a:srgbClr val="000000"/>
                </a:solidFill>
              </a:rPr>
              <a:t>2. </a:t>
            </a:r>
            <a:r>
              <a:rPr lang="en-US" sz="1200" b="1" dirty="0" err="1">
                <a:solidFill>
                  <a:srgbClr val="000000"/>
                </a:solidFill>
              </a:rPr>
              <a:t>Enemigo</a:t>
            </a:r>
            <a:r>
              <a:rPr lang="en-US" sz="1200" dirty="0">
                <a:solidFill>
                  <a:srgbClr val="000000"/>
                </a:solidFill>
              </a:rPr>
              <a:t>//Enemy: </a:t>
            </a:r>
          </a:p>
          <a:p>
            <a:pPr marL="800100" lvl="1" indent="-342900" defTabSz="914400" eaLnBrk="1" fontAlgn="auto" hangingPunct="1">
              <a:spcBef>
                <a:spcPts val="0"/>
              </a:spcBef>
              <a:spcAft>
                <a:spcPts val="0"/>
              </a:spcAft>
              <a:buFont typeface="Arial" panose="020B0604020202020204" pitchFamily="34" charset="0"/>
              <a:buChar char="•"/>
              <a:defRPr/>
            </a:pPr>
            <a:r>
              <a:rPr lang="en-US" sz="1200" b="1" dirty="0" err="1">
                <a:solidFill>
                  <a:srgbClr val="000000"/>
                </a:solidFill>
              </a:rPr>
              <a:t>Limitado</a:t>
            </a:r>
            <a:r>
              <a:rPr lang="en-US" sz="1200" b="1" dirty="0">
                <a:solidFill>
                  <a:srgbClr val="000000"/>
                </a:solidFill>
              </a:rPr>
              <a:t> </a:t>
            </a:r>
            <a:r>
              <a:rPr lang="en-US" sz="1200" b="1" dirty="0" err="1">
                <a:solidFill>
                  <a:srgbClr val="000000"/>
                </a:solidFill>
              </a:rPr>
              <a:t>empleo</a:t>
            </a:r>
            <a:r>
              <a:rPr lang="en-US" sz="1200" b="1" dirty="0">
                <a:solidFill>
                  <a:srgbClr val="000000"/>
                </a:solidFill>
              </a:rPr>
              <a:t> </a:t>
            </a:r>
            <a:r>
              <a:rPr lang="en-US" sz="1200" b="1" dirty="0" err="1">
                <a:solidFill>
                  <a:srgbClr val="000000"/>
                </a:solidFill>
              </a:rPr>
              <a:t>aeronaves</a:t>
            </a:r>
            <a:r>
              <a:rPr lang="en-US" sz="1200" b="1" dirty="0">
                <a:solidFill>
                  <a:srgbClr val="000000"/>
                </a:solidFill>
              </a:rPr>
              <a:t> UAV.</a:t>
            </a:r>
          </a:p>
          <a:p>
            <a:pPr marL="800100" lvl="1" indent="-342900" defTabSz="914400" eaLnBrk="1" fontAlgn="auto" hangingPunct="1">
              <a:spcBef>
                <a:spcPts val="0"/>
              </a:spcBef>
              <a:spcAft>
                <a:spcPts val="0"/>
              </a:spcAft>
              <a:buFont typeface="Arial" panose="020B0604020202020204" pitchFamily="34" charset="0"/>
              <a:buChar char="•"/>
              <a:defRPr/>
            </a:pPr>
            <a:endParaRPr lang="en-US" sz="1200" dirty="0">
              <a:solidFill>
                <a:srgbClr val="000000"/>
              </a:solidFill>
            </a:endParaRPr>
          </a:p>
          <a:p>
            <a:pPr lvl="1" defTabSz="914400" eaLnBrk="1" fontAlgn="auto" hangingPunct="1">
              <a:spcBef>
                <a:spcPts val="0"/>
              </a:spcBef>
              <a:spcAft>
                <a:spcPts val="0"/>
              </a:spcAft>
              <a:defRPr/>
            </a:pPr>
            <a:r>
              <a:rPr lang="en-US" sz="1200" b="1" dirty="0">
                <a:solidFill>
                  <a:srgbClr val="000000"/>
                </a:solidFill>
              </a:rPr>
              <a:t>3. </a:t>
            </a:r>
            <a:r>
              <a:rPr lang="en-US" sz="1200" b="1" dirty="0" err="1">
                <a:solidFill>
                  <a:srgbClr val="000000"/>
                </a:solidFill>
              </a:rPr>
              <a:t>Población</a:t>
            </a:r>
            <a:r>
              <a:rPr lang="en-US" sz="1200" b="1" dirty="0">
                <a:solidFill>
                  <a:srgbClr val="000000"/>
                </a:solidFill>
              </a:rPr>
              <a:t> civil</a:t>
            </a:r>
            <a:r>
              <a:rPr lang="en-US" sz="1200" dirty="0">
                <a:solidFill>
                  <a:srgbClr val="000000"/>
                </a:solidFill>
              </a:rPr>
              <a:t>//Civilians:</a:t>
            </a:r>
            <a:r>
              <a:rPr lang="en-US" sz="1200" b="1" dirty="0">
                <a:solidFill>
                  <a:srgbClr val="000000"/>
                </a:solidFill>
              </a:rPr>
              <a:t> </a:t>
            </a:r>
          </a:p>
          <a:p>
            <a:pPr marL="800100" lvl="1" indent="-342900" defTabSz="914400" eaLnBrk="1" fontAlgn="auto" hangingPunct="1">
              <a:spcBef>
                <a:spcPts val="0"/>
              </a:spcBef>
              <a:spcAft>
                <a:spcPts val="0"/>
              </a:spcAft>
              <a:buFont typeface="Arial" panose="020B0604020202020204" pitchFamily="34" charset="0"/>
              <a:buChar char="•"/>
              <a:defRPr/>
            </a:pPr>
            <a:r>
              <a:rPr lang="en-US" sz="1200" b="1" dirty="0">
                <a:solidFill>
                  <a:srgbClr val="000000"/>
                </a:solidFill>
              </a:rPr>
              <a:t>AA </a:t>
            </a:r>
            <a:r>
              <a:rPr lang="en-US" sz="1200" b="1" dirty="0" err="1">
                <a:solidFill>
                  <a:srgbClr val="000000"/>
                </a:solidFill>
              </a:rPr>
              <a:t>desplobladas</a:t>
            </a:r>
            <a:r>
              <a:rPr lang="en-US" sz="1200" b="1" dirty="0">
                <a:solidFill>
                  <a:srgbClr val="000000"/>
                </a:solidFill>
              </a:rPr>
              <a:t>, </a:t>
            </a:r>
            <a:r>
              <a:rPr lang="en-US" sz="1200" b="1" dirty="0" err="1">
                <a:solidFill>
                  <a:srgbClr val="000000"/>
                </a:solidFill>
              </a:rPr>
              <a:t>baja</a:t>
            </a:r>
            <a:r>
              <a:rPr lang="en-US" sz="1200" b="1" dirty="0">
                <a:solidFill>
                  <a:srgbClr val="000000"/>
                </a:solidFill>
              </a:rPr>
              <a:t> </a:t>
            </a:r>
            <a:r>
              <a:rPr lang="en-US" sz="1200" b="1" dirty="0" err="1">
                <a:solidFill>
                  <a:srgbClr val="000000"/>
                </a:solidFill>
              </a:rPr>
              <a:t>detección</a:t>
            </a:r>
            <a:r>
              <a:rPr lang="en-US" sz="1200" b="1" dirty="0">
                <a:solidFill>
                  <a:srgbClr val="000000"/>
                </a:solidFill>
              </a:rPr>
              <a:t>.</a:t>
            </a:r>
          </a:p>
          <a:p>
            <a:pPr marL="800100" lvl="1" indent="-342900">
              <a:buFont typeface="Arial" panose="020B0604020202020204" pitchFamily="34" charset="0"/>
              <a:buChar char="•"/>
              <a:defRPr/>
            </a:pPr>
            <a:r>
              <a:rPr lang="en-US" sz="1200" b="1" dirty="0">
                <a:solidFill>
                  <a:srgbClr val="000000"/>
                </a:solidFill>
              </a:rPr>
              <a:t>Rio Grande 193.188 </a:t>
            </a:r>
            <a:r>
              <a:rPr lang="en-US" sz="1200" b="1" dirty="0" err="1">
                <a:solidFill>
                  <a:srgbClr val="000000"/>
                </a:solidFill>
              </a:rPr>
              <a:t>habitantes</a:t>
            </a:r>
            <a:endParaRPr lang="en-US" sz="1200" b="1" dirty="0">
              <a:solidFill>
                <a:srgbClr val="000000"/>
              </a:solidFill>
            </a:endParaRPr>
          </a:p>
          <a:p>
            <a:pPr marL="800100" lvl="1" indent="-342900" defTabSz="914400" eaLnBrk="1" fontAlgn="auto" hangingPunct="1">
              <a:spcBef>
                <a:spcPts val="0"/>
              </a:spcBef>
              <a:spcAft>
                <a:spcPts val="0"/>
              </a:spcAft>
              <a:buFont typeface="Arial" panose="020B0604020202020204" pitchFamily="34" charset="0"/>
              <a:buChar char="•"/>
              <a:defRPr/>
            </a:pPr>
            <a:endParaRPr lang="en-US" sz="1200" b="1" dirty="0">
              <a:solidFill>
                <a:srgbClr val="000000"/>
              </a:solidFill>
            </a:endParaRPr>
          </a:p>
        </p:txBody>
      </p:sp>
      <p:grpSp>
        <p:nvGrpSpPr>
          <p:cNvPr id="6" name="Grupo 5">
            <a:extLst>
              <a:ext uri="{FF2B5EF4-FFF2-40B4-BE49-F238E27FC236}">
                <a16:creationId xmlns:a16="http://schemas.microsoft.com/office/drawing/2014/main" id="{E0FF9D5E-890A-0EDD-1955-47EB2CF2BB15}"/>
              </a:ext>
            </a:extLst>
          </p:cNvPr>
          <p:cNvGrpSpPr/>
          <p:nvPr/>
        </p:nvGrpSpPr>
        <p:grpSpPr>
          <a:xfrm>
            <a:off x="0" y="85738"/>
            <a:ext cx="12192000" cy="1185897"/>
            <a:chOff x="0" y="85738"/>
            <a:chExt cx="12192000" cy="1185897"/>
          </a:xfrm>
        </p:grpSpPr>
        <p:sp>
          <p:nvSpPr>
            <p:cNvPr id="7" name="TextBox 4">
              <a:extLst>
                <a:ext uri="{FF2B5EF4-FFF2-40B4-BE49-F238E27FC236}">
                  <a16:creationId xmlns:a16="http://schemas.microsoft.com/office/drawing/2014/main" id="{B3AB63E6-25A3-D25D-6AC0-9772F9940AFE}"/>
                </a:ext>
              </a:extLst>
            </p:cNvPr>
            <p:cNvSpPr txBox="1">
              <a:spLocks noChangeArrowheads="1"/>
            </p:cNvSpPr>
            <p:nvPr/>
          </p:nvSpPr>
          <p:spPr bwMode="auto">
            <a:xfrm>
              <a:off x="2672556" y="277132"/>
              <a:ext cx="68468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BOLETÍN METEOROLÓGICO</a:t>
              </a:r>
            </a:p>
            <a:p>
              <a:pPr algn="ctr" eaLnBrk="1" hangingPunct="1">
                <a:lnSpc>
                  <a:spcPct val="100000"/>
                </a:lnSpc>
                <a:spcBef>
                  <a:spcPct val="0"/>
                </a:spcBef>
                <a:buFontTx/>
                <a:buNone/>
              </a:pPr>
              <a:r>
                <a:rPr lang="en-US" altLang="es-CL" sz="2400" b="1" dirty="0" err="1">
                  <a:latin typeface="Arial Black" panose="020B0604020202020204" pitchFamily="34" charset="0"/>
                </a:rPr>
                <a:t>Antecedentes</a:t>
              </a:r>
              <a:r>
                <a:rPr lang="en-US" altLang="es-CL" sz="2400" b="1" dirty="0">
                  <a:latin typeface="Arial Black" panose="020B0604020202020204" pitchFamily="34" charset="0"/>
                </a:rPr>
                <a:t> de </a:t>
              </a:r>
              <a:r>
                <a:rPr lang="en-US" altLang="es-CL" sz="2400" b="1" dirty="0" err="1">
                  <a:latin typeface="Arial Black" panose="020B0604020202020204" pitchFamily="34" charset="0"/>
                </a:rPr>
                <a:t>Inteligencia</a:t>
              </a:r>
              <a:endParaRPr lang="en-US" altLang="es-CL" sz="2400" dirty="0">
                <a:latin typeface="Arial Black" panose="020B0604020202020204" pitchFamily="34" charset="0"/>
              </a:endParaRPr>
            </a:p>
          </p:txBody>
        </p:sp>
        <p:pic>
          <p:nvPicPr>
            <p:cNvPr id="8" name="Imagen 7" descr="IMG_4532.JPG">
              <a:extLst>
                <a:ext uri="{FF2B5EF4-FFF2-40B4-BE49-F238E27FC236}">
                  <a16:creationId xmlns:a16="http://schemas.microsoft.com/office/drawing/2014/main" id="{E81E4D48-2AD1-C268-372C-FFCEF6FFA8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10" name="Rectángulo 9">
              <a:extLst>
                <a:ext uri="{FF2B5EF4-FFF2-40B4-BE49-F238E27FC236}">
                  <a16:creationId xmlns:a16="http://schemas.microsoft.com/office/drawing/2014/main" id="{D3DF0497-CE5D-7F96-49AE-DB454F09FD7F}"/>
                </a:ext>
              </a:extLst>
            </p:cNvPr>
            <p:cNvSpPr/>
            <p:nvPr/>
          </p:nvSpPr>
          <p:spPr>
            <a:xfrm>
              <a:off x="0" y="1091722"/>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graphicFrame>
        <p:nvGraphicFramePr>
          <p:cNvPr id="12" name="Tabla 11"/>
          <p:cNvGraphicFramePr>
            <a:graphicFrameLocks noGrp="1"/>
          </p:cNvGraphicFramePr>
          <p:nvPr/>
        </p:nvGraphicFramePr>
        <p:xfrm>
          <a:off x="3409163" y="1689101"/>
          <a:ext cx="8681241" cy="4444995"/>
        </p:xfrm>
        <a:graphic>
          <a:graphicData uri="http://schemas.openxmlformats.org/drawingml/2006/table">
            <a:tbl>
              <a:tblPr/>
              <a:tblGrid>
                <a:gridCol w="614332">
                  <a:extLst>
                    <a:ext uri="{9D8B030D-6E8A-4147-A177-3AD203B41FA5}">
                      <a16:colId xmlns:a16="http://schemas.microsoft.com/office/drawing/2014/main" val="1092914630"/>
                    </a:ext>
                  </a:extLst>
                </a:gridCol>
                <a:gridCol w="1178309">
                  <a:extLst>
                    <a:ext uri="{9D8B030D-6E8A-4147-A177-3AD203B41FA5}">
                      <a16:colId xmlns:a16="http://schemas.microsoft.com/office/drawing/2014/main" val="3155526101"/>
                    </a:ext>
                  </a:extLst>
                </a:gridCol>
                <a:gridCol w="287025">
                  <a:extLst>
                    <a:ext uri="{9D8B030D-6E8A-4147-A177-3AD203B41FA5}">
                      <a16:colId xmlns:a16="http://schemas.microsoft.com/office/drawing/2014/main" val="2693693915"/>
                    </a:ext>
                  </a:extLst>
                </a:gridCol>
                <a:gridCol w="287025">
                  <a:extLst>
                    <a:ext uri="{9D8B030D-6E8A-4147-A177-3AD203B41FA5}">
                      <a16:colId xmlns:a16="http://schemas.microsoft.com/office/drawing/2014/main" val="1821595922"/>
                    </a:ext>
                  </a:extLst>
                </a:gridCol>
                <a:gridCol w="287025">
                  <a:extLst>
                    <a:ext uri="{9D8B030D-6E8A-4147-A177-3AD203B41FA5}">
                      <a16:colId xmlns:a16="http://schemas.microsoft.com/office/drawing/2014/main" val="3245302809"/>
                    </a:ext>
                  </a:extLst>
                </a:gridCol>
                <a:gridCol w="287025">
                  <a:extLst>
                    <a:ext uri="{9D8B030D-6E8A-4147-A177-3AD203B41FA5}">
                      <a16:colId xmlns:a16="http://schemas.microsoft.com/office/drawing/2014/main" val="1535737324"/>
                    </a:ext>
                  </a:extLst>
                </a:gridCol>
                <a:gridCol w="287025">
                  <a:extLst>
                    <a:ext uri="{9D8B030D-6E8A-4147-A177-3AD203B41FA5}">
                      <a16:colId xmlns:a16="http://schemas.microsoft.com/office/drawing/2014/main" val="1795643005"/>
                    </a:ext>
                  </a:extLst>
                </a:gridCol>
                <a:gridCol w="287025">
                  <a:extLst>
                    <a:ext uri="{9D8B030D-6E8A-4147-A177-3AD203B41FA5}">
                      <a16:colId xmlns:a16="http://schemas.microsoft.com/office/drawing/2014/main" val="4008909252"/>
                    </a:ext>
                  </a:extLst>
                </a:gridCol>
                <a:gridCol w="287025">
                  <a:extLst>
                    <a:ext uri="{9D8B030D-6E8A-4147-A177-3AD203B41FA5}">
                      <a16:colId xmlns:a16="http://schemas.microsoft.com/office/drawing/2014/main" val="2421303226"/>
                    </a:ext>
                  </a:extLst>
                </a:gridCol>
                <a:gridCol w="287025">
                  <a:extLst>
                    <a:ext uri="{9D8B030D-6E8A-4147-A177-3AD203B41FA5}">
                      <a16:colId xmlns:a16="http://schemas.microsoft.com/office/drawing/2014/main" val="131985964"/>
                    </a:ext>
                  </a:extLst>
                </a:gridCol>
                <a:gridCol w="287025">
                  <a:extLst>
                    <a:ext uri="{9D8B030D-6E8A-4147-A177-3AD203B41FA5}">
                      <a16:colId xmlns:a16="http://schemas.microsoft.com/office/drawing/2014/main" val="1624658835"/>
                    </a:ext>
                  </a:extLst>
                </a:gridCol>
                <a:gridCol w="287025">
                  <a:extLst>
                    <a:ext uri="{9D8B030D-6E8A-4147-A177-3AD203B41FA5}">
                      <a16:colId xmlns:a16="http://schemas.microsoft.com/office/drawing/2014/main" val="4105952490"/>
                    </a:ext>
                  </a:extLst>
                </a:gridCol>
                <a:gridCol w="287025">
                  <a:extLst>
                    <a:ext uri="{9D8B030D-6E8A-4147-A177-3AD203B41FA5}">
                      <a16:colId xmlns:a16="http://schemas.microsoft.com/office/drawing/2014/main" val="3487971564"/>
                    </a:ext>
                  </a:extLst>
                </a:gridCol>
                <a:gridCol w="287025">
                  <a:extLst>
                    <a:ext uri="{9D8B030D-6E8A-4147-A177-3AD203B41FA5}">
                      <a16:colId xmlns:a16="http://schemas.microsoft.com/office/drawing/2014/main" val="1562118783"/>
                    </a:ext>
                  </a:extLst>
                </a:gridCol>
                <a:gridCol w="287025">
                  <a:extLst>
                    <a:ext uri="{9D8B030D-6E8A-4147-A177-3AD203B41FA5}">
                      <a16:colId xmlns:a16="http://schemas.microsoft.com/office/drawing/2014/main" val="2690187859"/>
                    </a:ext>
                  </a:extLst>
                </a:gridCol>
                <a:gridCol w="287025">
                  <a:extLst>
                    <a:ext uri="{9D8B030D-6E8A-4147-A177-3AD203B41FA5}">
                      <a16:colId xmlns:a16="http://schemas.microsoft.com/office/drawing/2014/main" val="2984150809"/>
                    </a:ext>
                  </a:extLst>
                </a:gridCol>
                <a:gridCol w="287025">
                  <a:extLst>
                    <a:ext uri="{9D8B030D-6E8A-4147-A177-3AD203B41FA5}">
                      <a16:colId xmlns:a16="http://schemas.microsoft.com/office/drawing/2014/main" val="3054986650"/>
                    </a:ext>
                  </a:extLst>
                </a:gridCol>
                <a:gridCol w="287025">
                  <a:extLst>
                    <a:ext uri="{9D8B030D-6E8A-4147-A177-3AD203B41FA5}">
                      <a16:colId xmlns:a16="http://schemas.microsoft.com/office/drawing/2014/main" val="2496945442"/>
                    </a:ext>
                  </a:extLst>
                </a:gridCol>
                <a:gridCol w="287025">
                  <a:extLst>
                    <a:ext uri="{9D8B030D-6E8A-4147-A177-3AD203B41FA5}">
                      <a16:colId xmlns:a16="http://schemas.microsoft.com/office/drawing/2014/main" val="2106098476"/>
                    </a:ext>
                  </a:extLst>
                </a:gridCol>
                <a:gridCol w="287025">
                  <a:extLst>
                    <a:ext uri="{9D8B030D-6E8A-4147-A177-3AD203B41FA5}">
                      <a16:colId xmlns:a16="http://schemas.microsoft.com/office/drawing/2014/main" val="3232410403"/>
                    </a:ext>
                  </a:extLst>
                </a:gridCol>
                <a:gridCol w="287025">
                  <a:extLst>
                    <a:ext uri="{9D8B030D-6E8A-4147-A177-3AD203B41FA5}">
                      <a16:colId xmlns:a16="http://schemas.microsoft.com/office/drawing/2014/main" val="3159352622"/>
                    </a:ext>
                  </a:extLst>
                </a:gridCol>
                <a:gridCol w="287025">
                  <a:extLst>
                    <a:ext uri="{9D8B030D-6E8A-4147-A177-3AD203B41FA5}">
                      <a16:colId xmlns:a16="http://schemas.microsoft.com/office/drawing/2014/main" val="251740766"/>
                    </a:ext>
                  </a:extLst>
                </a:gridCol>
                <a:gridCol w="287025">
                  <a:extLst>
                    <a:ext uri="{9D8B030D-6E8A-4147-A177-3AD203B41FA5}">
                      <a16:colId xmlns:a16="http://schemas.microsoft.com/office/drawing/2014/main" val="2072664478"/>
                    </a:ext>
                  </a:extLst>
                </a:gridCol>
                <a:gridCol w="287025">
                  <a:extLst>
                    <a:ext uri="{9D8B030D-6E8A-4147-A177-3AD203B41FA5}">
                      <a16:colId xmlns:a16="http://schemas.microsoft.com/office/drawing/2014/main" val="770123679"/>
                    </a:ext>
                  </a:extLst>
                </a:gridCol>
                <a:gridCol w="287025">
                  <a:extLst>
                    <a:ext uri="{9D8B030D-6E8A-4147-A177-3AD203B41FA5}">
                      <a16:colId xmlns:a16="http://schemas.microsoft.com/office/drawing/2014/main" val="1956054674"/>
                    </a:ext>
                  </a:extLst>
                </a:gridCol>
                <a:gridCol w="287025">
                  <a:extLst>
                    <a:ext uri="{9D8B030D-6E8A-4147-A177-3AD203B41FA5}">
                      <a16:colId xmlns:a16="http://schemas.microsoft.com/office/drawing/2014/main" val="286987622"/>
                    </a:ext>
                  </a:extLst>
                </a:gridCol>
              </a:tblGrid>
              <a:tr h="289004">
                <a:tc rowSpan="2" gridSpan="2">
                  <a:txBody>
                    <a:bodyPr/>
                    <a:lstStyle/>
                    <a:p>
                      <a:pPr algn="ctr" fontAlgn="ctr"/>
                      <a:r>
                        <a:rPr lang="es-CL" sz="1000" b="0" i="0" u="none" strike="noStrike">
                          <a:solidFill>
                            <a:srgbClr val="000000"/>
                          </a:solidFill>
                          <a:effectLst/>
                          <a:latin typeface="Calibri" panose="020F0502020204030204" pitchFamily="34" charset="0"/>
                        </a:rPr>
                        <a:t>Operación</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hMerge="1">
                  <a:txBody>
                    <a:bodyPr/>
                    <a:lstStyle/>
                    <a:p>
                      <a:endParaRPr lang="es-CL"/>
                    </a:p>
                  </a:txBody>
                  <a:tcPr/>
                </a:tc>
                <a:tc gridSpan="4">
                  <a:txBody>
                    <a:bodyPr/>
                    <a:lstStyle/>
                    <a:p>
                      <a:pPr algn="ctr" fontAlgn="ctr"/>
                      <a:r>
                        <a:rPr lang="es-CL" sz="1000" b="0" i="0" u="none" strike="noStrike">
                          <a:solidFill>
                            <a:srgbClr val="000000"/>
                          </a:solidFill>
                          <a:effectLst/>
                          <a:latin typeface="Calibri" panose="020F0502020204030204" pitchFamily="34" charset="0"/>
                        </a:rPr>
                        <a:t>10-sept</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L"/>
                    </a:p>
                  </a:txBody>
                  <a:tcPr/>
                </a:tc>
                <a:tc hMerge="1">
                  <a:txBody>
                    <a:bodyPr/>
                    <a:lstStyle/>
                    <a:p>
                      <a:endParaRPr lang="es-CL"/>
                    </a:p>
                  </a:txBody>
                  <a:tcPr/>
                </a:tc>
                <a:tc hMerge="1">
                  <a:txBody>
                    <a:bodyPr/>
                    <a:lstStyle/>
                    <a:p>
                      <a:endParaRPr lang="es-CL"/>
                    </a:p>
                  </a:txBody>
                  <a:tcPr/>
                </a:tc>
                <a:tc gridSpan="4">
                  <a:txBody>
                    <a:bodyPr/>
                    <a:lstStyle/>
                    <a:p>
                      <a:pPr algn="ctr" fontAlgn="ctr"/>
                      <a:r>
                        <a:rPr lang="es-CL" sz="1000" b="0" i="0" u="none" strike="noStrike">
                          <a:solidFill>
                            <a:srgbClr val="000000"/>
                          </a:solidFill>
                          <a:effectLst/>
                          <a:latin typeface="Calibri" panose="020F0502020204030204" pitchFamily="34" charset="0"/>
                        </a:rPr>
                        <a:t>11-sept</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L"/>
                    </a:p>
                  </a:txBody>
                  <a:tcPr/>
                </a:tc>
                <a:tc hMerge="1">
                  <a:txBody>
                    <a:bodyPr/>
                    <a:lstStyle/>
                    <a:p>
                      <a:endParaRPr lang="es-CL"/>
                    </a:p>
                  </a:txBody>
                  <a:tcPr/>
                </a:tc>
                <a:tc hMerge="1">
                  <a:txBody>
                    <a:bodyPr/>
                    <a:lstStyle/>
                    <a:p>
                      <a:endParaRPr lang="es-CL"/>
                    </a:p>
                  </a:txBody>
                  <a:tcPr/>
                </a:tc>
                <a:tc gridSpan="4">
                  <a:txBody>
                    <a:bodyPr/>
                    <a:lstStyle/>
                    <a:p>
                      <a:pPr algn="ctr" fontAlgn="ctr"/>
                      <a:r>
                        <a:rPr lang="es-CL" sz="1000" b="0" i="0" u="none" strike="noStrike">
                          <a:solidFill>
                            <a:srgbClr val="000000"/>
                          </a:solidFill>
                          <a:effectLst/>
                          <a:latin typeface="Calibri" panose="020F0502020204030204" pitchFamily="34" charset="0"/>
                        </a:rPr>
                        <a:t>12-sept</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L"/>
                    </a:p>
                  </a:txBody>
                  <a:tcPr/>
                </a:tc>
                <a:tc hMerge="1">
                  <a:txBody>
                    <a:bodyPr/>
                    <a:lstStyle/>
                    <a:p>
                      <a:endParaRPr lang="es-CL"/>
                    </a:p>
                  </a:txBody>
                  <a:tcPr/>
                </a:tc>
                <a:tc hMerge="1">
                  <a:txBody>
                    <a:bodyPr/>
                    <a:lstStyle/>
                    <a:p>
                      <a:endParaRPr lang="es-CL"/>
                    </a:p>
                  </a:txBody>
                  <a:tcPr/>
                </a:tc>
                <a:tc gridSpan="4">
                  <a:txBody>
                    <a:bodyPr/>
                    <a:lstStyle/>
                    <a:p>
                      <a:pPr algn="ctr" fontAlgn="ctr"/>
                      <a:r>
                        <a:rPr lang="es-CL" sz="1000" b="0" i="0" u="none" strike="noStrike">
                          <a:solidFill>
                            <a:srgbClr val="000000"/>
                          </a:solidFill>
                          <a:effectLst/>
                          <a:latin typeface="Calibri" panose="020F0502020204030204" pitchFamily="34" charset="0"/>
                        </a:rPr>
                        <a:t>13-sept</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L"/>
                    </a:p>
                  </a:txBody>
                  <a:tcPr/>
                </a:tc>
                <a:tc hMerge="1">
                  <a:txBody>
                    <a:bodyPr/>
                    <a:lstStyle/>
                    <a:p>
                      <a:endParaRPr lang="es-CL"/>
                    </a:p>
                  </a:txBody>
                  <a:tcPr/>
                </a:tc>
                <a:tc hMerge="1">
                  <a:txBody>
                    <a:bodyPr/>
                    <a:lstStyle/>
                    <a:p>
                      <a:endParaRPr lang="es-CL"/>
                    </a:p>
                  </a:txBody>
                  <a:tcPr/>
                </a:tc>
                <a:tc gridSpan="4">
                  <a:txBody>
                    <a:bodyPr/>
                    <a:lstStyle/>
                    <a:p>
                      <a:pPr algn="ctr" fontAlgn="ctr"/>
                      <a:r>
                        <a:rPr lang="es-CL" sz="1000" b="0" i="0" u="none" strike="noStrike">
                          <a:solidFill>
                            <a:srgbClr val="000000"/>
                          </a:solidFill>
                          <a:effectLst/>
                          <a:latin typeface="Calibri" panose="020F0502020204030204" pitchFamily="34" charset="0"/>
                        </a:rPr>
                        <a:t>14-sept</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L"/>
                    </a:p>
                  </a:txBody>
                  <a:tcPr/>
                </a:tc>
                <a:tc hMerge="1">
                  <a:txBody>
                    <a:bodyPr/>
                    <a:lstStyle/>
                    <a:p>
                      <a:endParaRPr lang="es-CL"/>
                    </a:p>
                  </a:txBody>
                  <a:tcPr/>
                </a:tc>
                <a:tc hMerge="1">
                  <a:txBody>
                    <a:bodyPr/>
                    <a:lstStyle/>
                    <a:p>
                      <a:endParaRPr lang="es-CL"/>
                    </a:p>
                  </a:txBody>
                  <a:tcPr/>
                </a:tc>
                <a:tc gridSpan="4">
                  <a:txBody>
                    <a:bodyPr/>
                    <a:lstStyle/>
                    <a:p>
                      <a:pPr algn="ctr" fontAlgn="ctr"/>
                      <a:r>
                        <a:rPr lang="es-CL" sz="1000" b="0" i="0" u="none" strike="noStrike">
                          <a:solidFill>
                            <a:srgbClr val="000000"/>
                          </a:solidFill>
                          <a:effectLst/>
                          <a:latin typeface="Calibri" panose="020F0502020204030204" pitchFamily="34" charset="0"/>
                        </a:rPr>
                        <a:t>15-sept</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L"/>
                    </a:p>
                  </a:txBody>
                  <a:tcPr/>
                </a:tc>
                <a:tc hMerge="1">
                  <a:txBody>
                    <a:bodyPr/>
                    <a:lstStyle/>
                    <a:p>
                      <a:endParaRPr lang="es-CL"/>
                    </a:p>
                  </a:txBody>
                  <a:tcPr/>
                </a:tc>
                <a:tc hMerge="1">
                  <a:txBody>
                    <a:bodyPr/>
                    <a:lstStyle/>
                    <a:p>
                      <a:endParaRPr lang="es-CL"/>
                    </a:p>
                  </a:txBody>
                  <a:tcPr/>
                </a:tc>
                <a:extLst>
                  <a:ext uri="{0D108BD9-81ED-4DB2-BD59-A6C34878D82A}">
                    <a16:rowId xmlns:a16="http://schemas.microsoft.com/office/drawing/2014/main" val="2037371512"/>
                  </a:ext>
                </a:extLst>
              </a:tr>
              <a:tr h="289004">
                <a:tc gridSpan="2" vMerge="1">
                  <a:txBody>
                    <a:bodyPr/>
                    <a:lstStyle/>
                    <a:p>
                      <a:endParaRPr lang="es-CL"/>
                    </a:p>
                  </a:txBody>
                  <a:tcPr/>
                </a:tc>
                <a:tc hMerge="1" vMerge="1">
                  <a:txBody>
                    <a:bodyPr/>
                    <a:lstStyle/>
                    <a:p>
                      <a:endParaRPr lang="es-CL"/>
                    </a:p>
                  </a:txBody>
                  <a:tcPr/>
                </a:tc>
                <a:tc>
                  <a:txBody>
                    <a:bodyPr/>
                    <a:lstStyle/>
                    <a:p>
                      <a:pPr algn="ctr" fontAlgn="ctr"/>
                      <a:r>
                        <a:rPr lang="es-CL" sz="1000" b="0" i="0" u="none" strike="noStrike">
                          <a:solidFill>
                            <a:srgbClr val="000000"/>
                          </a:solidFill>
                          <a:effectLst/>
                          <a:latin typeface="Calibri" panose="020F0502020204030204" pitchFamily="34" charset="0"/>
                        </a:rPr>
                        <a:t>8</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12</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18</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24</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8</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12</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18</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24</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8</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12</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18</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24</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8</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12</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18</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24</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8</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12</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18</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24</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8</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12</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18</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24</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9894140"/>
                  </a:ext>
                </a:extLst>
              </a:tr>
              <a:tr h="289004">
                <a:tc rowSpan="4">
                  <a:txBody>
                    <a:bodyPr/>
                    <a:lstStyle/>
                    <a:p>
                      <a:pPr algn="ctr" fontAlgn="ctr"/>
                      <a:r>
                        <a:rPr lang="es-CL" sz="1000" b="0" i="0" u="none" strike="noStrike">
                          <a:solidFill>
                            <a:srgbClr val="000000"/>
                          </a:solidFill>
                          <a:effectLst/>
                          <a:latin typeface="Calibri" panose="020F0502020204030204" pitchFamily="34" charset="0"/>
                        </a:rPr>
                        <a:t>OP. TERRESTRE</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Marcha pedestre</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extLst>
                  <a:ext uri="{0D108BD9-81ED-4DB2-BD59-A6C34878D82A}">
                    <a16:rowId xmlns:a16="http://schemas.microsoft.com/office/drawing/2014/main" val="1760392499"/>
                  </a:ext>
                </a:extLst>
              </a:tr>
              <a:tr h="289004">
                <a:tc vMerge="1">
                  <a:txBody>
                    <a:bodyPr/>
                    <a:lstStyle/>
                    <a:p>
                      <a:endParaRPr lang="es-CL"/>
                    </a:p>
                  </a:txBody>
                  <a:tcPr/>
                </a:tc>
                <a:tc>
                  <a:txBody>
                    <a:bodyPr/>
                    <a:lstStyle/>
                    <a:p>
                      <a:pPr algn="ctr" fontAlgn="ctr"/>
                      <a:r>
                        <a:rPr lang="es-CL" sz="1000" b="0" i="0" u="none" strike="noStrike">
                          <a:solidFill>
                            <a:srgbClr val="000000"/>
                          </a:solidFill>
                          <a:effectLst/>
                          <a:latin typeface="Calibri" panose="020F0502020204030204" pitchFamily="34" charset="0"/>
                        </a:rPr>
                        <a:t>Marcha motorizada</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extLst>
                  <a:ext uri="{0D108BD9-81ED-4DB2-BD59-A6C34878D82A}">
                    <a16:rowId xmlns:a16="http://schemas.microsoft.com/office/drawing/2014/main" val="887026860"/>
                  </a:ext>
                </a:extLst>
              </a:tr>
              <a:tr h="289004">
                <a:tc vMerge="1">
                  <a:txBody>
                    <a:bodyPr/>
                    <a:lstStyle/>
                    <a:p>
                      <a:endParaRPr lang="es-CL"/>
                    </a:p>
                  </a:txBody>
                  <a:tcPr/>
                </a:tc>
                <a:tc>
                  <a:txBody>
                    <a:bodyPr/>
                    <a:lstStyle/>
                    <a:p>
                      <a:pPr algn="ctr" fontAlgn="ctr"/>
                      <a:r>
                        <a:rPr lang="es-CL" sz="1000" b="0" i="0" u="none" strike="noStrike" dirty="0">
                          <a:solidFill>
                            <a:srgbClr val="000000"/>
                          </a:solidFill>
                          <a:effectLst/>
                          <a:latin typeface="Calibri" panose="020F0502020204030204" pitchFamily="34" charset="0"/>
                        </a:rPr>
                        <a:t>ISR</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2583915677"/>
                  </a:ext>
                </a:extLst>
              </a:tr>
              <a:tr h="398939">
                <a:tc vMerge="1">
                  <a:txBody>
                    <a:bodyPr/>
                    <a:lstStyle/>
                    <a:p>
                      <a:endParaRPr lang="es-CL"/>
                    </a:p>
                  </a:txBody>
                  <a:tcPr/>
                </a:tc>
                <a:tc>
                  <a:txBody>
                    <a:bodyPr/>
                    <a:lstStyle/>
                    <a:p>
                      <a:pPr algn="ctr" fontAlgn="ctr"/>
                      <a:r>
                        <a:rPr lang="es-CL" sz="1000" b="0" i="0" u="none" strike="noStrike">
                          <a:solidFill>
                            <a:srgbClr val="000000"/>
                          </a:solidFill>
                          <a:effectLst/>
                          <a:latin typeface="Calibri" panose="020F0502020204030204" pitchFamily="34" charset="0"/>
                        </a:rPr>
                        <a:t>Ap. Logísticos terrestres</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dirty="0">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extLst>
                  <a:ext uri="{0D108BD9-81ED-4DB2-BD59-A6C34878D82A}">
                    <a16:rowId xmlns:a16="http://schemas.microsoft.com/office/drawing/2014/main" val="2668159414"/>
                  </a:ext>
                </a:extLst>
              </a:tr>
              <a:tr h="289004">
                <a:tc rowSpan="5">
                  <a:txBody>
                    <a:bodyPr/>
                    <a:lstStyle/>
                    <a:p>
                      <a:pPr algn="ctr" fontAlgn="ctr"/>
                      <a:r>
                        <a:rPr lang="es-CL" sz="1000" b="0" i="0" u="none" strike="noStrike">
                          <a:solidFill>
                            <a:srgbClr val="000000"/>
                          </a:solidFill>
                          <a:effectLst/>
                          <a:latin typeface="Calibri" panose="020F0502020204030204" pitchFamily="34" charset="0"/>
                        </a:rPr>
                        <a:t>OP. AEREAS</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Air Drop</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2385886547"/>
                  </a:ext>
                </a:extLst>
              </a:tr>
              <a:tr h="289004">
                <a:tc vMerge="1">
                  <a:txBody>
                    <a:bodyPr/>
                    <a:lstStyle/>
                    <a:p>
                      <a:endParaRPr lang="es-CL"/>
                    </a:p>
                  </a:txBody>
                  <a:tcPr/>
                </a:tc>
                <a:tc>
                  <a:txBody>
                    <a:bodyPr/>
                    <a:lstStyle/>
                    <a:p>
                      <a:pPr algn="ctr" fontAlgn="ctr"/>
                      <a:r>
                        <a:rPr lang="es-CL" sz="1000" b="0" i="0" u="none" strike="noStrike">
                          <a:solidFill>
                            <a:srgbClr val="000000"/>
                          </a:solidFill>
                          <a:effectLst/>
                          <a:latin typeface="Calibri" panose="020F0502020204030204" pitchFamily="34" charset="0"/>
                        </a:rPr>
                        <a:t>MEDEVAC</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dirty="0">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2372805824"/>
                  </a:ext>
                </a:extLst>
              </a:tr>
              <a:tr h="289004">
                <a:tc vMerge="1">
                  <a:txBody>
                    <a:bodyPr/>
                    <a:lstStyle/>
                    <a:p>
                      <a:endParaRPr lang="es-CL"/>
                    </a:p>
                  </a:txBody>
                  <a:tcPr/>
                </a:tc>
                <a:tc>
                  <a:txBody>
                    <a:bodyPr/>
                    <a:lstStyle/>
                    <a:p>
                      <a:pPr algn="ctr" fontAlgn="ctr"/>
                      <a:r>
                        <a:rPr lang="es-CL" sz="1000" b="0" i="0" u="none" strike="noStrike">
                          <a:solidFill>
                            <a:srgbClr val="000000"/>
                          </a:solidFill>
                          <a:effectLst/>
                          <a:latin typeface="Calibri" panose="020F0502020204030204" pitchFamily="34" charset="0"/>
                        </a:rPr>
                        <a:t>Recon aéreo/ISR</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dirty="0">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384524362"/>
                  </a:ext>
                </a:extLst>
              </a:tr>
              <a:tr h="289004">
                <a:tc vMerge="1">
                  <a:txBody>
                    <a:bodyPr/>
                    <a:lstStyle/>
                    <a:p>
                      <a:endParaRPr lang="es-CL"/>
                    </a:p>
                  </a:txBody>
                  <a:tcPr/>
                </a:tc>
                <a:tc>
                  <a:txBody>
                    <a:bodyPr/>
                    <a:lstStyle/>
                    <a:p>
                      <a:pPr algn="ctr" fontAlgn="ctr"/>
                      <a:r>
                        <a:rPr lang="es-CL" sz="1000" b="0" i="0" u="none" strike="noStrike">
                          <a:solidFill>
                            <a:srgbClr val="000000"/>
                          </a:solidFill>
                          <a:effectLst/>
                          <a:latin typeface="Calibri" panose="020F0502020204030204" pitchFamily="34" charset="0"/>
                        </a:rPr>
                        <a:t>Ap. logístico aéreo</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624980821"/>
                  </a:ext>
                </a:extLst>
              </a:tr>
              <a:tr h="289004">
                <a:tc vMerge="1">
                  <a:txBody>
                    <a:bodyPr/>
                    <a:lstStyle/>
                    <a:p>
                      <a:endParaRPr lang="es-CL"/>
                    </a:p>
                  </a:txBody>
                  <a:tcPr/>
                </a:tc>
                <a:tc>
                  <a:txBody>
                    <a:bodyPr/>
                    <a:lstStyle/>
                    <a:p>
                      <a:pPr algn="ctr" fontAlgn="ctr"/>
                      <a:r>
                        <a:rPr lang="es-CL" sz="1000" b="0" i="0" u="none" strike="noStrike">
                          <a:solidFill>
                            <a:srgbClr val="000000"/>
                          </a:solidFill>
                          <a:effectLst/>
                          <a:latin typeface="Calibri" panose="020F0502020204030204" pitchFamily="34" charset="0"/>
                        </a:rPr>
                        <a:t>Helocast</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extLst>
                  <a:ext uri="{0D108BD9-81ED-4DB2-BD59-A6C34878D82A}">
                    <a16:rowId xmlns:a16="http://schemas.microsoft.com/office/drawing/2014/main" val="2846315377"/>
                  </a:ext>
                </a:extLst>
              </a:tr>
              <a:tr h="289004">
                <a:tc rowSpan="2">
                  <a:txBody>
                    <a:bodyPr/>
                    <a:lstStyle/>
                    <a:p>
                      <a:pPr algn="ctr" fontAlgn="ctr"/>
                      <a:r>
                        <a:rPr lang="es-CL" sz="1000" b="0" i="0" u="none" strike="noStrike">
                          <a:solidFill>
                            <a:srgbClr val="000000"/>
                          </a:solidFill>
                          <a:effectLst/>
                          <a:latin typeface="Calibri" panose="020F0502020204030204" pitchFamily="34" charset="0"/>
                        </a:rPr>
                        <a:t>OP. MARIT.</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dirty="0">
                          <a:solidFill>
                            <a:srgbClr val="000000"/>
                          </a:solidFill>
                          <a:effectLst/>
                          <a:latin typeface="Calibri" panose="020F0502020204030204" pitchFamily="34" charset="0"/>
                        </a:rPr>
                        <a:t>LCM/LCU/BAA</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dirty="0">
                          <a:solidFill>
                            <a:srgbClr val="FFFF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FFFF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FFFF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FFFF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FFFF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dirty="0">
                          <a:solidFill>
                            <a:srgbClr val="FFFF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dirty="0">
                          <a:solidFill>
                            <a:srgbClr val="FFFF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dirty="0">
                          <a:solidFill>
                            <a:srgbClr val="FFFF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FFFF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dirty="0">
                          <a:solidFill>
                            <a:srgbClr val="FFFF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FFFF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FFFF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FFFF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FFFF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FFFF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FFFF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FFFF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FFFF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FFFF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FFFF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dirty="0">
                          <a:solidFill>
                            <a:srgbClr val="FFFF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dirty="0">
                          <a:solidFill>
                            <a:srgbClr val="FFFF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dirty="0">
                          <a:solidFill>
                            <a:srgbClr val="FFFF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dirty="0">
                          <a:solidFill>
                            <a:srgbClr val="FFFF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803209833"/>
                  </a:ext>
                </a:extLst>
              </a:tr>
              <a:tr h="289004">
                <a:tc vMerge="1">
                  <a:txBody>
                    <a:bodyPr/>
                    <a:lstStyle/>
                    <a:p>
                      <a:endParaRPr lang="es-CL"/>
                    </a:p>
                  </a:txBody>
                  <a:tcPr/>
                </a:tc>
                <a:tc>
                  <a:txBody>
                    <a:bodyPr/>
                    <a:lstStyle/>
                    <a:p>
                      <a:pPr algn="ctr" fontAlgn="ctr"/>
                      <a:r>
                        <a:rPr lang="es-CL" sz="1000" b="0" i="0" u="none" strike="noStrike" dirty="0">
                          <a:solidFill>
                            <a:srgbClr val="000000"/>
                          </a:solidFill>
                          <a:effectLst/>
                          <a:latin typeface="Calibri" panose="020F0502020204030204" pitchFamily="34" charset="0"/>
                        </a:rPr>
                        <a:t>Buceo</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dirty="0">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dirty="0">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dirty="0">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dirty="0">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dirty="0">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dirty="0">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dirty="0">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dirty="0">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dirty="0">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3300"/>
                    </a:solidFill>
                  </a:tcPr>
                </a:tc>
                <a:extLst>
                  <a:ext uri="{0D108BD9-81ED-4DB2-BD59-A6C34878D82A}">
                    <a16:rowId xmlns:a16="http://schemas.microsoft.com/office/drawing/2014/main" val="2447838947"/>
                  </a:ext>
                </a:extLst>
              </a:tr>
              <a:tr h="289004">
                <a:tc rowSpan="2">
                  <a:txBody>
                    <a:bodyPr/>
                    <a:lstStyle/>
                    <a:p>
                      <a:pPr algn="ctr" fontAlgn="ctr"/>
                      <a:r>
                        <a:rPr lang="es-CL" sz="1000" b="0" i="0" u="none" strike="noStrike">
                          <a:solidFill>
                            <a:srgbClr val="000000"/>
                          </a:solidFill>
                          <a:effectLst/>
                          <a:latin typeface="Calibri" panose="020F0502020204030204" pitchFamily="34" charset="0"/>
                        </a:rPr>
                        <a:t>TELECOM</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SATCOM</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extLst>
                  <a:ext uri="{0D108BD9-81ED-4DB2-BD59-A6C34878D82A}">
                    <a16:rowId xmlns:a16="http://schemas.microsoft.com/office/drawing/2014/main" val="3042160470"/>
                  </a:ext>
                </a:extLst>
              </a:tr>
              <a:tr h="289004">
                <a:tc vMerge="1">
                  <a:txBody>
                    <a:bodyPr/>
                    <a:lstStyle/>
                    <a:p>
                      <a:endParaRPr lang="es-CL"/>
                    </a:p>
                  </a:txBody>
                  <a:tcPr/>
                </a:tc>
                <a:tc>
                  <a:txBody>
                    <a:bodyPr/>
                    <a:lstStyle/>
                    <a:p>
                      <a:pPr algn="ctr" fontAlgn="ctr"/>
                      <a:r>
                        <a:rPr lang="es-CL" sz="1000" b="0" i="0" u="none" strike="noStrike">
                          <a:solidFill>
                            <a:srgbClr val="000000"/>
                          </a:solidFill>
                          <a:effectLst/>
                          <a:latin typeface="Calibri" panose="020F0502020204030204" pitchFamily="34" charset="0"/>
                        </a:rPr>
                        <a:t>Enlaces LOS</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tc>
                  <a:txBody>
                    <a:bodyPr/>
                    <a:lstStyle/>
                    <a:p>
                      <a:pPr algn="ctr" fontAlgn="ctr"/>
                      <a:r>
                        <a:rPr lang="es-CL" sz="1000" b="0" i="0" u="none" strike="noStrike" dirty="0">
                          <a:solidFill>
                            <a:srgbClr val="000000"/>
                          </a:solidFill>
                          <a:effectLst/>
                          <a:latin typeface="Calibri" panose="020F0502020204030204" pitchFamily="34" charset="0"/>
                        </a:rPr>
                        <a:t> </a:t>
                      </a:r>
                    </a:p>
                  </a:txBody>
                  <a:tcPr marL="9024" marR="9024" marT="902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FFF9F"/>
                    </a:solidFill>
                  </a:tcPr>
                </a:tc>
                <a:extLst>
                  <a:ext uri="{0D108BD9-81ED-4DB2-BD59-A6C34878D82A}">
                    <a16:rowId xmlns:a16="http://schemas.microsoft.com/office/drawing/2014/main" val="3624854642"/>
                  </a:ext>
                </a:extLst>
              </a:tr>
            </a:tbl>
          </a:graphicData>
        </a:graphic>
      </p:graphicFrame>
      <p:sp>
        <p:nvSpPr>
          <p:cNvPr id="2" name="CuadroTexto 1"/>
          <p:cNvSpPr txBox="1"/>
          <p:nvPr/>
        </p:nvSpPr>
        <p:spPr>
          <a:xfrm>
            <a:off x="7106444" y="6366896"/>
            <a:ext cx="1135856" cy="369332"/>
          </a:xfrm>
          <a:prstGeom prst="rect">
            <a:avLst/>
          </a:prstGeom>
          <a:solidFill>
            <a:srgbClr val="99FF99"/>
          </a:solidFill>
          <a:ln w="9525">
            <a:solidFill>
              <a:schemeClr val="tx1"/>
            </a:solidFill>
          </a:ln>
        </p:spPr>
        <p:txBody>
          <a:bodyPr wrap="square" rtlCol="0">
            <a:spAutoFit/>
          </a:bodyPr>
          <a:lstStyle/>
          <a:p>
            <a:pPr algn="ctr"/>
            <a:r>
              <a:rPr lang="es-CL" dirty="0"/>
              <a:t>APTO</a:t>
            </a:r>
          </a:p>
        </p:txBody>
      </p:sp>
      <p:sp>
        <p:nvSpPr>
          <p:cNvPr id="9" name="CuadroTexto 8"/>
          <p:cNvSpPr txBox="1"/>
          <p:nvPr/>
        </p:nvSpPr>
        <p:spPr>
          <a:xfrm>
            <a:off x="8579644" y="6366896"/>
            <a:ext cx="1135856" cy="369332"/>
          </a:xfrm>
          <a:prstGeom prst="rect">
            <a:avLst/>
          </a:prstGeom>
          <a:solidFill>
            <a:srgbClr val="FFFF00"/>
          </a:solidFill>
          <a:ln>
            <a:solidFill>
              <a:schemeClr val="tx1">
                <a:lumMod val="50000"/>
                <a:lumOff val="50000"/>
              </a:schemeClr>
            </a:solidFill>
          </a:ln>
        </p:spPr>
        <p:txBody>
          <a:bodyPr wrap="square" rtlCol="0">
            <a:spAutoFit/>
          </a:bodyPr>
          <a:lstStyle/>
          <a:p>
            <a:pPr algn="ctr"/>
            <a:r>
              <a:rPr lang="es-CL" dirty="0"/>
              <a:t>RESTRING</a:t>
            </a:r>
          </a:p>
        </p:txBody>
      </p:sp>
      <p:sp>
        <p:nvSpPr>
          <p:cNvPr id="11" name="CuadroTexto 10"/>
          <p:cNvSpPr txBox="1"/>
          <p:nvPr/>
        </p:nvSpPr>
        <p:spPr>
          <a:xfrm>
            <a:off x="10052844" y="6366896"/>
            <a:ext cx="1135856" cy="369332"/>
          </a:xfrm>
          <a:prstGeom prst="rect">
            <a:avLst/>
          </a:prstGeom>
          <a:solidFill>
            <a:srgbClr val="FF0000"/>
          </a:solidFill>
          <a:ln>
            <a:solidFill>
              <a:schemeClr val="tx1">
                <a:lumMod val="50000"/>
                <a:lumOff val="50000"/>
              </a:schemeClr>
            </a:solidFill>
          </a:ln>
        </p:spPr>
        <p:txBody>
          <a:bodyPr wrap="square" rtlCol="0">
            <a:spAutoFit/>
          </a:bodyPr>
          <a:lstStyle/>
          <a:p>
            <a:pPr algn="ctr"/>
            <a:r>
              <a:rPr lang="es-CL" dirty="0"/>
              <a:t>LIMITADO</a:t>
            </a:r>
          </a:p>
        </p:txBody>
      </p:sp>
      <p:cxnSp>
        <p:nvCxnSpPr>
          <p:cNvPr id="5" name="Conector recto 4"/>
          <p:cNvCxnSpPr/>
          <p:nvPr/>
        </p:nvCxnSpPr>
        <p:spPr>
          <a:xfrm flipV="1">
            <a:off x="0" y="4367213"/>
            <a:ext cx="3327401" cy="1587"/>
          </a:xfrm>
          <a:prstGeom prst="line">
            <a:avLst/>
          </a:prstGeom>
          <a:ln w="12700"/>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390328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4065126" y="1599572"/>
            <a:ext cx="7906853" cy="4686928"/>
          </a:xfrm>
          <a:prstGeom prst="rect">
            <a:avLst/>
          </a:prstGeom>
          <a:solidFill>
            <a:schemeClr val="bg1"/>
          </a:solidFill>
          <a:ln>
            <a:solidFill>
              <a:schemeClr val="tx1"/>
            </a:solidFill>
          </a:ln>
        </p:spPr>
      </p:pic>
      <p:grpSp>
        <p:nvGrpSpPr>
          <p:cNvPr id="4" name="Grupo 3">
            <a:extLst>
              <a:ext uri="{FF2B5EF4-FFF2-40B4-BE49-F238E27FC236}">
                <a16:creationId xmlns:a16="http://schemas.microsoft.com/office/drawing/2014/main" id="{75A45D0C-D457-4BE6-2A58-B71DEB01E024}"/>
              </a:ext>
            </a:extLst>
          </p:cNvPr>
          <p:cNvGrpSpPr/>
          <p:nvPr/>
        </p:nvGrpSpPr>
        <p:grpSpPr>
          <a:xfrm>
            <a:off x="0" y="85738"/>
            <a:ext cx="12192000" cy="1185897"/>
            <a:chOff x="0" y="85738"/>
            <a:chExt cx="12192000" cy="1185897"/>
          </a:xfrm>
        </p:grpSpPr>
        <p:sp>
          <p:nvSpPr>
            <p:cNvPr id="5" name="TextBox 4">
              <a:extLst>
                <a:ext uri="{FF2B5EF4-FFF2-40B4-BE49-F238E27FC236}">
                  <a16:creationId xmlns:a16="http://schemas.microsoft.com/office/drawing/2014/main" id="{EEA37D38-09C4-04B8-FB8A-005AE4A3CBBB}"/>
                </a:ext>
              </a:extLst>
            </p:cNvPr>
            <p:cNvSpPr txBox="1">
              <a:spLocks noChangeArrowheads="1"/>
            </p:cNvSpPr>
            <p:nvPr/>
          </p:nvSpPr>
          <p:spPr bwMode="auto">
            <a:xfrm>
              <a:off x="2672556" y="277132"/>
              <a:ext cx="68468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SITUACIÓN</a:t>
              </a:r>
            </a:p>
            <a:p>
              <a:pPr algn="ctr" eaLnBrk="1" hangingPunct="1">
                <a:lnSpc>
                  <a:spcPct val="100000"/>
                </a:lnSpc>
                <a:spcBef>
                  <a:spcPct val="0"/>
                </a:spcBef>
                <a:buFontTx/>
                <a:buNone/>
              </a:pPr>
              <a:r>
                <a:rPr lang="en-US" altLang="es-CL" sz="2400" b="1" dirty="0" err="1">
                  <a:latin typeface="Arial Black" panose="020B0604020202020204" pitchFamily="34" charset="0"/>
                </a:rPr>
                <a:t>Antecedentes</a:t>
              </a:r>
              <a:r>
                <a:rPr lang="en-US" altLang="es-CL" sz="2400" b="1" dirty="0">
                  <a:latin typeface="Arial Black" panose="020B0604020202020204" pitchFamily="34" charset="0"/>
                </a:rPr>
                <a:t> de </a:t>
              </a:r>
              <a:r>
                <a:rPr lang="en-US" altLang="es-CL" sz="2400" b="1" dirty="0" err="1">
                  <a:latin typeface="Arial Black" panose="020B0604020202020204" pitchFamily="34" charset="0"/>
                </a:rPr>
                <a:t>Inteligencia</a:t>
              </a:r>
              <a:endParaRPr lang="en-US" altLang="es-CL" sz="2400" dirty="0">
                <a:latin typeface="Arial Black" panose="020B0604020202020204" pitchFamily="34" charset="0"/>
              </a:endParaRPr>
            </a:p>
          </p:txBody>
        </p:sp>
        <p:pic>
          <p:nvPicPr>
            <p:cNvPr id="6" name="Imagen 5" descr="IMG_4532.JPG">
              <a:extLst>
                <a:ext uri="{FF2B5EF4-FFF2-40B4-BE49-F238E27FC236}">
                  <a16:creationId xmlns:a16="http://schemas.microsoft.com/office/drawing/2014/main" id="{FBA816CE-6552-A268-78F2-B256060DB0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6D05216B-71F2-0CFF-98CB-FE38D0B25D6C}"/>
                </a:ext>
              </a:extLst>
            </p:cNvPr>
            <p:cNvSpPr/>
            <p:nvPr/>
          </p:nvSpPr>
          <p:spPr>
            <a:xfrm>
              <a:off x="0" y="1091722"/>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sp>
        <p:nvSpPr>
          <p:cNvPr id="9" name="Rectangle 2">
            <a:extLst>
              <a:ext uri="{FF2B5EF4-FFF2-40B4-BE49-F238E27FC236}">
                <a16:creationId xmlns:a16="http://schemas.microsoft.com/office/drawing/2014/main" id="{FA1E36C0-9319-35BF-C933-E83882E25F6C}"/>
              </a:ext>
            </a:extLst>
          </p:cNvPr>
          <p:cNvSpPr/>
          <p:nvPr/>
        </p:nvSpPr>
        <p:spPr>
          <a:xfrm>
            <a:off x="0" y="1255869"/>
            <a:ext cx="3743127" cy="5570598"/>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100000"/>
              </a:lnSpc>
              <a:spcBef>
                <a:spcPct val="0"/>
              </a:spcBef>
              <a:buFontTx/>
              <a:buNone/>
              <a:defRPr/>
            </a:pPr>
            <a:r>
              <a:rPr lang="es-CL" sz="900" b="1" u="sng" dirty="0">
                <a:solidFill>
                  <a:srgbClr val="000000"/>
                </a:solidFill>
                <a:latin typeface="Arial" panose="020B0604020202020204" pitchFamily="34" charset="0"/>
                <a:cs typeface="Arial" panose="020B0604020202020204" pitchFamily="34" charset="0"/>
              </a:rPr>
              <a:t>Actualizaciones</a:t>
            </a:r>
            <a:r>
              <a:rPr lang="es-CL" sz="900" b="1" dirty="0">
                <a:solidFill>
                  <a:srgbClr val="000000"/>
                </a:solidFill>
                <a:latin typeface="Arial" panose="020B0604020202020204" pitchFamily="34" charset="0"/>
                <a:cs typeface="Arial" panose="020B0604020202020204" pitchFamily="34" charset="0"/>
              </a:rPr>
              <a:t>:</a:t>
            </a:r>
            <a:endParaRPr lang="es-CL" sz="900" b="1" u="sng" dirty="0">
              <a:solidFill>
                <a:srgbClr val="000000"/>
              </a:solidFill>
              <a:latin typeface="Arial" panose="020B0604020202020204" pitchFamily="34" charset="0"/>
              <a:cs typeface="Arial" panose="020B0604020202020204" pitchFamily="34" charset="0"/>
            </a:endParaRPr>
          </a:p>
          <a:p>
            <a:pPr algn="just" eaLnBrk="1" hangingPunct="1">
              <a:lnSpc>
                <a:spcPct val="100000"/>
              </a:lnSpc>
              <a:spcBef>
                <a:spcPct val="0"/>
              </a:spcBef>
              <a:defRPr/>
            </a:pPr>
            <a:r>
              <a:rPr lang="es-ES" sz="900" b="1" dirty="0">
                <a:solidFill>
                  <a:srgbClr val="3C4043"/>
                </a:solidFill>
                <a:latin typeface="Arial" panose="020B0604020202020204" pitchFamily="34" charset="0"/>
                <a:cs typeface="Arial" panose="020B0604020202020204" pitchFamily="34" charset="0"/>
              </a:rPr>
              <a:t> </a:t>
            </a:r>
            <a:r>
              <a:rPr lang="es-ES" sz="900" dirty="0">
                <a:latin typeface="Arial" panose="020B0604020202020204" pitchFamily="34" charset="0"/>
                <a:cs typeface="Arial" panose="020B0604020202020204" pitchFamily="34" charset="0"/>
              </a:rPr>
              <a:t>FRAGORD.</a:t>
            </a:r>
          </a:p>
          <a:p>
            <a:pPr algn="just" eaLnBrk="1" hangingPunct="1">
              <a:lnSpc>
                <a:spcPct val="100000"/>
              </a:lnSpc>
              <a:spcBef>
                <a:spcPct val="0"/>
              </a:spcBef>
              <a:defRPr/>
            </a:pPr>
            <a:r>
              <a:rPr lang="es-ES" sz="900" dirty="0">
                <a:latin typeface="Arial" panose="020B0604020202020204" pitchFamily="34" charset="0"/>
                <a:cs typeface="Arial" panose="020B0604020202020204" pitchFamily="34" charset="0"/>
              </a:rPr>
              <a:t> RESINT.</a:t>
            </a:r>
          </a:p>
          <a:p>
            <a:pPr algn="just" eaLnBrk="1" hangingPunct="1">
              <a:lnSpc>
                <a:spcPct val="100000"/>
              </a:lnSpc>
              <a:spcBef>
                <a:spcPct val="0"/>
              </a:spcBef>
              <a:buNone/>
              <a:defRPr/>
            </a:pPr>
            <a:endParaRPr lang="es-CL" sz="900" b="1" dirty="0">
              <a:solidFill>
                <a:srgbClr val="000000"/>
              </a:solidFill>
              <a:latin typeface="Arial" panose="020B0604020202020204" pitchFamily="34" charset="0"/>
              <a:cs typeface="Arial" panose="020B0604020202020204" pitchFamily="34" charset="0"/>
            </a:endParaRPr>
          </a:p>
          <a:p>
            <a:pPr algn="just" eaLnBrk="1" hangingPunct="1">
              <a:lnSpc>
                <a:spcPct val="100000"/>
              </a:lnSpc>
              <a:spcBef>
                <a:spcPct val="0"/>
              </a:spcBef>
              <a:buFontTx/>
              <a:buNone/>
              <a:defRPr/>
            </a:pPr>
            <a:r>
              <a:rPr lang="es-CL" sz="900" b="1" u="sng" dirty="0">
                <a:latin typeface="Arial" panose="020B0604020202020204" pitchFamily="34" charset="0"/>
                <a:cs typeface="Arial" panose="020B0604020202020204" pitchFamily="34" charset="0"/>
              </a:rPr>
              <a:t>Antecedentes</a:t>
            </a:r>
            <a:r>
              <a:rPr lang="es-CL" sz="900" b="1" dirty="0">
                <a:latin typeface="Arial" panose="020B0604020202020204" pitchFamily="34" charset="0"/>
                <a:cs typeface="Arial" panose="020B0604020202020204" pitchFamily="34" charset="0"/>
              </a:rPr>
              <a:t>:</a:t>
            </a:r>
          </a:p>
          <a:p>
            <a:pPr marL="96838" indent="-96838">
              <a:lnSpc>
                <a:spcPct val="100000"/>
              </a:lnSpc>
              <a:spcBef>
                <a:spcPct val="0"/>
              </a:spcBef>
              <a:defRPr/>
            </a:pPr>
            <a:r>
              <a:rPr lang="es-CL" sz="900" dirty="0">
                <a:latin typeface="Arial" panose="020B0604020202020204" pitchFamily="34" charset="0"/>
                <a:cs typeface="Arial" panose="020B0604020202020204" pitchFamily="34" charset="0"/>
              </a:rPr>
              <a:t>DEFENSA PERIMÉTRICA EN AA Y AEROPUERTO</a:t>
            </a:r>
            <a:r>
              <a:rPr lang="es-CL" sz="900" b="1" dirty="0">
                <a:solidFill>
                  <a:srgbClr val="C00000"/>
                </a:solidFill>
                <a:latin typeface="Arial" panose="020B0604020202020204" pitchFamily="34" charset="0"/>
                <a:cs typeface="Arial" panose="020B0604020202020204" pitchFamily="34" charset="0"/>
              </a:rPr>
              <a:t>.</a:t>
            </a:r>
            <a:endParaRPr lang="es-CL" sz="900" dirty="0">
              <a:latin typeface="Arial" panose="020B0604020202020204" pitchFamily="34" charset="0"/>
              <a:cs typeface="Arial" panose="020B0604020202020204" pitchFamily="34" charset="0"/>
            </a:endParaRPr>
          </a:p>
          <a:p>
            <a:pPr marL="96838" indent="-96838">
              <a:lnSpc>
                <a:spcPct val="100000"/>
              </a:lnSpc>
              <a:spcBef>
                <a:spcPct val="0"/>
              </a:spcBef>
              <a:defRPr/>
            </a:pPr>
            <a:r>
              <a:rPr lang="es-CL" sz="900" dirty="0">
                <a:latin typeface="Arial" panose="020B0604020202020204" pitchFamily="34" charset="0"/>
                <a:cs typeface="Arial" panose="020B0604020202020204" pitchFamily="34" charset="0"/>
              </a:rPr>
              <a:t>02 COY INF. MEC.</a:t>
            </a:r>
          </a:p>
          <a:p>
            <a:pPr marL="96838" indent="-96838">
              <a:lnSpc>
                <a:spcPct val="100000"/>
              </a:lnSpc>
              <a:spcBef>
                <a:spcPct val="0"/>
              </a:spcBef>
              <a:defRPr/>
            </a:pPr>
            <a:r>
              <a:rPr lang="es-CL" sz="900" b="1" dirty="0">
                <a:latin typeface="Arial" panose="020B0604020202020204" pitchFamily="34" charset="0"/>
                <a:cs typeface="Arial" panose="020B0604020202020204" pitchFamily="34" charset="0"/>
              </a:rPr>
              <a:t>UAV DE ATAQUE </a:t>
            </a:r>
          </a:p>
          <a:p>
            <a:pPr algn="just" eaLnBrk="1" hangingPunct="1">
              <a:lnSpc>
                <a:spcPct val="100000"/>
              </a:lnSpc>
              <a:spcBef>
                <a:spcPct val="0"/>
              </a:spcBef>
              <a:buFontTx/>
              <a:buNone/>
              <a:defRPr/>
            </a:pPr>
            <a:endParaRPr lang="es-CL" sz="900" b="1" u="sng" dirty="0">
              <a:latin typeface="Arial" panose="020B0604020202020204" pitchFamily="34" charset="0"/>
              <a:cs typeface="Arial" panose="020B0604020202020204" pitchFamily="34" charset="0"/>
            </a:endParaRPr>
          </a:p>
          <a:p>
            <a:pPr algn="just" eaLnBrk="1" hangingPunct="1">
              <a:lnSpc>
                <a:spcPct val="100000"/>
              </a:lnSpc>
              <a:spcBef>
                <a:spcPct val="0"/>
              </a:spcBef>
              <a:buFontTx/>
              <a:buNone/>
              <a:defRPr/>
            </a:pPr>
            <a:r>
              <a:rPr lang="es-CL" sz="1000" b="1" u="sng" dirty="0">
                <a:solidFill>
                  <a:srgbClr val="FF0000"/>
                </a:solidFill>
                <a:latin typeface="Arial" panose="020B0604020202020204" pitchFamily="34" charset="0"/>
                <a:cs typeface="Arial" panose="020B0604020202020204" pitchFamily="34" charset="0"/>
              </a:rPr>
              <a:t>Descripción del terreno</a:t>
            </a:r>
            <a:r>
              <a:rPr lang="es-CL" sz="1000" b="1" dirty="0">
                <a:solidFill>
                  <a:srgbClr val="FF0000"/>
                </a:solidFill>
                <a:latin typeface="Arial" panose="020B0604020202020204" pitchFamily="34" charset="0"/>
                <a:cs typeface="Arial" panose="020B0604020202020204" pitchFamily="34" charset="0"/>
              </a:rPr>
              <a:t>:</a:t>
            </a:r>
          </a:p>
          <a:p>
            <a:pPr algn="just" eaLnBrk="1" hangingPunct="1">
              <a:lnSpc>
                <a:spcPct val="100000"/>
              </a:lnSpc>
              <a:spcBef>
                <a:spcPct val="0"/>
              </a:spcBef>
              <a:buFont typeface="Calibri Light" panose="020F0302020204030204" pitchFamily="34" charset="0"/>
              <a:buAutoNum type="arabicPeriod"/>
              <a:defRPr/>
            </a:pPr>
            <a:r>
              <a:rPr lang="es-CL" sz="1000" b="1" dirty="0">
                <a:solidFill>
                  <a:srgbClr val="FF0000"/>
                </a:solidFill>
                <a:latin typeface="Arial" panose="020B0604020202020204" pitchFamily="34" charset="0"/>
                <a:cs typeface="Arial" panose="020B0604020202020204" pitchFamily="34" charset="0"/>
              </a:rPr>
              <a:t>Relieve: </a:t>
            </a:r>
          </a:p>
          <a:p>
            <a:pPr algn="just" eaLnBrk="1" hangingPunct="1">
              <a:lnSpc>
                <a:spcPct val="100000"/>
              </a:lnSpc>
              <a:spcBef>
                <a:spcPct val="0"/>
              </a:spcBef>
              <a:buNone/>
              <a:defRPr/>
            </a:pPr>
            <a:r>
              <a:rPr lang="es-CL" sz="1000" dirty="0">
                <a:solidFill>
                  <a:srgbClr val="FF0000"/>
                </a:solidFill>
                <a:latin typeface="Arial" panose="020B0604020202020204" pitchFamily="34" charset="0"/>
                <a:cs typeface="Arial" panose="020B0604020202020204" pitchFamily="34" charset="0"/>
              </a:rPr>
              <a:t>planicie costera es llana y permite movilidad, carece de cobertura y deja tropas expuestas.</a:t>
            </a:r>
          </a:p>
          <a:p>
            <a:pPr algn="just" eaLnBrk="1" hangingPunct="1">
              <a:lnSpc>
                <a:spcPct val="100000"/>
              </a:lnSpc>
              <a:spcBef>
                <a:spcPct val="0"/>
              </a:spcBef>
              <a:buNone/>
              <a:defRPr/>
            </a:pPr>
            <a:r>
              <a:rPr lang="es-ES" sz="1000" dirty="0">
                <a:solidFill>
                  <a:srgbClr val="FF0000"/>
                </a:solidFill>
                <a:latin typeface="Arial" panose="020B0604020202020204" pitchFamily="34" charset="0"/>
                <a:cs typeface="Arial" panose="020B0604020202020204" pitchFamily="34" charset="0"/>
              </a:rPr>
              <a:t>M</a:t>
            </a:r>
            <a:r>
              <a:rPr lang="es-CL" sz="1000" dirty="0">
                <a:solidFill>
                  <a:srgbClr val="FF0000"/>
                </a:solidFill>
                <a:latin typeface="Arial" panose="020B0604020202020204" pitchFamily="34" charset="0"/>
                <a:cs typeface="Arial" panose="020B0604020202020204" pitchFamily="34" charset="0"/>
              </a:rPr>
              <a:t>esetas y lomadas bajas (50-200 m) canalizan la movilidad y ofrecen ventaja de observación y tiro a quien controle las alturas.</a:t>
            </a:r>
          </a:p>
          <a:p>
            <a:pPr algn="just" eaLnBrk="1" hangingPunct="1">
              <a:lnSpc>
                <a:spcPct val="100000"/>
              </a:lnSpc>
              <a:spcBef>
                <a:spcPct val="0"/>
              </a:spcBef>
              <a:buNone/>
              <a:defRPr/>
            </a:pPr>
            <a:endParaRPr lang="es-CL" sz="900" dirty="0">
              <a:solidFill>
                <a:srgbClr val="FF0000"/>
              </a:solidFill>
              <a:latin typeface="Arial" panose="020B0604020202020204" pitchFamily="34" charset="0"/>
              <a:cs typeface="Arial" panose="020B0604020202020204" pitchFamily="34" charset="0"/>
            </a:endParaRPr>
          </a:p>
          <a:p>
            <a:pPr algn="just" eaLnBrk="1" hangingPunct="1">
              <a:lnSpc>
                <a:spcPct val="100000"/>
              </a:lnSpc>
              <a:spcBef>
                <a:spcPct val="0"/>
              </a:spcBef>
              <a:buFont typeface="Calibri Light" panose="020F0302020204030204" pitchFamily="34" charset="0"/>
              <a:buAutoNum type="arabicPeriod" startAt="2"/>
              <a:defRPr/>
            </a:pPr>
            <a:r>
              <a:rPr lang="es-CL" sz="850" b="1" dirty="0">
                <a:latin typeface="Arial" panose="020B0604020202020204" pitchFamily="34" charset="0"/>
                <a:cs typeface="Arial" panose="020B0604020202020204" pitchFamily="34" charset="0"/>
              </a:rPr>
              <a:t>Vegetación:</a:t>
            </a:r>
          </a:p>
          <a:p>
            <a:pPr marL="228600" indent="-228600" algn="just" eaLnBrk="1" hangingPunct="1">
              <a:lnSpc>
                <a:spcPct val="100000"/>
              </a:lnSpc>
              <a:spcBef>
                <a:spcPct val="0"/>
              </a:spcBef>
              <a:buAutoNum type="alphaUcParenR"/>
              <a:defRPr/>
            </a:pPr>
            <a:r>
              <a:rPr lang="es-ES" sz="850" dirty="0">
                <a:latin typeface="Arial" panose="020B0604020202020204" pitchFamily="34" charset="0"/>
                <a:cs typeface="Arial" panose="020B0604020202020204" pitchFamily="34" charset="0"/>
              </a:rPr>
              <a:t>Pastizal/ etapa fría, llanuras y terraza costeras, rasgos baja altura y la cobertura continua poca para protección vertical, matorrales y arbustos bajos, función de cobertura intermedia para infantería ligera.</a:t>
            </a:r>
          </a:p>
          <a:p>
            <a:pPr algn="just" eaLnBrk="1" hangingPunct="1">
              <a:lnSpc>
                <a:spcPct val="100000"/>
              </a:lnSpc>
              <a:spcBef>
                <a:spcPct val="0"/>
              </a:spcBef>
              <a:buNone/>
              <a:defRPr/>
            </a:pPr>
            <a:endParaRPr lang="es-CL" sz="850" dirty="0">
              <a:latin typeface="Arial" panose="020B0604020202020204" pitchFamily="34" charset="0"/>
              <a:cs typeface="Arial" panose="020B0604020202020204" pitchFamily="34" charset="0"/>
            </a:endParaRPr>
          </a:p>
          <a:p>
            <a:pPr algn="just">
              <a:lnSpc>
                <a:spcPct val="100000"/>
              </a:lnSpc>
              <a:spcBef>
                <a:spcPct val="0"/>
              </a:spcBef>
              <a:buFont typeface="Calibri Light" panose="020F0302020204030204" pitchFamily="34" charset="0"/>
              <a:buAutoNum type="arabicPeriod" startAt="3"/>
              <a:defRPr/>
            </a:pPr>
            <a:r>
              <a:rPr lang="es-CL" sz="850" b="1" dirty="0">
                <a:latin typeface="Arial" panose="020B0604020202020204" pitchFamily="34" charset="0"/>
                <a:cs typeface="Arial" panose="020B0604020202020204" pitchFamily="34" charset="0"/>
              </a:rPr>
              <a:t>Hidrografía:</a:t>
            </a:r>
          </a:p>
          <a:p>
            <a:pPr marL="323850" indent="-228600" algn="just">
              <a:lnSpc>
                <a:spcPct val="100000"/>
              </a:lnSpc>
              <a:spcBef>
                <a:spcPct val="0"/>
              </a:spcBef>
              <a:buFont typeface="+mj-lt"/>
              <a:buAutoNum type="alphaUcPeriod"/>
              <a:defRPr/>
            </a:pPr>
            <a:r>
              <a:rPr lang="es-CL" altLang="es-CL" sz="850" b="1" dirty="0">
                <a:latin typeface="Arial" panose="020B0604020202020204" pitchFamily="34" charset="0"/>
                <a:cs typeface="Arial" panose="020B0604020202020204" pitchFamily="34" charset="0"/>
              </a:rPr>
              <a:t>Rio Grande: </a:t>
            </a:r>
            <a:r>
              <a:rPr lang="es-CL" altLang="es-CL" sz="850" dirty="0">
                <a:latin typeface="Arial" panose="020B0604020202020204" pitchFamily="34" charset="0"/>
                <a:cs typeface="Arial" panose="020B0604020202020204" pitchFamily="34" charset="0"/>
              </a:rPr>
              <a:t>curso ancho con brazos y barras sedimentarias, limitados-puentes y los pasos controlados son nodos críticos.</a:t>
            </a:r>
          </a:p>
          <a:p>
            <a:pPr marL="323850" indent="-228600" algn="just">
              <a:lnSpc>
                <a:spcPct val="100000"/>
              </a:lnSpc>
              <a:spcBef>
                <a:spcPct val="0"/>
              </a:spcBef>
              <a:buFont typeface="+mj-lt"/>
              <a:buAutoNum type="alphaUcPeriod"/>
              <a:defRPr/>
            </a:pPr>
            <a:r>
              <a:rPr lang="es-ES" sz="850" b="1" dirty="0">
                <a:latin typeface="Arial" panose="020B0604020202020204" pitchFamily="34" charset="0"/>
                <a:cs typeface="Arial" panose="020B0604020202020204" pitchFamily="34" charset="0"/>
              </a:rPr>
              <a:t>Lago Fagano (al sur del AO): </a:t>
            </a:r>
            <a:r>
              <a:rPr lang="es-ES" sz="850" dirty="0">
                <a:latin typeface="Arial" panose="020B0604020202020204" pitchFamily="34" charset="0"/>
                <a:cs typeface="Arial" panose="020B0604020202020204" pitchFamily="34" charset="0"/>
              </a:rPr>
              <a:t>gran cuerpo lacustre de origen </a:t>
            </a:r>
            <a:r>
              <a:rPr lang="es-ES" sz="850" dirty="0" err="1">
                <a:latin typeface="Arial" panose="020B0604020202020204" pitchFamily="34" charset="0"/>
                <a:cs typeface="Arial" panose="020B0604020202020204" pitchFamily="34" charset="0"/>
              </a:rPr>
              <a:t>rectono</a:t>
            </a:r>
            <a:r>
              <a:rPr lang="es-ES" sz="850" dirty="0">
                <a:latin typeface="Arial" panose="020B0604020202020204" pitchFamily="34" charset="0"/>
                <a:cs typeface="Arial" panose="020B0604020202020204" pitchFamily="34" charset="0"/>
              </a:rPr>
              <a:t>-glaciar que condiciona corredores y morfología regional.</a:t>
            </a:r>
          </a:p>
          <a:p>
            <a:pPr marL="323850" indent="-228600" algn="just">
              <a:lnSpc>
                <a:spcPct val="100000"/>
              </a:lnSpc>
              <a:spcBef>
                <a:spcPct val="0"/>
              </a:spcBef>
              <a:buFont typeface="+mj-lt"/>
              <a:buAutoNum type="alphaUcPeriod"/>
              <a:defRPr/>
            </a:pPr>
            <a:r>
              <a:rPr lang="es-ES" sz="850" b="1" dirty="0">
                <a:latin typeface="Arial" panose="020B0604020202020204" pitchFamily="34" charset="0"/>
                <a:cs typeface="Arial" panose="020B0604020202020204" pitchFamily="34" charset="0"/>
              </a:rPr>
              <a:t>Humedales/turberas/suelos orgánicos: </a:t>
            </a:r>
            <a:r>
              <a:rPr lang="es-ES" sz="850" dirty="0">
                <a:latin typeface="Arial" panose="020B0604020202020204" pitchFamily="34" charset="0"/>
                <a:cs typeface="Arial" panose="020B0604020202020204" pitchFamily="34" charset="0"/>
              </a:rPr>
              <a:t>reducen movilidad en vehículos pesados en sectores este y sureste; requieren reconocimiento geotécnico previo.</a:t>
            </a:r>
          </a:p>
          <a:p>
            <a:pPr marL="95250" algn="just">
              <a:lnSpc>
                <a:spcPct val="100000"/>
              </a:lnSpc>
              <a:spcBef>
                <a:spcPct val="0"/>
              </a:spcBef>
              <a:buNone/>
              <a:defRPr/>
            </a:pPr>
            <a:endParaRPr lang="es-CL" sz="850" dirty="0">
              <a:latin typeface="Arial" panose="020B0604020202020204" pitchFamily="34" charset="0"/>
              <a:cs typeface="Arial" panose="020B0604020202020204" pitchFamily="34" charset="0"/>
            </a:endParaRPr>
          </a:p>
          <a:p>
            <a:pPr marL="95250" indent="-95250" algn="just">
              <a:lnSpc>
                <a:spcPct val="100000"/>
              </a:lnSpc>
              <a:spcBef>
                <a:spcPct val="0"/>
              </a:spcBef>
              <a:buFont typeface="+mj-lt"/>
              <a:buAutoNum type="arabicPeriod" startAt="4"/>
              <a:defRPr/>
            </a:pPr>
            <a:r>
              <a:rPr lang="es-CL" sz="850" b="1" dirty="0">
                <a:latin typeface="Arial" panose="020B0604020202020204" pitchFamily="34" charset="0"/>
                <a:cs typeface="Arial" panose="020B0604020202020204" pitchFamily="34" charset="0"/>
              </a:rPr>
              <a:t>Obstáculos: </a:t>
            </a:r>
          </a:p>
          <a:p>
            <a:pPr marL="228600" indent="-228600" algn="just">
              <a:lnSpc>
                <a:spcPct val="100000"/>
              </a:lnSpc>
              <a:spcBef>
                <a:spcPct val="0"/>
              </a:spcBef>
              <a:buFont typeface="+mj-lt"/>
              <a:buAutoNum type="alphaUcPeriod"/>
              <a:defRPr/>
            </a:pPr>
            <a:r>
              <a:rPr lang="es-CL" sz="850" b="1" dirty="0">
                <a:latin typeface="Arial" panose="020B0604020202020204" pitchFamily="34" charset="0"/>
                <a:cs typeface="Arial" panose="020B0604020202020204" pitchFamily="34" charset="0"/>
              </a:rPr>
              <a:t>Naturales; </a:t>
            </a:r>
            <a:r>
              <a:rPr lang="es-CL" sz="850" dirty="0">
                <a:latin typeface="Arial" panose="020B0604020202020204" pitchFamily="34" charset="0"/>
                <a:cs typeface="Arial" panose="020B0604020202020204" pitchFamily="34" charset="0"/>
              </a:rPr>
              <a:t>Humedales abundantes hacia el este/sureste, terrenos blandos, con baja capacidad de carga para blindados y camiones, arroyos secundarios estacionalmente anegados, obstaculicen infantería y vehículos ligeros.</a:t>
            </a:r>
          </a:p>
          <a:p>
            <a:pPr marL="228600" indent="-228600" algn="just">
              <a:lnSpc>
                <a:spcPct val="100000"/>
              </a:lnSpc>
              <a:spcBef>
                <a:spcPct val="0"/>
              </a:spcBef>
              <a:buFont typeface="+mj-lt"/>
              <a:buAutoNum type="alphaUcPeriod"/>
              <a:defRPr/>
            </a:pPr>
            <a:r>
              <a:rPr lang="es-ES" sz="850" b="1" dirty="0">
                <a:latin typeface="Arial" panose="020B0604020202020204" pitchFamily="34" charset="0"/>
                <a:cs typeface="Arial" panose="020B0604020202020204" pitchFamily="34" charset="0"/>
              </a:rPr>
              <a:t>Artificiales: </a:t>
            </a:r>
            <a:r>
              <a:rPr lang="es-ES" sz="850" dirty="0">
                <a:latin typeface="Arial" panose="020B0604020202020204" pitchFamily="34" charset="0"/>
                <a:cs typeface="Arial" panose="020B0604020202020204" pitchFamily="34" charset="0"/>
              </a:rPr>
              <a:t>Instalaciones artificiales y energéticas (gas,petróleo,fabricas electrónicas) pueden ser blancos para sabotaje</a:t>
            </a:r>
            <a:endParaRPr lang="es-CL" sz="850" dirty="0">
              <a:latin typeface="Arial" panose="020B0604020202020204" pitchFamily="34" charset="0"/>
              <a:cs typeface="Arial" panose="020B0604020202020204" pitchFamily="34" charset="0"/>
            </a:endParaRPr>
          </a:p>
          <a:p>
            <a:pPr eaLnBrk="1" hangingPunct="1">
              <a:lnSpc>
                <a:spcPct val="100000"/>
              </a:lnSpc>
              <a:spcBef>
                <a:spcPct val="0"/>
              </a:spcBef>
              <a:buFontTx/>
              <a:buNone/>
              <a:defRPr/>
            </a:pPr>
            <a:endParaRPr lang="es-CL" sz="1000" b="1" i="1" dirty="0">
              <a:solidFill>
                <a:srgbClr val="000000"/>
              </a:solidFill>
              <a:latin typeface="Arial" panose="020B0604020202020204" pitchFamily="34" charset="0"/>
              <a:ea typeface="SimSun" panose="02010600030101010101" pitchFamily="2" charset="-122"/>
              <a:cs typeface="Arial" panose="020B0604020202020204" pitchFamily="34" charset="0"/>
            </a:endParaRPr>
          </a:p>
        </p:txBody>
      </p:sp>
      <p:grpSp>
        <p:nvGrpSpPr>
          <p:cNvPr id="25" name="Grupo 24">
            <a:extLst>
              <a:ext uri="{FF2B5EF4-FFF2-40B4-BE49-F238E27FC236}">
                <a16:creationId xmlns:a16="http://schemas.microsoft.com/office/drawing/2014/main" id="{96DE523A-A40A-3AB2-41B3-1A2E955CA0BC}"/>
              </a:ext>
            </a:extLst>
          </p:cNvPr>
          <p:cNvGrpSpPr/>
          <p:nvPr/>
        </p:nvGrpSpPr>
        <p:grpSpPr>
          <a:xfrm>
            <a:off x="4065126" y="1710826"/>
            <a:ext cx="768040" cy="750797"/>
            <a:chOff x="-114967" y="-136813"/>
            <a:chExt cx="1498714" cy="1466033"/>
          </a:xfrm>
        </p:grpSpPr>
        <p:pic>
          <p:nvPicPr>
            <p:cNvPr id="26" name="Imagen 25">
              <a:extLst>
                <a:ext uri="{FF2B5EF4-FFF2-40B4-BE49-F238E27FC236}">
                  <a16:creationId xmlns:a16="http://schemas.microsoft.com/office/drawing/2014/main" id="{A0DB4AA3-219B-0614-F507-170D8D851E29}"/>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27" name="CuadroTexto 13">
              <a:extLst>
                <a:ext uri="{FF2B5EF4-FFF2-40B4-BE49-F238E27FC236}">
                  <a16:creationId xmlns:a16="http://schemas.microsoft.com/office/drawing/2014/main" id="{45A42D50-03E4-B2BC-0EFA-BD59C75EA176}"/>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8" name="CuadroTexto 14">
              <a:extLst>
                <a:ext uri="{FF2B5EF4-FFF2-40B4-BE49-F238E27FC236}">
                  <a16:creationId xmlns:a16="http://schemas.microsoft.com/office/drawing/2014/main" id="{EF166189-0D95-B33B-3D0D-CD17FD4994D9}"/>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9" name="CuadroTexto 15">
              <a:extLst>
                <a:ext uri="{FF2B5EF4-FFF2-40B4-BE49-F238E27FC236}">
                  <a16:creationId xmlns:a16="http://schemas.microsoft.com/office/drawing/2014/main" id="{B125B733-3393-C0E5-E498-98B26EA2FC16}"/>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30" name="CuadroTexto 16">
              <a:extLst>
                <a:ext uri="{FF2B5EF4-FFF2-40B4-BE49-F238E27FC236}">
                  <a16:creationId xmlns:a16="http://schemas.microsoft.com/office/drawing/2014/main" id="{E29B57CB-DEA4-700F-15B1-042FCAB367D4}"/>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sp>
        <p:nvSpPr>
          <p:cNvPr id="3" name="CuadroTexto 2"/>
          <p:cNvSpPr txBox="1"/>
          <p:nvPr/>
        </p:nvSpPr>
        <p:spPr>
          <a:xfrm>
            <a:off x="6618590" y="1702721"/>
            <a:ext cx="1263551" cy="369332"/>
          </a:xfrm>
          <a:prstGeom prst="rect">
            <a:avLst/>
          </a:prstGeom>
          <a:noFill/>
        </p:spPr>
        <p:txBody>
          <a:bodyPr wrap="none" rtlCol="0">
            <a:spAutoFit/>
          </a:bodyPr>
          <a:lstStyle/>
          <a:p>
            <a:r>
              <a:rPr lang="es-CL" dirty="0"/>
              <a:t>Rio Grande</a:t>
            </a:r>
          </a:p>
        </p:txBody>
      </p:sp>
      <p:sp>
        <p:nvSpPr>
          <p:cNvPr id="7" name="Elipse 6"/>
          <p:cNvSpPr/>
          <p:nvPr/>
        </p:nvSpPr>
        <p:spPr>
          <a:xfrm>
            <a:off x="6769100" y="2072052"/>
            <a:ext cx="144000" cy="1440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14107669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75A45D0C-D457-4BE6-2A58-B71DEB01E024}"/>
              </a:ext>
            </a:extLst>
          </p:cNvPr>
          <p:cNvGrpSpPr/>
          <p:nvPr/>
        </p:nvGrpSpPr>
        <p:grpSpPr>
          <a:xfrm>
            <a:off x="0" y="85738"/>
            <a:ext cx="12192000" cy="1185897"/>
            <a:chOff x="0" y="85738"/>
            <a:chExt cx="12192000" cy="1185897"/>
          </a:xfrm>
        </p:grpSpPr>
        <p:sp>
          <p:nvSpPr>
            <p:cNvPr id="5" name="TextBox 4">
              <a:extLst>
                <a:ext uri="{FF2B5EF4-FFF2-40B4-BE49-F238E27FC236}">
                  <a16:creationId xmlns:a16="http://schemas.microsoft.com/office/drawing/2014/main" id="{EEA37D38-09C4-04B8-FB8A-005AE4A3CBBB}"/>
                </a:ext>
              </a:extLst>
            </p:cNvPr>
            <p:cNvSpPr txBox="1">
              <a:spLocks noChangeArrowheads="1"/>
            </p:cNvSpPr>
            <p:nvPr/>
          </p:nvSpPr>
          <p:spPr bwMode="auto">
            <a:xfrm>
              <a:off x="2672556" y="277132"/>
              <a:ext cx="68468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SITUACIÓN</a:t>
              </a:r>
            </a:p>
            <a:p>
              <a:pPr algn="ctr" eaLnBrk="1" hangingPunct="1">
                <a:lnSpc>
                  <a:spcPct val="100000"/>
                </a:lnSpc>
                <a:spcBef>
                  <a:spcPct val="0"/>
                </a:spcBef>
                <a:buFontTx/>
                <a:buNone/>
              </a:pPr>
              <a:r>
                <a:rPr lang="en-US" altLang="es-CL" sz="2400" b="1" dirty="0" err="1">
                  <a:latin typeface="Arial Black" panose="020B0604020202020204" pitchFamily="34" charset="0"/>
                </a:rPr>
                <a:t>Antecedentes</a:t>
              </a:r>
              <a:r>
                <a:rPr lang="en-US" altLang="es-CL" sz="2400" b="1" dirty="0">
                  <a:latin typeface="Arial Black" panose="020B0604020202020204" pitchFamily="34" charset="0"/>
                </a:rPr>
                <a:t> de </a:t>
              </a:r>
              <a:r>
                <a:rPr lang="en-US" altLang="es-CL" sz="2400" b="1" dirty="0" err="1">
                  <a:latin typeface="Arial Black" panose="020B0604020202020204" pitchFamily="34" charset="0"/>
                </a:rPr>
                <a:t>Inteligencia</a:t>
              </a:r>
              <a:endParaRPr lang="en-US" altLang="es-CL" sz="2400" dirty="0">
                <a:latin typeface="Arial Black" panose="020B0604020202020204" pitchFamily="34" charset="0"/>
              </a:endParaRPr>
            </a:p>
          </p:txBody>
        </p:sp>
        <p:pic>
          <p:nvPicPr>
            <p:cNvPr id="6" name="Imagen 5" descr="IMG_4532.JPG">
              <a:extLst>
                <a:ext uri="{FF2B5EF4-FFF2-40B4-BE49-F238E27FC236}">
                  <a16:creationId xmlns:a16="http://schemas.microsoft.com/office/drawing/2014/main" id="{FBA816CE-6552-A268-78F2-B256060DB0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6D05216B-71F2-0CFF-98CB-FE38D0B25D6C}"/>
                </a:ext>
              </a:extLst>
            </p:cNvPr>
            <p:cNvSpPr/>
            <p:nvPr/>
          </p:nvSpPr>
          <p:spPr>
            <a:xfrm>
              <a:off x="0" y="1091722"/>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pic>
        <p:nvPicPr>
          <p:cNvPr id="3" name="Imagen 2">
            <a:extLst>
              <a:ext uri="{FF2B5EF4-FFF2-40B4-BE49-F238E27FC236}">
                <a16:creationId xmlns:a16="http://schemas.microsoft.com/office/drawing/2014/main" id="{6490760C-8675-4411-BC4E-A636B51D1E36}"/>
              </a:ext>
            </a:extLst>
          </p:cNvPr>
          <p:cNvPicPr>
            <a:picLocks noChangeAspect="1"/>
          </p:cNvPicPr>
          <p:nvPr/>
        </p:nvPicPr>
        <p:blipFill>
          <a:blip r:embed="rId3"/>
          <a:stretch>
            <a:fillRect/>
          </a:stretch>
        </p:blipFill>
        <p:spPr>
          <a:xfrm>
            <a:off x="3960181" y="1324875"/>
            <a:ext cx="7026267" cy="5517358"/>
          </a:xfrm>
          <a:prstGeom prst="rect">
            <a:avLst/>
          </a:prstGeom>
        </p:spPr>
      </p:pic>
      <p:grpSp>
        <p:nvGrpSpPr>
          <p:cNvPr id="18" name="Grupo 17">
            <a:extLst>
              <a:ext uri="{FF2B5EF4-FFF2-40B4-BE49-F238E27FC236}">
                <a16:creationId xmlns:a16="http://schemas.microsoft.com/office/drawing/2014/main" id="{F1273709-2D17-0B73-1A86-22831909A6DB}"/>
              </a:ext>
            </a:extLst>
          </p:cNvPr>
          <p:cNvGrpSpPr/>
          <p:nvPr/>
        </p:nvGrpSpPr>
        <p:grpSpPr>
          <a:xfrm>
            <a:off x="3960181" y="1476462"/>
            <a:ext cx="768040" cy="750797"/>
            <a:chOff x="-114967" y="-136813"/>
            <a:chExt cx="1498714" cy="1466033"/>
          </a:xfrm>
        </p:grpSpPr>
        <p:pic>
          <p:nvPicPr>
            <p:cNvPr id="19" name="Imagen 18">
              <a:extLst>
                <a:ext uri="{FF2B5EF4-FFF2-40B4-BE49-F238E27FC236}">
                  <a16:creationId xmlns:a16="http://schemas.microsoft.com/office/drawing/2014/main" id="{83D23399-8A03-DD01-B9E1-708BB7199396}"/>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20" name="CuadroTexto 13">
              <a:extLst>
                <a:ext uri="{FF2B5EF4-FFF2-40B4-BE49-F238E27FC236}">
                  <a16:creationId xmlns:a16="http://schemas.microsoft.com/office/drawing/2014/main" id="{C05286BB-2CB5-7320-FF67-1FA896372F18}"/>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1" name="CuadroTexto 14">
              <a:extLst>
                <a:ext uri="{FF2B5EF4-FFF2-40B4-BE49-F238E27FC236}">
                  <a16:creationId xmlns:a16="http://schemas.microsoft.com/office/drawing/2014/main" id="{D0FB8D87-B410-9BED-0A3D-02B8E9DDB78D}"/>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2" name="CuadroTexto 15">
              <a:extLst>
                <a:ext uri="{FF2B5EF4-FFF2-40B4-BE49-F238E27FC236}">
                  <a16:creationId xmlns:a16="http://schemas.microsoft.com/office/drawing/2014/main" id="{1DAFA0C8-B575-1C04-C906-7C43179E20C2}"/>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3" name="CuadroTexto 16">
              <a:extLst>
                <a:ext uri="{FF2B5EF4-FFF2-40B4-BE49-F238E27FC236}">
                  <a16:creationId xmlns:a16="http://schemas.microsoft.com/office/drawing/2014/main" id="{AB644B8B-36CE-3F79-391C-712B57671835}"/>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pic>
        <p:nvPicPr>
          <p:cNvPr id="24" name="Imagen 23">
            <a:extLst>
              <a:ext uri="{FF2B5EF4-FFF2-40B4-BE49-F238E27FC236}">
                <a16:creationId xmlns:a16="http://schemas.microsoft.com/office/drawing/2014/main" id="{E30B1D44-692C-452C-8F8E-8B356895C8F0}"/>
              </a:ext>
            </a:extLst>
          </p:cNvPr>
          <p:cNvPicPr>
            <a:picLocks noChangeAspect="1"/>
          </p:cNvPicPr>
          <p:nvPr/>
        </p:nvPicPr>
        <p:blipFill rotWithShape="1">
          <a:blip r:embed="rId5"/>
          <a:srcRect l="49869" t="38505" r="27962" b="53535"/>
          <a:stretch/>
        </p:blipFill>
        <p:spPr>
          <a:xfrm>
            <a:off x="9662615" y="1391961"/>
            <a:ext cx="2415653" cy="487640"/>
          </a:xfrm>
          <a:prstGeom prst="rect">
            <a:avLst/>
          </a:prstGeom>
        </p:spPr>
      </p:pic>
      <p:sp>
        <p:nvSpPr>
          <p:cNvPr id="2" name="Rectangle 2">
            <a:extLst>
              <a:ext uri="{FF2B5EF4-FFF2-40B4-BE49-F238E27FC236}">
                <a16:creationId xmlns:a16="http://schemas.microsoft.com/office/drawing/2014/main" id="{688A5A9B-2DB0-0E01-167A-4F2AE5ACA53A}"/>
              </a:ext>
            </a:extLst>
          </p:cNvPr>
          <p:cNvSpPr/>
          <p:nvPr/>
        </p:nvSpPr>
        <p:spPr>
          <a:xfrm>
            <a:off x="0" y="1255869"/>
            <a:ext cx="3743127" cy="5570598"/>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100000"/>
              </a:lnSpc>
              <a:spcBef>
                <a:spcPct val="0"/>
              </a:spcBef>
              <a:buFontTx/>
              <a:buNone/>
              <a:defRPr/>
            </a:pPr>
            <a:r>
              <a:rPr lang="es-CL" sz="900" b="1" u="sng" dirty="0">
                <a:solidFill>
                  <a:srgbClr val="000000"/>
                </a:solidFill>
                <a:latin typeface="Arial" panose="020B0604020202020204" pitchFamily="34" charset="0"/>
                <a:cs typeface="Arial" panose="020B0604020202020204" pitchFamily="34" charset="0"/>
              </a:rPr>
              <a:t>Actualizaciones</a:t>
            </a:r>
            <a:r>
              <a:rPr lang="es-CL" sz="900" b="1" dirty="0">
                <a:solidFill>
                  <a:srgbClr val="000000"/>
                </a:solidFill>
                <a:latin typeface="Arial" panose="020B0604020202020204" pitchFamily="34" charset="0"/>
                <a:cs typeface="Arial" panose="020B0604020202020204" pitchFamily="34" charset="0"/>
              </a:rPr>
              <a:t>:</a:t>
            </a:r>
            <a:endParaRPr lang="es-CL" sz="900" b="1" u="sng" dirty="0">
              <a:solidFill>
                <a:srgbClr val="000000"/>
              </a:solidFill>
              <a:latin typeface="Arial" panose="020B0604020202020204" pitchFamily="34" charset="0"/>
              <a:cs typeface="Arial" panose="020B0604020202020204" pitchFamily="34" charset="0"/>
            </a:endParaRPr>
          </a:p>
          <a:p>
            <a:pPr algn="just" eaLnBrk="1" hangingPunct="1">
              <a:lnSpc>
                <a:spcPct val="100000"/>
              </a:lnSpc>
              <a:spcBef>
                <a:spcPct val="0"/>
              </a:spcBef>
              <a:defRPr/>
            </a:pPr>
            <a:r>
              <a:rPr lang="es-ES" sz="900" b="1" dirty="0">
                <a:solidFill>
                  <a:srgbClr val="3C4043"/>
                </a:solidFill>
                <a:latin typeface="Arial" panose="020B0604020202020204" pitchFamily="34" charset="0"/>
                <a:cs typeface="Arial" panose="020B0604020202020204" pitchFamily="34" charset="0"/>
              </a:rPr>
              <a:t> </a:t>
            </a:r>
            <a:r>
              <a:rPr lang="es-ES" sz="900" dirty="0">
                <a:latin typeface="Arial" panose="020B0604020202020204" pitchFamily="34" charset="0"/>
                <a:cs typeface="Arial" panose="020B0604020202020204" pitchFamily="34" charset="0"/>
              </a:rPr>
              <a:t>FRAGORD.</a:t>
            </a:r>
          </a:p>
          <a:p>
            <a:pPr algn="just" eaLnBrk="1" hangingPunct="1">
              <a:lnSpc>
                <a:spcPct val="100000"/>
              </a:lnSpc>
              <a:spcBef>
                <a:spcPct val="0"/>
              </a:spcBef>
              <a:defRPr/>
            </a:pPr>
            <a:r>
              <a:rPr lang="es-ES" sz="900" dirty="0">
                <a:latin typeface="Arial" panose="020B0604020202020204" pitchFamily="34" charset="0"/>
                <a:cs typeface="Arial" panose="020B0604020202020204" pitchFamily="34" charset="0"/>
              </a:rPr>
              <a:t> RESINT.</a:t>
            </a:r>
          </a:p>
          <a:p>
            <a:pPr algn="just" eaLnBrk="1" hangingPunct="1">
              <a:lnSpc>
                <a:spcPct val="100000"/>
              </a:lnSpc>
              <a:spcBef>
                <a:spcPct val="0"/>
              </a:spcBef>
              <a:buNone/>
              <a:defRPr/>
            </a:pPr>
            <a:endParaRPr lang="es-CL" sz="900" b="1" dirty="0">
              <a:solidFill>
                <a:srgbClr val="000000"/>
              </a:solidFill>
              <a:latin typeface="Arial" panose="020B0604020202020204" pitchFamily="34" charset="0"/>
              <a:cs typeface="Arial" panose="020B0604020202020204" pitchFamily="34" charset="0"/>
            </a:endParaRPr>
          </a:p>
          <a:p>
            <a:pPr algn="just" eaLnBrk="1" hangingPunct="1">
              <a:lnSpc>
                <a:spcPct val="100000"/>
              </a:lnSpc>
              <a:spcBef>
                <a:spcPct val="0"/>
              </a:spcBef>
              <a:buFontTx/>
              <a:buNone/>
              <a:defRPr/>
            </a:pPr>
            <a:r>
              <a:rPr lang="es-CL" sz="900" b="1" u="sng" dirty="0">
                <a:latin typeface="Arial" panose="020B0604020202020204" pitchFamily="34" charset="0"/>
                <a:cs typeface="Arial" panose="020B0604020202020204" pitchFamily="34" charset="0"/>
              </a:rPr>
              <a:t>Antecedentes</a:t>
            </a:r>
            <a:r>
              <a:rPr lang="es-CL" sz="900" b="1" dirty="0">
                <a:latin typeface="Arial" panose="020B0604020202020204" pitchFamily="34" charset="0"/>
                <a:cs typeface="Arial" panose="020B0604020202020204" pitchFamily="34" charset="0"/>
              </a:rPr>
              <a:t>:</a:t>
            </a:r>
          </a:p>
          <a:p>
            <a:pPr marL="96838" indent="-96838">
              <a:lnSpc>
                <a:spcPct val="100000"/>
              </a:lnSpc>
              <a:spcBef>
                <a:spcPct val="0"/>
              </a:spcBef>
              <a:defRPr/>
            </a:pPr>
            <a:r>
              <a:rPr lang="es-CL" sz="900" dirty="0">
                <a:latin typeface="Arial" panose="020B0604020202020204" pitchFamily="34" charset="0"/>
                <a:cs typeface="Arial" panose="020B0604020202020204" pitchFamily="34" charset="0"/>
              </a:rPr>
              <a:t>DEFENSA PERIMÉTRICA EN AA Y AEROPUERTO</a:t>
            </a:r>
            <a:r>
              <a:rPr lang="es-CL" sz="900" b="1" dirty="0">
                <a:solidFill>
                  <a:srgbClr val="C00000"/>
                </a:solidFill>
                <a:latin typeface="Arial" panose="020B0604020202020204" pitchFamily="34" charset="0"/>
                <a:cs typeface="Arial" panose="020B0604020202020204" pitchFamily="34" charset="0"/>
              </a:rPr>
              <a:t>.</a:t>
            </a:r>
            <a:endParaRPr lang="es-CL" sz="900" dirty="0">
              <a:latin typeface="Arial" panose="020B0604020202020204" pitchFamily="34" charset="0"/>
              <a:cs typeface="Arial" panose="020B0604020202020204" pitchFamily="34" charset="0"/>
            </a:endParaRPr>
          </a:p>
          <a:p>
            <a:pPr marL="96838" indent="-96838">
              <a:lnSpc>
                <a:spcPct val="100000"/>
              </a:lnSpc>
              <a:spcBef>
                <a:spcPct val="0"/>
              </a:spcBef>
              <a:defRPr/>
            </a:pPr>
            <a:r>
              <a:rPr lang="es-CL" sz="900" dirty="0">
                <a:latin typeface="Arial" panose="020B0604020202020204" pitchFamily="34" charset="0"/>
                <a:cs typeface="Arial" panose="020B0604020202020204" pitchFamily="34" charset="0"/>
              </a:rPr>
              <a:t>02 COY INF. MEC.</a:t>
            </a:r>
          </a:p>
          <a:p>
            <a:pPr marL="96838" indent="-96838">
              <a:lnSpc>
                <a:spcPct val="100000"/>
              </a:lnSpc>
              <a:spcBef>
                <a:spcPct val="0"/>
              </a:spcBef>
              <a:defRPr/>
            </a:pPr>
            <a:r>
              <a:rPr lang="es-CL" sz="900" b="1" dirty="0">
                <a:latin typeface="Arial" panose="020B0604020202020204" pitchFamily="34" charset="0"/>
                <a:cs typeface="Arial" panose="020B0604020202020204" pitchFamily="34" charset="0"/>
              </a:rPr>
              <a:t>UAV DE ATAQUE </a:t>
            </a:r>
          </a:p>
          <a:p>
            <a:pPr algn="just" eaLnBrk="1" hangingPunct="1">
              <a:lnSpc>
                <a:spcPct val="100000"/>
              </a:lnSpc>
              <a:spcBef>
                <a:spcPct val="0"/>
              </a:spcBef>
              <a:buFontTx/>
              <a:buNone/>
              <a:defRPr/>
            </a:pPr>
            <a:endParaRPr lang="es-CL" sz="900" b="1" u="sng" dirty="0">
              <a:latin typeface="Arial" panose="020B0604020202020204" pitchFamily="34" charset="0"/>
              <a:cs typeface="Arial" panose="020B0604020202020204" pitchFamily="34" charset="0"/>
            </a:endParaRPr>
          </a:p>
          <a:p>
            <a:pPr algn="just" eaLnBrk="1" hangingPunct="1">
              <a:lnSpc>
                <a:spcPct val="100000"/>
              </a:lnSpc>
              <a:spcBef>
                <a:spcPct val="0"/>
              </a:spcBef>
              <a:buFontTx/>
              <a:buNone/>
              <a:defRPr/>
            </a:pPr>
            <a:r>
              <a:rPr lang="es-CL" sz="900" b="1" u="sng" dirty="0">
                <a:latin typeface="Arial" panose="020B0604020202020204" pitchFamily="34" charset="0"/>
                <a:cs typeface="Arial" panose="020B0604020202020204" pitchFamily="34" charset="0"/>
              </a:rPr>
              <a:t>Descripción del terreno</a:t>
            </a:r>
            <a:r>
              <a:rPr lang="es-CL" sz="900" b="1" dirty="0">
                <a:latin typeface="Arial" panose="020B0604020202020204" pitchFamily="34" charset="0"/>
                <a:cs typeface="Arial" panose="020B0604020202020204" pitchFamily="34" charset="0"/>
              </a:rPr>
              <a:t>:</a:t>
            </a:r>
          </a:p>
          <a:p>
            <a:pPr algn="just" eaLnBrk="1" hangingPunct="1">
              <a:lnSpc>
                <a:spcPct val="100000"/>
              </a:lnSpc>
              <a:spcBef>
                <a:spcPct val="0"/>
              </a:spcBef>
              <a:buFont typeface="Calibri Light" panose="020F0302020204030204" pitchFamily="34" charset="0"/>
              <a:buAutoNum type="arabicPeriod"/>
              <a:defRPr/>
            </a:pPr>
            <a:r>
              <a:rPr lang="es-CL" sz="900" b="1" dirty="0">
                <a:latin typeface="Arial" panose="020B0604020202020204" pitchFamily="34" charset="0"/>
                <a:cs typeface="Arial" panose="020B0604020202020204" pitchFamily="34" charset="0"/>
              </a:rPr>
              <a:t>Relieve: </a:t>
            </a:r>
          </a:p>
          <a:p>
            <a:pPr algn="just" eaLnBrk="1" hangingPunct="1">
              <a:lnSpc>
                <a:spcPct val="100000"/>
              </a:lnSpc>
              <a:spcBef>
                <a:spcPct val="0"/>
              </a:spcBef>
              <a:buNone/>
              <a:defRPr/>
            </a:pPr>
            <a:r>
              <a:rPr lang="es-CL" sz="900" dirty="0">
                <a:latin typeface="Arial" panose="020B0604020202020204" pitchFamily="34" charset="0"/>
                <a:cs typeface="Arial" panose="020B0604020202020204" pitchFamily="34" charset="0"/>
              </a:rPr>
              <a:t>planicie costera es llana y permite movilidad, carece de cobertura y deja tropas expuestas.</a:t>
            </a:r>
          </a:p>
          <a:p>
            <a:pPr algn="just" eaLnBrk="1" hangingPunct="1">
              <a:lnSpc>
                <a:spcPct val="100000"/>
              </a:lnSpc>
              <a:spcBef>
                <a:spcPct val="0"/>
              </a:spcBef>
              <a:buNone/>
              <a:defRPr/>
            </a:pPr>
            <a:r>
              <a:rPr lang="es-ES" sz="900" dirty="0">
                <a:latin typeface="Arial" panose="020B0604020202020204" pitchFamily="34" charset="0"/>
                <a:cs typeface="Arial" panose="020B0604020202020204" pitchFamily="34" charset="0"/>
              </a:rPr>
              <a:t>M</a:t>
            </a:r>
            <a:r>
              <a:rPr lang="es-CL" sz="900" dirty="0">
                <a:latin typeface="Arial" panose="020B0604020202020204" pitchFamily="34" charset="0"/>
                <a:cs typeface="Arial" panose="020B0604020202020204" pitchFamily="34" charset="0"/>
              </a:rPr>
              <a:t>esetas y lomadas bajas (50-200 m) canalizan la movilidad y ofrecen ventaja de observación y tiro a quien controle las alturas.</a:t>
            </a:r>
          </a:p>
          <a:p>
            <a:pPr algn="just" eaLnBrk="1" hangingPunct="1">
              <a:lnSpc>
                <a:spcPct val="100000"/>
              </a:lnSpc>
              <a:spcBef>
                <a:spcPct val="0"/>
              </a:spcBef>
              <a:buNone/>
              <a:defRPr/>
            </a:pPr>
            <a:endParaRPr lang="es-CL" sz="900" dirty="0">
              <a:solidFill>
                <a:srgbClr val="FF0000"/>
              </a:solidFill>
              <a:latin typeface="Arial" panose="020B0604020202020204" pitchFamily="34" charset="0"/>
              <a:cs typeface="Arial" panose="020B0604020202020204" pitchFamily="34" charset="0"/>
            </a:endParaRPr>
          </a:p>
          <a:p>
            <a:pPr algn="just" eaLnBrk="1" hangingPunct="1">
              <a:lnSpc>
                <a:spcPct val="100000"/>
              </a:lnSpc>
              <a:spcBef>
                <a:spcPct val="0"/>
              </a:spcBef>
              <a:buFont typeface="Calibri Light" panose="020F0302020204030204" pitchFamily="34" charset="0"/>
              <a:buAutoNum type="arabicPeriod" startAt="2"/>
              <a:defRPr/>
            </a:pPr>
            <a:r>
              <a:rPr lang="es-CL" sz="1000" b="1" dirty="0">
                <a:solidFill>
                  <a:srgbClr val="FF0000"/>
                </a:solidFill>
                <a:latin typeface="Arial" panose="020B0604020202020204" pitchFamily="34" charset="0"/>
                <a:cs typeface="Arial" panose="020B0604020202020204" pitchFamily="34" charset="0"/>
              </a:rPr>
              <a:t>Vegetación:</a:t>
            </a:r>
          </a:p>
          <a:p>
            <a:pPr marL="228600" indent="-228600" algn="just" eaLnBrk="1" hangingPunct="1">
              <a:lnSpc>
                <a:spcPct val="100000"/>
              </a:lnSpc>
              <a:spcBef>
                <a:spcPct val="0"/>
              </a:spcBef>
              <a:buAutoNum type="alphaUcParenR"/>
              <a:defRPr/>
            </a:pPr>
            <a:r>
              <a:rPr lang="es-ES" sz="1000" dirty="0">
                <a:solidFill>
                  <a:srgbClr val="FF0000"/>
                </a:solidFill>
                <a:latin typeface="Arial" panose="020B0604020202020204" pitchFamily="34" charset="0"/>
                <a:cs typeface="Arial" panose="020B0604020202020204" pitchFamily="34" charset="0"/>
              </a:rPr>
              <a:t>Pastizal/ etapa fría, llanuras y terraza costeras, rasgos baja altura y la cobertura continua poca para protección vertical, matorrales y arbustos bajos, función de cobertura intermedia para infantería ligera.</a:t>
            </a:r>
          </a:p>
          <a:p>
            <a:pPr algn="just" eaLnBrk="1" hangingPunct="1">
              <a:lnSpc>
                <a:spcPct val="100000"/>
              </a:lnSpc>
              <a:spcBef>
                <a:spcPct val="0"/>
              </a:spcBef>
              <a:buNone/>
              <a:defRPr/>
            </a:pPr>
            <a:endParaRPr lang="es-CL" sz="900" dirty="0">
              <a:latin typeface="Arial" panose="020B0604020202020204" pitchFamily="34" charset="0"/>
              <a:cs typeface="Arial" panose="020B0604020202020204" pitchFamily="34" charset="0"/>
            </a:endParaRPr>
          </a:p>
          <a:p>
            <a:pPr algn="just">
              <a:lnSpc>
                <a:spcPct val="100000"/>
              </a:lnSpc>
              <a:spcBef>
                <a:spcPct val="0"/>
              </a:spcBef>
              <a:buFont typeface="Calibri Light" panose="020F0302020204030204" pitchFamily="34" charset="0"/>
              <a:buAutoNum type="arabicPeriod" startAt="3"/>
              <a:defRPr/>
            </a:pPr>
            <a:r>
              <a:rPr lang="es-CL" sz="900" b="1" dirty="0">
                <a:latin typeface="Arial" panose="020B0604020202020204" pitchFamily="34" charset="0"/>
                <a:cs typeface="Arial" panose="020B0604020202020204" pitchFamily="34" charset="0"/>
              </a:rPr>
              <a:t>Hidrografía:</a:t>
            </a:r>
          </a:p>
          <a:p>
            <a:pPr marL="323850" indent="-228600" algn="just">
              <a:lnSpc>
                <a:spcPct val="100000"/>
              </a:lnSpc>
              <a:spcBef>
                <a:spcPct val="0"/>
              </a:spcBef>
              <a:buFont typeface="+mj-lt"/>
              <a:buAutoNum type="alphaUcPeriod"/>
              <a:defRPr/>
            </a:pPr>
            <a:r>
              <a:rPr lang="es-CL" altLang="es-CL" sz="900" b="1" dirty="0">
                <a:latin typeface="Arial" panose="020B0604020202020204" pitchFamily="34" charset="0"/>
                <a:cs typeface="Arial" panose="020B0604020202020204" pitchFamily="34" charset="0"/>
              </a:rPr>
              <a:t>Rio Grande: </a:t>
            </a:r>
            <a:r>
              <a:rPr lang="es-CL" altLang="es-CL" sz="900" dirty="0">
                <a:latin typeface="Arial" panose="020B0604020202020204" pitchFamily="34" charset="0"/>
                <a:cs typeface="Arial" panose="020B0604020202020204" pitchFamily="34" charset="0"/>
              </a:rPr>
              <a:t>curso ancho con brazos y barras sedimentarias, limitados-puentes y los pasos controlados son nodos críticos.</a:t>
            </a:r>
          </a:p>
          <a:p>
            <a:pPr marL="323850" indent="-228600" algn="just">
              <a:lnSpc>
                <a:spcPct val="100000"/>
              </a:lnSpc>
              <a:spcBef>
                <a:spcPct val="0"/>
              </a:spcBef>
              <a:buFont typeface="+mj-lt"/>
              <a:buAutoNum type="alphaUcPeriod"/>
              <a:defRPr/>
            </a:pPr>
            <a:r>
              <a:rPr lang="es-ES" sz="900" b="1" dirty="0">
                <a:latin typeface="Arial" panose="020B0604020202020204" pitchFamily="34" charset="0"/>
                <a:cs typeface="Arial" panose="020B0604020202020204" pitchFamily="34" charset="0"/>
              </a:rPr>
              <a:t>Lago Fagano (al sur del AO): </a:t>
            </a:r>
            <a:r>
              <a:rPr lang="es-ES" sz="900" dirty="0">
                <a:latin typeface="Arial" panose="020B0604020202020204" pitchFamily="34" charset="0"/>
                <a:cs typeface="Arial" panose="020B0604020202020204" pitchFamily="34" charset="0"/>
              </a:rPr>
              <a:t>gran cuerpo lacustre de origen </a:t>
            </a:r>
            <a:r>
              <a:rPr lang="es-ES" sz="900" dirty="0" err="1">
                <a:latin typeface="Arial" panose="020B0604020202020204" pitchFamily="34" charset="0"/>
                <a:cs typeface="Arial" panose="020B0604020202020204" pitchFamily="34" charset="0"/>
              </a:rPr>
              <a:t>rectono</a:t>
            </a:r>
            <a:r>
              <a:rPr lang="es-ES" sz="900" dirty="0">
                <a:latin typeface="Arial" panose="020B0604020202020204" pitchFamily="34" charset="0"/>
                <a:cs typeface="Arial" panose="020B0604020202020204" pitchFamily="34" charset="0"/>
              </a:rPr>
              <a:t>-glaciar que condiciona corredores y morfología regional.</a:t>
            </a:r>
          </a:p>
          <a:p>
            <a:pPr marL="323850" indent="-228600" algn="just">
              <a:lnSpc>
                <a:spcPct val="100000"/>
              </a:lnSpc>
              <a:spcBef>
                <a:spcPct val="0"/>
              </a:spcBef>
              <a:buFont typeface="+mj-lt"/>
              <a:buAutoNum type="alphaUcPeriod"/>
              <a:defRPr/>
            </a:pPr>
            <a:r>
              <a:rPr lang="es-ES" sz="900" b="1" dirty="0">
                <a:latin typeface="Arial" panose="020B0604020202020204" pitchFamily="34" charset="0"/>
                <a:cs typeface="Arial" panose="020B0604020202020204" pitchFamily="34" charset="0"/>
              </a:rPr>
              <a:t>Humedales/turberas/suelos orgánicos: </a:t>
            </a:r>
            <a:r>
              <a:rPr lang="es-ES" sz="900" dirty="0">
                <a:latin typeface="Arial" panose="020B0604020202020204" pitchFamily="34" charset="0"/>
                <a:cs typeface="Arial" panose="020B0604020202020204" pitchFamily="34" charset="0"/>
              </a:rPr>
              <a:t>reducen movilidad en vehículos pesados en sectores este y sureste; requieren reconocimiento geotécnico previo.</a:t>
            </a:r>
          </a:p>
          <a:p>
            <a:pPr marL="95250" algn="just">
              <a:lnSpc>
                <a:spcPct val="100000"/>
              </a:lnSpc>
              <a:spcBef>
                <a:spcPct val="0"/>
              </a:spcBef>
              <a:buNone/>
              <a:defRPr/>
            </a:pPr>
            <a:endParaRPr lang="es-CL" sz="900" dirty="0">
              <a:latin typeface="Arial" panose="020B0604020202020204" pitchFamily="34" charset="0"/>
              <a:cs typeface="Arial" panose="020B0604020202020204" pitchFamily="34" charset="0"/>
            </a:endParaRPr>
          </a:p>
          <a:p>
            <a:pPr marL="95250" indent="-95250" algn="just">
              <a:lnSpc>
                <a:spcPct val="100000"/>
              </a:lnSpc>
              <a:spcBef>
                <a:spcPct val="0"/>
              </a:spcBef>
              <a:buFont typeface="+mj-lt"/>
              <a:buAutoNum type="arabicPeriod" startAt="4"/>
              <a:defRPr/>
            </a:pPr>
            <a:r>
              <a:rPr lang="es-CL" sz="900" b="1" dirty="0">
                <a:latin typeface="Arial" panose="020B0604020202020204" pitchFamily="34" charset="0"/>
                <a:cs typeface="Arial" panose="020B0604020202020204" pitchFamily="34" charset="0"/>
              </a:rPr>
              <a:t>Obstáculos: </a:t>
            </a:r>
          </a:p>
          <a:p>
            <a:pPr marL="228600" indent="-228600" algn="just">
              <a:lnSpc>
                <a:spcPct val="100000"/>
              </a:lnSpc>
              <a:spcBef>
                <a:spcPct val="0"/>
              </a:spcBef>
              <a:buFont typeface="+mj-lt"/>
              <a:buAutoNum type="alphaUcPeriod"/>
              <a:defRPr/>
            </a:pPr>
            <a:r>
              <a:rPr lang="es-CL" sz="900" b="1" dirty="0">
                <a:latin typeface="Arial" panose="020B0604020202020204" pitchFamily="34" charset="0"/>
                <a:cs typeface="Arial" panose="020B0604020202020204" pitchFamily="34" charset="0"/>
              </a:rPr>
              <a:t>Naturales; </a:t>
            </a:r>
            <a:r>
              <a:rPr lang="es-CL" sz="900" dirty="0">
                <a:latin typeface="Arial" panose="020B0604020202020204" pitchFamily="34" charset="0"/>
                <a:cs typeface="Arial" panose="020B0604020202020204" pitchFamily="34" charset="0"/>
              </a:rPr>
              <a:t>Humedales abundantes hacia el este/sureste, terrenos blandos, con baja capacidad de carga para blindados y camiones, arroyos secundarios estacionalmente anegados, obstaculicen infantería y vehículos ligeros.</a:t>
            </a:r>
          </a:p>
          <a:p>
            <a:pPr marL="228600" indent="-228600" algn="just">
              <a:lnSpc>
                <a:spcPct val="100000"/>
              </a:lnSpc>
              <a:spcBef>
                <a:spcPct val="0"/>
              </a:spcBef>
              <a:buFont typeface="+mj-lt"/>
              <a:buAutoNum type="alphaUcPeriod"/>
              <a:defRPr/>
            </a:pPr>
            <a:r>
              <a:rPr lang="es-ES" sz="900" b="1" dirty="0">
                <a:latin typeface="Arial" panose="020B0604020202020204" pitchFamily="34" charset="0"/>
                <a:cs typeface="Arial" panose="020B0604020202020204" pitchFamily="34" charset="0"/>
              </a:rPr>
              <a:t>Artificiales: </a:t>
            </a:r>
            <a:r>
              <a:rPr lang="es-ES" sz="900" dirty="0">
                <a:latin typeface="Arial" panose="020B0604020202020204" pitchFamily="34" charset="0"/>
                <a:cs typeface="Arial" panose="020B0604020202020204" pitchFamily="34" charset="0"/>
              </a:rPr>
              <a:t>Instalaciones artificiales y energéticas (gas,petróleo,fabricas electrónicas) pueden ser blancos para sabotaje</a:t>
            </a:r>
            <a:endParaRPr lang="es-CL" sz="900" dirty="0">
              <a:latin typeface="Arial" panose="020B0604020202020204" pitchFamily="34" charset="0"/>
              <a:cs typeface="Arial" panose="020B0604020202020204" pitchFamily="34" charset="0"/>
            </a:endParaRPr>
          </a:p>
          <a:p>
            <a:pPr eaLnBrk="1" hangingPunct="1">
              <a:lnSpc>
                <a:spcPct val="100000"/>
              </a:lnSpc>
              <a:spcBef>
                <a:spcPct val="0"/>
              </a:spcBef>
              <a:buFontTx/>
              <a:buNone/>
              <a:defRPr/>
            </a:pPr>
            <a:endParaRPr lang="es-CL" sz="1000" b="1" i="1" dirty="0">
              <a:solidFill>
                <a:srgbClr val="000000"/>
              </a:solidFill>
              <a:latin typeface="Arial" panose="020B0604020202020204" pitchFamily="34" charset="0"/>
              <a:ea typeface="SimSun" panose="02010600030101010101" pitchFamily="2" charset="-122"/>
              <a:cs typeface="Arial" panose="020B0604020202020204" pitchFamily="34" charset="0"/>
            </a:endParaRPr>
          </a:p>
        </p:txBody>
      </p:sp>
      <p:cxnSp>
        <p:nvCxnSpPr>
          <p:cNvPr id="11" name="Conector recto de flecha 10"/>
          <p:cNvCxnSpPr/>
          <p:nvPr/>
        </p:nvCxnSpPr>
        <p:spPr>
          <a:xfrm>
            <a:off x="8801100" y="3520063"/>
            <a:ext cx="431800" cy="937637"/>
          </a:xfrm>
          <a:prstGeom prst="straightConnector1">
            <a:avLst/>
          </a:prstGeom>
          <a:ln w="28575">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2" name="CuadroTexto 11"/>
          <p:cNvSpPr txBox="1"/>
          <p:nvPr/>
        </p:nvSpPr>
        <p:spPr>
          <a:xfrm>
            <a:off x="9055454" y="3575603"/>
            <a:ext cx="800219" cy="369332"/>
          </a:xfrm>
          <a:prstGeom prst="rect">
            <a:avLst/>
          </a:prstGeom>
          <a:solidFill>
            <a:schemeClr val="bg1"/>
          </a:solidFill>
        </p:spPr>
        <p:txBody>
          <a:bodyPr wrap="none" rtlCol="0">
            <a:spAutoFit/>
          </a:bodyPr>
          <a:lstStyle/>
          <a:p>
            <a:r>
              <a:rPr lang="es-CL" b="1" dirty="0"/>
              <a:t>30 KM</a:t>
            </a:r>
          </a:p>
        </p:txBody>
      </p:sp>
      <p:sp>
        <p:nvSpPr>
          <p:cNvPr id="16" name="Arco 15"/>
          <p:cNvSpPr>
            <a:spLocks noChangeAspect="1"/>
          </p:cNvSpPr>
          <p:nvPr/>
        </p:nvSpPr>
        <p:spPr>
          <a:xfrm rot="18468431">
            <a:off x="7033582" y="4544013"/>
            <a:ext cx="4198509" cy="4198509"/>
          </a:xfrm>
          <a:prstGeom prst="arc">
            <a:avLst>
              <a:gd name="adj1" fmla="val 15083662"/>
              <a:gd name="adj2" fmla="val 0"/>
            </a:avLst>
          </a:prstGeom>
          <a:ln w="38100">
            <a:solidFill>
              <a:schemeClr val="tx1"/>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26" name="Arco 25"/>
          <p:cNvSpPr>
            <a:spLocks noChangeAspect="1"/>
          </p:cNvSpPr>
          <p:nvPr/>
        </p:nvSpPr>
        <p:spPr>
          <a:xfrm rot="21420511">
            <a:off x="2960127" y="4549466"/>
            <a:ext cx="3611041" cy="3611041"/>
          </a:xfrm>
          <a:prstGeom prst="arc">
            <a:avLst>
              <a:gd name="adj1" fmla="val 15083662"/>
              <a:gd name="adj2" fmla="val 0"/>
            </a:avLst>
          </a:prstGeom>
          <a:ln w="38100">
            <a:solidFill>
              <a:schemeClr val="tx1"/>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cxnSp>
        <p:nvCxnSpPr>
          <p:cNvPr id="27" name="Conector recto de flecha 26"/>
          <p:cNvCxnSpPr/>
          <p:nvPr/>
        </p:nvCxnSpPr>
        <p:spPr>
          <a:xfrm flipH="1">
            <a:off x="5824557" y="3416726"/>
            <a:ext cx="2469087" cy="1359359"/>
          </a:xfrm>
          <a:prstGeom prst="straightConnector1">
            <a:avLst/>
          </a:prstGeom>
          <a:ln w="28575">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0" name="CuadroTexto 29"/>
          <p:cNvSpPr txBox="1"/>
          <p:nvPr/>
        </p:nvSpPr>
        <p:spPr>
          <a:xfrm>
            <a:off x="5984205" y="3804215"/>
            <a:ext cx="800219" cy="369332"/>
          </a:xfrm>
          <a:prstGeom prst="rect">
            <a:avLst/>
          </a:prstGeom>
          <a:solidFill>
            <a:schemeClr val="bg1"/>
          </a:solidFill>
        </p:spPr>
        <p:txBody>
          <a:bodyPr wrap="none" rtlCol="0">
            <a:spAutoFit/>
          </a:bodyPr>
          <a:lstStyle/>
          <a:p>
            <a:r>
              <a:rPr lang="es-CL" b="1" dirty="0"/>
              <a:t>85 KM</a:t>
            </a:r>
          </a:p>
        </p:txBody>
      </p:sp>
      <p:sp>
        <p:nvSpPr>
          <p:cNvPr id="31" name="Elipse 30"/>
          <p:cNvSpPr/>
          <p:nvPr/>
        </p:nvSpPr>
        <p:spPr>
          <a:xfrm>
            <a:off x="8366698" y="3329163"/>
            <a:ext cx="144000" cy="144000"/>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2" name="CuadroTexto 31"/>
          <p:cNvSpPr txBox="1"/>
          <p:nvPr/>
        </p:nvSpPr>
        <p:spPr>
          <a:xfrm>
            <a:off x="10019478" y="1719087"/>
            <a:ext cx="2029210" cy="1295868"/>
          </a:xfrm>
          <a:prstGeom prst="rect">
            <a:avLst/>
          </a:prstGeom>
          <a:noFill/>
        </p:spPr>
        <p:txBody>
          <a:bodyPr wrap="none" rtlCol="0">
            <a:spAutoFit/>
          </a:bodyPr>
          <a:lstStyle/>
          <a:p>
            <a:pPr>
              <a:lnSpc>
                <a:spcPct val="150000"/>
              </a:lnSpc>
            </a:pPr>
            <a:r>
              <a:rPr lang="es-CL" dirty="0"/>
              <a:t>BOSQUE LENGA</a:t>
            </a:r>
          </a:p>
          <a:p>
            <a:pPr>
              <a:lnSpc>
                <a:spcPct val="150000"/>
              </a:lnSpc>
            </a:pPr>
            <a:r>
              <a:rPr lang="es-CL" dirty="0"/>
              <a:t>RUTAS REGIONALES</a:t>
            </a:r>
          </a:p>
          <a:p>
            <a:pPr>
              <a:lnSpc>
                <a:spcPct val="150000"/>
              </a:lnSpc>
            </a:pPr>
            <a:r>
              <a:rPr lang="es-CL" dirty="0"/>
              <a:t>C. AGUA</a:t>
            </a:r>
          </a:p>
        </p:txBody>
      </p:sp>
      <p:sp>
        <p:nvSpPr>
          <p:cNvPr id="33" name="Rectángulo 32"/>
          <p:cNvSpPr/>
          <p:nvPr/>
        </p:nvSpPr>
        <p:spPr>
          <a:xfrm>
            <a:off x="9675405" y="1889697"/>
            <a:ext cx="360000" cy="216000"/>
          </a:xfrm>
          <a:prstGeom prst="rect">
            <a:avLst/>
          </a:prstGeom>
          <a:solidFill>
            <a:schemeClr val="accent4">
              <a:lumMod val="75000"/>
              <a:alpha val="66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4" name="Rectángulo 33"/>
          <p:cNvSpPr/>
          <p:nvPr/>
        </p:nvSpPr>
        <p:spPr>
          <a:xfrm>
            <a:off x="9667442" y="2728811"/>
            <a:ext cx="360000" cy="216000"/>
          </a:xfrm>
          <a:prstGeom prst="rect">
            <a:avLst/>
          </a:prstGeom>
          <a:solidFill>
            <a:schemeClr val="accent5">
              <a:lumMod val="75000"/>
              <a:alpha val="56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5" name="Rectángulo 34"/>
          <p:cNvSpPr/>
          <p:nvPr/>
        </p:nvSpPr>
        <p:spPr>
          <a:xfrm>
            <a:off x="9675405" y="2324864"/>
            <a:ext cx="360000" cy="216000"/>
          </a:xfrm>
          <a:prstGeom prst="rect">
            <a:avLst/>
          </a:prstGeom>
          <a:solidFill>
            <a:srgbClr val="FF0000">
              <a:alpha val="78000"/>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0636081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75A45D0C-D457-4BE6-2A58-B71DEB01E024}"/>
              </a:ext>
            </a:extLst>
          </p:cNvPr>
          <p:cNvGrpSpPr/>
          <p:nvPr/>
        </p:nvGrpSpPr>
        <p:grpSpPr>
          <a:xfrm>
            <a:off x="0" y="85738"/>
            <a:ext cx="12192000" cy="1185897"/>
            <a:chOff x="0" y="85738"/>
            <a:chExt cx="12192000" cy="1185897"/>
          </a:xfrm>
        </p:grpSpPr>
        <p:sp>
          <p:nvSpPr>
            <p:cNvPr id="5" name="TextBox 4">
              <a:extLst>
                <a:ext uri="{FF2B5EF4-FFF2-40B4-BE49-F238E27FC236}">
                  <a16:creationId xmlns:a16="http://schemas.microsoft.com/office/drawing/2014/main" id="{EEA37D38-09C4-04B8-FB8A-005AE4A3CBBB}"/>
                </a:ext>
              </a:extLst>
            </p:cNvPr>
            <p:cNvSpPr txBox="1">
              <a:spLocks noChangeArrowheads="1"/>
            </p:cNvSpPr>
            <p:nvPr/>
          </p:nvSpPr>
          <p:spPr bwMode="auto">
            <a:xfrm>
              <a:off x="2672556" y="277132"/>
              <a:ext cx="68468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SITUACIÓN</a:t>
              </a:r>
            </a:p>
            <a:p>
              <a:pPr algn="ctr" eaLnBrk="1" hangingPunct="1">
                <a:lnSpc>
                  <a:spcPct val="100000"/>
                </a:lnSpc>
                <a:spcBef>
                  <a:spcPct val="0"/>
                </a:spcBef>
                <a:buFontTx/>
                <a:buNone/>
              </a:pPr>
              <a:r>
                <a:rPr lang="en-US" altLang="es-CL" sz="2400" b="1" dirty="0" err="1">
                  <a:latin typeface="Arial Black" panose="020B0604020202020204" pitchFamily="34" charset="0"/>
                </a:rPr>
                <a:t>Antecedentes</a:t>
              </a:r>
              <a:r>
                <a:rPr lang="en-US" altLang="es-CL" sz="2400" b="1" dirty="0">
                  <a:latin typeface="Arial Black" panose="020B0604020202020204" pitchFamily="34" charset="0"/>
                </a:rPr>
                <a:t> de </a:t>
              </a:r>
              <a:r>
                <a:rPr lang="en-US" altLang="es-CL" sz="2400" b="1" dirty="0" err="1">
                  <a:latin typeface="Arial Black" panose="020B0604020202020204" pitchFamily="34" charset="0"/>
                </a:rPr>
                <a:t>Inteligencia</a:t>
              </a:r>
              <a:endParaRPr lang="en-US" altLang="es-CL" sz="2400" dirty="0">
                <a:latin typeface="Arial Black" panose="020B0604020202020204" pitchFamily="34" charset="0"/>
              </a:endParaRPr>
            </a:p>
          </p:txBody>
        </p:sp>
        <p:pic>
          <p:nvPicPr>
            <p:cNvPr id="6" name="Imagen 5" descr="IMG_4532.JPG">
              <a:extLst>
                <a:ext uri="{FF2B5EF4-FFF2-40B4-BE49-F238E27FC236}">
                  <a16:creationId xmlns:a16="http://schemas.microsoft.com/office/drawing/2014/main" id="{FBA816CE-6552-A268-78F2-B256060DB0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6D05216B-71F2-0CFF-98CB-FE38D0B25D6C}"/>
                </a:ext>
              </a:extLst>
            </p:cNvPr>
            <p:cNvSpPr/>
            <p:nvPr/>
          </p:nvSpPr>
          <p:spPr>
            <a:xfrm>
              <a:off x="0" y="1091722"/>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pic>
        <p:nvPicPr>
          <p:cNvPr id="35" name="Imagen 34">
            <a:extLst>
              <a:ext uri="{FF2B5EF4-FFF2-40B4-BE49-F238E27FC236}">
                <a16:creationId xmlns:a16="http://schemas.microsoft.com/office/drawing/2014/main" id="{B9A55FD3-FAC2-4EC0-B22B-F2CB34983998}"/>
              </a:ext>
            </a:extLst>
          </p:cNvPr>
          <p:cNvPicPr>
            <a:picLocks noChangeAspect="1"/>
          </p:cNvPicPr>
          <p:nvPr/>
        </p:nvPicPr>
        <p:blipFill rotWithShape="1">
          <a:blip r:embed="rId3"/>
          <a:srcRect l="25187" t="18650" r="34084" b="12700"/>
          <a:stretch/>
        </p:blipFill>
        <p:spPr>
          <a:xfrm>
            <a:off x="3960181" y="1331058"/>
            <a:ext cx="6098219" cy="5397288"/>
          </a:xfrm>
          <a:prstGeom prst="rect">
            <a:avLst/>
          </a:prstGeom>
        </p:spPr>
      </p:pic>
      <p:grpSp>
        <p:nvGrpSpPr>
          <p:cNvPr id="27" name="Grupo 26">
            <a:extLst>
              <a:ext uri="{FF2B5EF4-FFF2-40B4-BE49-F238E27FC236}">
                <a16:creationId xmlns:a16="http://schemas.microsoft.com/office/drawing/2014/main" id="{21620C62-145F-F806-3C28-C412D158389B}"/>
              </a:ext>
            </a:extLst>
          </p:cNvPr>
          <p:cNvGrpSpPr/>
          <p:nvPr/>
        </p:nvGrpSpPr>
        <p:grpSpPr>
          <a:xfrm>
            <a:off x="3960181" y="1476462"/>
            <a:ext cx="768040" cy="750797"/>
            <a:chOff x="-114967" y="-136813"/>
            <a:chExt cx="1498714" cy="1466033"/>
          </a:xfrm>
        </p:grpSpPr>
        <p:pic>
          <p:nvPicPr>
            <p:cNvPr id="28" name="Imagen 27">
              <a:extLst>
                <a:ext uri="{FF2B5EF4-FFF2-40B4-BE49-F238E27FC236}">
                  <a16:creationId xmlns:a16="http://schemas.microsoft.com/office/drawing/2014/main" id="{F9EA9835-7A23-4233-1032-626CC6C05DE3}"/>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90682" y="79773"/>
              <a:ext cx="1108025" cy="1050176"/>
            </a:xfrm>
            <a:prstGeom prst="rect">
              <a:avLst/>
            </a:prstGeom>
          </p:spPr>
        </p:pic>
        <p:sp>
          <p:nvSpPr>
            <p:cNvPr id="29" name="CuadroTexto 13">
              <a:extLst>
                <a:ext uri="{FF2B5EF4-FFF2-40B4-BE49-F238E27FC236}">
                  <a16:creationId xmlns:a16="http://schemas.microsoft.com/office/drawing/2014/main" id="{C1949C0D-BC7B-C144-AC62-64F353AC22EC}"/>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30" name="CuadroTexto 14">
              <a:extLst>
                <a:ext uri="{FF2B5EF4-FFF2-40B4-BE49-F238E27FC236}">
                  <a16:creationId xmlns:a16="http://schemas.microsoft.com/office/drawing/2014/main" id="{1153D420-3CAE-50B4-83E1-8C5AC939F9F1}"/>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31" name="CuadroTexto 15">
              <a:extLst>
                <a:ext uri="{FF2B5EF4-FFF2-40B4-BE49-F238E27FC236}">
                  <a16:creationId xmlns:a16="http://schemas.microsoft.com/office/drawing/2014/main" id="{2DDD1B1E-3A20-51FF-46D1-90A3CC1FCEA0}"/>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32" name="CuadroTexto 16">
              <a:extLst>
                <a:ext uri="{FF2B5EF4-FFF2-40B4-BE49-F238E27FC236}">
                  <a16:creationId xmlns:a16="http://schemas.microsoft.com/office/drawing/2014/main" id="{70F7A7FA-965D-C939-A407-2BFE8CA773AE}"/>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pic>
        <p:nvPicPr>
          <p:cNvPr id="36" name="Imagen 35">
            <a:extLst>
              <a:ext uri="{FF2B5EF4-FFF2-40B4-BE49-F238E27FC236}">
                <a16:creationId xmlns:a16="http://schemas.microsoft.com/office/drawing/2014/main" id="{CED74D48-D569-4B48-A18A-922CCA7613A6}"/>
              </a:ext>
            </a:extLst>
          </p:cNvPr>
          <p:cNvPicPr>
            <a:picLocks noChangeAspect="1"/>
          </p:cNvPicPr>
          <p:nvPr/>
        </p:nvPicPr>
        <p:blipFill rotWithShape="1">
          <a:blip r:embed="rId5"/>
          <a:srcRect l="47623" t="31172" r="11058" b="33530"/>
          <a:stretch/>
        </p:blipFill>
        <p:spPr>
          <a:xfrm>
            <a:off x="7157488" y="1268338"/>
            <a:ext cx="4889491" cy="2348320"/>
          </a:xfrm>
          <a:prstGeom prst="rect">
            <a:avLst/>
          </a:prstGeom>
        </p:spPr>
      </p:pic>
      <p:sp>
        <p:nvSpPr>
          <p:cNvPr id="2" name="Rectangle 2">
            <a:extLst>
              <a:ext uri="{FF2B5EF4-FFF2-40B4-BE49-F238E27FC236}">
                <a16:creationId xmlns:a16="http://schemas.microsoft.com/office/drawing/2014/main" id="{65C7A3E1-D8FD-1416-D5B2-4A6C95387D40}"/>
              </a:ext>
            </a:extLst>
          </p:cNvPr>
          <p:cNvSpPr/>
          <p:nvPr/>
        </p:nvSpPr>
        <p:spPr>
          <a:xfrm>
            <a:off x="0" y="1255869"/>
            <a:ext cx="3743127" cy="5570598"/>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100000"/>
              </a:lnSpc>
              <a:spcBef>
                <a:spcPct val="0"/>
              </a:spcBef>
              <a:buFontTx/>
              <a:buNone/>
              <a:defRPr/>
            </a:pPr>
            <a:r>
              <a:rPr lang="es-CL" sz="900" b="1" u="sng" dirty="0">
                <a:solidFill>
                  <a:srgbClr val="000000"/>
                </a:solidFill>
                <a:latin typeface="Arial" panose="020B0604020202020204" pitchFamily="34" charset="0"/>
                <a:cs typeface="Arial" panose="020B0604020202020204" pitchFamily="34" charset="0"/>
              </a:rPr>
              <a:t>Actualizaciones</a:t>
            </a:r>
            <a:r>
              <a:rPr lang="es-CL" sz="900" b="1" dirty="0">
                <a:solidFill>
                  <a:srgbClr val="000000"/>
                </a:solidFill>
                <a:latin typeface="Arial" panose="020B0604020202020204" pitchFamily="34" charset="0"/>
                <a:cs typeface="Arial" panose="020B0604020202020204" pitchFamily="34" charset="0"/>
              </a:rPr>
              <a:t>:</a:t>
            </a:r>
            <a:endParaRPr lang="es-CL" sz="900" b="1" u="sng" dirty="0">
              <a:solidFill>
                <a:srgbClr val="000000"/>
              </a:solidFill>
              <a:latin typeface="Arial" panose="020B0604020202020204" pitchFamily="34" charset="0"/>
              <a:cs typeface="Arial" panose="020B0604020202020204" pitchFamily="34" charset="0"/>
            </a:endParaRPr>
          </a:p>
          <a:p>
            <a:pPr algn="just" eaLnBrk="1" hangingPunct="1">
              <a:lnSpc>
                <a:spcPct val="100000"/>
              </a:lnSpc>
              <a:spcBef>
                <a:spcPct val="0"/>
              </a:spcBef>
              <a:defRPr/>
            </a:pPr>
            <a:r>
              <a:rPr lang="es-ES" sz="900" b="1" dirty="0">
                <a:solidFill>
                  <a:srgbClr val="3C4043"/>
                </a:solidFill>
                <a:latin typeface="Arial" panose="020B0604020202020204" pitchFamily="34" charset="0"/>
                <a:cs typeface="Arial" panose="020B0604020202020204" pitchFamily="34" charset="0"/>
              </a:rPr>
              <a:t> </a:t>
            </a:r>
            <a:r>
              <a:rPr lang="es-ES" sz="900" dirty="0">
                <a:latin typeface="Arial" panose="020B0604020202020204" pitchFamily="34" charset="0"/>
                <a:cs typeface="Arial" panose="020B0604020202020204" pitchFamily="34" charset="0"/>
              </a:rPr>
              <a:t>FRAGORD.</a:t>
            </a:r>
          </a:p>
          <a:p>
            <a:pPr algn="just" eaLnBrk="1" hangingPunct="1">
              <a:lnSpc>
                <a:spcPct val="100000"/>
              </a:lnSpc>
              <a:spcBef>
                <a:spcPct val="0"/>
              </a:spcBef>
              <a:defRPr/>
            </a:pPr>
            <a:r>
              <a:rPr lang="es-ES" sz="900" dirty="0">
                <a:latin typeface="Arial" panose="020B0604020202020204" pitchFamily="34" charset="0"/>
                <a:cs typeface="Arial" panose="020B0604020202020204" pitchFamily="34" charset="0"/>
              </a:rPr>
              <a:t> RESINT.</a:t>
            </a:r>
          </a:p>
          <a:p>
            <a:pPr algn="just" eaLnBrk="1" hangingPunct="1">
              <a:lnSpc>
                <a:spcPct val="100000"/>
              </a:lnSpc>
              <a:spcBef>
                <a:spcPct val="0"/>
              </a:spcBef>
              <a:buNone/>
              <a:defRPr/>
            </a:pPr>
            <a:endParaRPr lang="es-CL" sz="900" b="1" dirty="0">
              <a:solidFill>
                <a:srgbClr val="000000"/>
              </a:solidFill>
              <a:latin typeface="Arial" panose="020B0604020202020204" pitchFamily="34" charset="0"/>
              <a:cs typeface="Arial" panose="020B0604020202020204" pitchFamily="34" charset="0"/>
            </a:endParaRPr>
          </a:p>
          <a:p>
            <a:pPr algn="just" eaLnBrk="1" hangingPunct="1">
              <a:lnSpc>
                <a:spcPct val="100000"/>
              </a:lnSpc>
              <a:spcBef>
                <a:spcPct val="0"/>
              </a:spcBef>
              <a:buFontTx/>
              <a:buNone/>
              <a:defRPr/>
            </a:pPr>
            <a:r>
              <a:rPr lang="es-CL" sz="900" b="1" u="sng" dirty="0">
                <a:latin typeface="Arial" panose="020B0604020202020204" pitchFamily="34" charset="0"/>
                <a:cs typeface="Arial" panose="020B0604020202020204" pitchFamily="34" charset="0"/>
              </a:rPr>
              <a:t>Antecedentes</a:t>
            </a:r>
            <a:r>
              <a:rPr lang="es-CL" sz="900" b="1" dirty="0">
                <a:latin typeface="Arial" panose="020B0604020202020204" pitchFamily="34" charset="0"/>
                <a:cs typeface="Arial" panose="020B0604020202020204" pitchFamily="34" charset="0"/>
              </a:rPr>
              <a:t>:</a:t>
            </a:r>
          </a:p>
          <a:p>
            <a:pPr marL="96838" indent="-96838">
              <a:lnSpc>
                <a:spcPct val="100000"/>
              </a:lnSpc>
              <a:spcBef>
                <a:spcPct val="0"/>
              </a:spcBef>
              <a:defRPr/>
            </a:pPr>
            <a:r>
              <a:rPr lang="es-CL" sz="900" dirty="0">
                <a:latin typeface="Arial" panose="020B0604020202020204" pitchFamily="34" charset="0"/>
                <a:cs typeface="Arial" panose="020B0604020202020204" pitchFamily="34" charset="0"/>
              </a:rPr>
              <a:t>DEFENSA PERIMÉTRICA EN AA Y AEROPUERTO</a:t>
            </a:r>
            <a:r>
              <a:rPr lang="es-CL" sz="900" b="1" dirty="0">
                <a:solidFill>
                  <a:srgbClr val="C00000"/>
                </a:solidFill>
                <a:latin typeface="Arial" panose="020B0604020202020204" pitchFamily="34" charset="0"/>
                <a:cs typeface="Arial" panose="020B0604020202020204" pitchFamily="34" charset="0"/>
              </a:rPr>
              <a:t>.</a:t>
            </a:r>
            <a:endParaRPr lang="es-CL" sz="900" dirty="0">
              <a:latin typeface="Arial" panose="020B0604020202020204" pitchFamily="34" charset="0"/>
              <a:cs typeface="Arial" panose="020B0604020202020204" pitchFamily="34" charset="0"/>
            </a:endParaRPr>
          </a:p>
          <a:p>
            <a:pPr marL="96838" indent="-96838">
              <a:lnSpc>
                <a:spcPct val="100000"/>
              </a:lnSpc>
              <a:spcBef>
                <a:spcPct val="0"/>
              </a:spcBef>
              <a:defRPr/>
            </a:pPr>
            <a:r>
              <a:rPr lang="es-CL" sz="900" dirty="0">
                <a:latin typeface="Arial" panose="020B0604020202020204" pitchFamily="34" charset="0"/>
                <a:cs typeface="Arial" panose="020B0604020202020204" pitchFamily="34" charset="0"/>
              </a:rPr>
              <a:t>02 COY INF. MEC.</a:t>
            </a:r>
          </a:p>
          <a:p>
            <a:pPr marL="96838" indent="-96838">
              <a:lnSpc>
                <a:spcPct val="100000"/>
              </a:lnSpc>
              <a:spcBef>
                <a:spcPct val="0"/>
              </a:spcBef>
              <a:defRPr/>
            </a:pPr>
            <a:r>
              <a:rPr lang="es-CL" sz="900" b="1" dirty="0">
                <a:latin typeface="Arial" panose="020B0604020202020204" pitchFamily="34" charset="0"/>
                <a:cs typeface="Arial" panose="020B0604020202020204" pitchFamily="34" charset="0"/>
              </a:rPr>
              <a:t>UAV DE ATAQUE </a:t>
            </a:r>
          </a:p>
          <a:p>
            <a:pPr algn="just" eaLnBrk="1" hangingPunct="1">
              <a:lnSpc>
                <a:spcPct val="100000"/>
              </a:lnSpc>
              <a:spcBef>
                <a:spcPct val="0"/>
              </a:spcBef>
              <a:buFontTx/>
              <a:buNone/>
              <a:defRPr/>
            </a:pPr>
            <a:endParaRPr lang="es-CL" sz="900" b="1" u="sng" dirty="0">
              <a:latin typeface="Arial" panose="020B0604020202020204" pitchFamily="34" charset="0"/>
              <a:cs typeface="Arial" panose="020B0604020202020204" pitchFamily="34" charset="0"/>
            </a:endParaRPr>
          </a:p>
          <a:p>
            <a:pPr algn="just" eaLnBrk="1" hangingPunct="1">
              <a:lnSpc>
                <a:spcPct val="100000"/>
              </a:lnSpc>
              <a:spcBef>
                <a:spcPct val="0"/>
              </a:spcBef>
              <a:buFontTx/>
              <a:buNone/>
              <a:defRPr/>
            </a:pPr>
            <a:r>
              <a:rPr lang="es-CL" sz="850" b="1" u="sng" dirty="0">
                <a:latin typeface="Arial" panose="020B0604020202020204" pitchFamily="34" charset="0"/>
                <a:cs typeface="Arial" panose="020B0604020202020204" pitchFamily="34" charset="0"/>
              </a:rPr>
              <a:t>Descripción del terreno</a:t>
            </a:r>
            <a:r>
              <a:rPr lang="es-CL" sz="850" b="1" dirty="0">
                <a:latin typeface="Arial" panose="020B0604020202020204" pitchFamily="34" charset="0"/>
                <a:cs typeface="Arial" panose="020B0604020202020204" pitchFamily="34" charset="0"/>
              </a:rPr>
              <a:t>:</a:t>
            </a:r>
          </a:p>
          <a:p>
            <a:pPr algn="just" eaLnBrk="1" hangingPunct="1">
              <a:lnSpc>
                <a:spcPct val="100000"/>
              </a:lnSpc>
              <a:spcBef>
                <a:spcPct val="0"/>
              </a:spcBef>
              <a:buFont typeface="Calibri Light" panose="020F0302020204030204" pitchFamily="34" charset="0"/>
              <a:buAutoNum type="arabicPeriod"/>
              <a:defRPr/>
            </a:pPr>
            <a:r>
              <a:rPr lang="es-CL" sz="850" b="1" dirty="0">
                <a:latin typeface="Arial" panose="020B0604020202020204" pitchFamily="34" charset="0"/>
                <a:cs typeface="Arial" panose="020B0604020202020204" pitchFamily="34" charset="0"/>
              </a:rPr>
              <a:t>Relieve: </a:t>
            </a:r>
          </a:p>
          <a:p>
            <a:pPr algn="just" eaLnBrk="1" hangingPunct="1">
              <a:lnSpc>
                <a:spcPct val="100000"/>
              </a:lnSpc>
              <a:spcBef>
                <a:spcPct val="0"/>
              </a:spcBef>
              <a:buNone/>
              <a:defRPr/>
            </a:pPr>
            <a:r>
              <a:rPr lang="es-CL" sz="850" dirty="0">
                <a:latin typeface="Arial" panose="020B0604020202020204" pitchFamily="34" charset="0"/>
                <a:cs typeface="Arial" panose="020B0604020202020204" pitchFamily="34" charset="0"/>
              </a:rPr>
              <a:t>planicie costera es llana y permite movilidad, carece de cobertura y deja tropas expuestas.</a:t>
            </a:r>
          </a:p>
          <a:p>
            <a:pPr algn="just" eaLnBrk="1" hangingPunct="1">
              <a:lnSpc>
                <a:spcPct val="100000"/>
              </a:lnSpc>
              <a:spcBef>
                <a:spcPct val="0"/>
              </a:spcBef>
              <a:buNone/>
              <a:defRPr/>
            </a:pPr>
            <a:r>
              <a:rPr lang="es-ES" sz="850" dirty="0">
                <a:latin typeface="Arial" panose="020B0604020202020204" pitchFamily="34" charset="0"/>
                <a:cs typeface="Arial" panose="020B0604020202020204" pitchFamily="34" charset="0"/>
              </a:rPr>
              <a:t>M</a:t>
            </a:r>
            <a:r>
              <a:rPr lang="es-CL" sz="850" dirty="0">
                <a:latin typeface="Arial" panose="020B0604020202020204" pitchFamily="34" charset="0"/>
                <a:cs typeface="Arial" panose="020B0604020202020204" pitchFamily="34" charset="0"/>
              </a:rPr>
              <a:t>esetas y lomadas bajas (50-200 m) canalizan la movilidad y ofrecen ventaja de observación y tiro a quien controle las alturas.</a:t>
            </a:r>
          </a:p>
          <a:p>
            <a:pPr algn="just" eaLnBrk="1" hangingPunct="1">
              <a:lnSpc>
                <a:spcPct val="100000"/>
              </a:lnSpc>
              <a:spcBef>
                <a:spcPct val="0"/>
              </a:spcBef>
              <a:buNone/>
              <a:defRPr/>
            </a:pPr>
            <a:endParaRPr lang="es-CL" sz="850" dirty="0">
              <a:solidFill>
                <a:srgbClr val="FF0000"/>
              </a:solidFill>
              <a:latin typeface="Arial" panose="020B0604020202020204" pitchFamily="34" charset="0"/>
              <a:cs typeface="Arial" panose="020B0604020202020204" pitchFamily="34" charset="0"/>
            </a:endParaRPr>
          </a:p>
          <a:p>
            <a:pPr algn="just" eaLnBrk="1" hangingPunct="1">
              <a:lnSpc>
                <a:spcPct val="100000"/>
              </a:lnSpc>
              <a:spcBef>
                <a:spcPct val="0"/>
              </a:spcBef>
              <a:buFont typeface="Calibri Light" panose="020F0302020204030204" pitchFamily="34" charset="0"/>
              <a:buAutoNum type="arabicPeriod" startAt="2"/>
              <a:defRPr/>
            </a:pPr>
            <a:r>
              <a:rPr lang="es-CL" sz="850" b="1" dirty="0">
                <a:latin typeface="Arial" panose="020B0604020202020204" pitchFamily="34" charset="0"/>
                <a:cs typeface="Arial" panose="020B0604020202020204" pitchFamily="34" charset="0"/>
              </a:rPr>
              <a:t>Vegetación:</a:t>
            </a:r>
          </a:p>
          <a:p>
            <a:pPr marL="228600" indent="-228600" algn="just" eaLnBrk="1" hangingPunct="1">
              <a:lnSpc>
                <a:spcPct val="100000"/>
              </a:lnSpc>
              <a:spcBef>
                <a:spcPct val="0"/>
              </a:spcBef>
              <a:buAutoNum type="alphaUcParenR"/>
              <a:defRPr/>
            </a:pPr>
            <a:r>
              <a:rPr lang="es-ES" sz="850" dirty="0">
                <a:latin typeface="Arial" panose="020B0604020202020204" pitchFamily="34" charset="0"/>
                <a:cs typeface="Arial" panose="020B0604020202020204" pitchFamily="34" charset="0"/>
              </a:rPr>
              <a:t>Pastizal/ etapa fría, llanuras y terraza costeras, rasgos baja altura y la cobertura continua poca para protección vertical, matorrales y arbustos bajos, función de cobertura intermedia para infantería ligera</a:t>
            </a:r>
            <a:r>
              <a:rPr lang="es-ES" sz="900" dirty="0">
                <a:latin typeface="Arial" panose="020B0604020202020204" pitchFamily="34" charset="0"/>
                <a:cs typeface="Arial" panose="020B0604020202020204" pitchFamily="34" charset="0"/>
              </a:rPr>
              <a:t>.</a:t>
            </a:r>
          </a:p>
          <a:p>
            <a:pPr algn="just" eaLnBrk="1" hangingPunct="1">
              <a:lnSpc>
                <a:spcPct val="100000"/>
              </a:lnSpc>
              <a:spcBef>
                <a:spcPct val="0"/>
              </a:spcBef>
              <a:buNone/>
              <a:defRPr/>
            </a:pPr>
            <a:endParaRPr lang="es-CL" sz="900" dirty="0">
              <a:latin typeface="Arial" panose="020B0604020202020204" pitchFamily="34" charset="0"/>
              <a:cs typeface="Arial" panose="020B0604020202020204" pitchFamily="34" charset="0"/>
            </a:endParaRPr>
          </a:p>
          <a:p>
            <a:pPr algn="just">
              <a:lnSpc>
                <a:spcPct val="100000"/>
              </a:lnSpc>
              <a:spcBef>
                <a:spcPct val="0"/>
              </a:spcBef>
              <a:buFont typeface="Calibri Light" panose="020F0302020204030204" pitchFamily="34" charset="0"/>
              <a:buAutoNum type="arabicPeriod" startAt="3"/>
              <a:defRPr/>
            </a:pPr>
            <a:r>
              <a:rPr lang="es-CL" sz="1000" b="1" dirty="0">
                <a:solidFill>
                  <a:srgbClr val="FF0000"/>
                </a:solidFill>
                <a:latin typeface="Arial" panose="020B0604020202020204" pitchFamily="34" charset="0"/>
                <a:cs typeface="Arial" panose="020B0604020202020204" pitchFamily="34" charset="0"/>
              </a:rPr>
              <a:t>Hidrografía:</a:t>
            </a:r>
          </a:p>
          <a:p>
            <a:pPr marL="323850" indent="-228600" algn="just">
              <a:lnSpc>
                <a:spcPct val="100000"/>
              </a:lnSpc>
              <a:spcBef>
                <a:spcPct val="0"/>
              </a:spcBef>
              <a:buFont typeface="+mj-lt"/>
              <a:buAutoNum type="alphaUcPeriod"/>
              <a:defRPr/>
            </a:pPr>
            <a:r>
              <a:rPr lang="es-CL" altLang="es-CL" sz="1000" b="1" dirty="0">
                <a:solidFill>
                  <a:srgbClr val="FF0000"/>
                </a:solidFill>
                <a:latin typeface="Arial" panose="020B0604020202020204" pitchFamily="34" charset="0"/>
                <a:cs typeface="Arial" panose="020B0604020202020204" pitchFamily="34" charset="0"/>
              </a:rPr>
              <a:t>Rio Grande: </a:t>
            </a:r>
            <a:r>
              <a:rPr lang="es-CL" altLang="es-CL" sz="1000" dirty="0">
                <a:solidFill>
                  <a:srgbClr val="FF0000"/>
                </a:solidFill>
                <a:latin typeface="Arial" panose="020B0604020202020204" pitchFamily="34" charset="0"/>
                <a:cs typeface="Arial" panose="020B0604020202020204" pitchFamily="34" charset="0"/>
              </a:rPr>
              <a:t>curso ancho con brazos y barras sedimentarias, limitados-puentes y los pasos controlados son nodos críticos.</a:t>
            </a:r>
          </a:p>
          <a:p>
            <a:pPr marL="323850" indent="-228600" algn="just">
              <a:lnSpc>
                <a:spcPct val="100000"/>
              </a:lnSpc>
              <a:spcBef>
                <a:spcPct val="0"/>
              </a:spcBef>
              <a:buFont typeface="+mj-lt"/>
              <a:buAutoNum type="alphaUcPeriod"/>
              <a:defRPr/>
            </a:pPr>
            <a:r>
              <a:rPr lang="es-ES" sz="1000" b="1" dirty="0">
                <a:solidFill>
                  <a:srgbClr val="FF0000"/>
                </a:solidFill>
                <a:latin typeface="Arial" panose="020B0604020202020204" pitchFamily="34" charset="0"/>
                <a:cs typeface="Arial" panose="020B0604020202020204" pitchFamily="34" charset="0"/>
              </a:rPr>
              <a:t>Lago Fagano (al sur del AO): </a:t>
            </a:r>
            <a:r>
              <a:rPr lang="es-ES" sz="1000" dirty="0">
                <a:solidFill>
                  <a:srgbClr val="FF0000"/>
                </a:solidFill>
                <a:latin typeface="Arial" panose="020B0604020202020204" pitchFamily="34" charset="0"/>
                <a:cs typeface="Arial" panose="020B0604020202020204" pitchFamily="34" charset="0"/>
              </a:rPr>
              <a:t>gran cuerpo lacustre de origen </a:t>
            </a:r>
            <a:r>
              <a:rPr lang="es-ES" sz="1000" dirty="0" err="1">
                <a:solidFill>
                  <a:srgbClr val="FF0000"/>
                </a:solidFill>
                <a:latin typeface="Arial" panose="020B0604020202020204" pitchFamily="34" charset="0"/>
                <a:cs typeface="Arial" panose="020B0604020202020204" pitchFamily="34" charset="0"/>
              </a:rPr>
              <a:t>rectono</a:t>
            </a:r>
            <a:r>
              <a:rPr lang="es-ES" sz="1000" dirty="0">
                <a:solidFill>
                  <a:srgbClr val="FF0000"/>
                </a:solidFill>
                <a:latin typeface="Arial" panose="020B0604020202020204" pitchFamily="34" charset="0"/>
                <a:cs typeface="Arial" panose="020B0604020202020204" pitchFamily="34" charset="0"/>
              </a:rPr>
              <a:t>-glaciar que condiciona corredores y morfología regional.</a:t>
            </a:r>
          </a:p>
          <a:p>
            <a:pPr marL="323850" indent="-228600" algn="just">
              <a:lnSpc>
                <a:spcPct val="100000"/>
              </a:lnSpc>
              <a:spcBef>
                <a:spcPct val="0"/>
              </a:spcBef>
              <a:buFont typeface="+mj-lt"/>
              <a:buAutoNum type="alphaUcPeriod"/>
              <a:defRPr/>
            </a:pPr>
            <a:r>
              <a:rPr lang="es-ES" sz="1000" b="1" dirty="0">
                <a:solidFill>
                  <a:srgbClr val="FF0000"/>
                </a:solidFill>
                <a:latin typeface="Arial" panose="020B0604020202020204" pitchFamily="34" charset="0"/>
                <a:cs typeface="Arial" panose="020B0604020202020204" pitchFamily="34" charset="0"/>
              </a:rPr>
              <a:t>Humedales/turberas/suelos orgánicos: </a:t>
            </a:r>
            <a:r>
              <a:rPr lang="es-ES" sz="1000" dirty="0">
                <a:solidFill>
                  <a:srgbClr val="FF0000"/>
                </a:solidFill>
                <a:latin typeface="Arial" panose="020B0604020202020204" pitchFamily="34" charset="0"/>
                <a:cs typeface="Arial" panose="020B0604020202020204" pitchFamily="34" charset="0"/>
              </a:rPr>
              <a:t>reducen movilidad en vehículos pesados en sectores este y sureste; requieren reconocimiento geotécnico previo.</a:t>
            </a:r>
          </a:p>
          <a:p>
            <a:pPr marL="95250" algn="just">
              <a:lnSpc>
                <a:spcPct val="100000"/>
              </a:lnSpc>
              <a:spcBef>
                <a:spcPct val="0"/>
              </a:spcBef>
              <a:buNone/>
              <a:defRPr/>
            </a:pPr>
            <a:endParaRPr lang="es-CL" sz="900" dirty="0">
              <a:latin typeface="Arial" panose="020B0604020202020204" pitchFamily="34" charset="0"/>
              <a:cs typeface="Arial" panose="020B0604020202020204" pitchFamily="34" charset="0"/>
            </a:endParaRPr>
          </a:p>
          <a:p>
            <a:pPr marL="95250" indent="-95250" algn="just">
              <a:lnSpc>
                <a:spcPct val="100000"/>
              </a:lnSpc>
              <a:spcBef>
                <a:spcPct val="0"/>
              </a:spcBef>
              <a:buFont typeface="+mj-lt"/>
              <a:buAutoNum type="arabicPeriod" startAt="4"/>
              <a:defRPr/>
            </a:pPr>
            <a:r>
              <a:rPr lang="es-CL" sz="850" b="1" dirty="0">
                <a:latin typeface="Arial" panose="020B0604020202020204" pitchFamily="34" charset="0"/>
                <a:cs typeface="Arial" panose="020B0604020202020204" pitchFamily="34" charset="0"/>
              </a:rPr>
              <a:t>Obstáculos: </a:t>
            </a:r>
          </a:p>
          <a:p>
            <a:pPr marL="228600" indent="-228600" algn="just">
              <a:lnSpc>
                <a:spcPct val="100000"/>
              </a:lnSpc>
              <a:spcBef>
                <a:spcPct val="0"/>
              </a:spcBef>
              <a:buFont typeface="+mj-lt"/>
              <a:buAutoNum type="alphaUcPeriod"/>
              <a:defRPr/>
            </a:pPr>
            <a:r>
              <a:rPr lang="es-CL" sz="850" b="1" dirty="0">
                <a:latin typeface="Arial" panose="020B0604020202020204" pitchFamily="34" charset="0"/>
                <a:cs typeface="Arial" panose="020B0604020202020204" pitchFamily="34" charset="0"/>
              </a:rPr>
              <a:t>Naturales; </a:t>
            </a:r>
            <a:r>
              <a:rPr lang="es-CL" sz="850" dirty="0">
                <a:latin typeface="Arial" panose="020B0604020202020204" pitchFamily="34" charset="0"/>
                <a:cs typeface="Arial" panose="020B0604020202020204" pitchFamily="34" charset="0"/>
              </a:rPr>
              <a:t>Humedales abundantes hacia el este/sureste, terrenos blandos, con baja capacidad de carga para blindados y camiones, arroyos secundarios estacionalmente anegados, obstaculicen infantería y vehículos ligeros.</a:t>
            </a:r>
          </a:p>
          <a:p>
            <a:pPr marL="228600" indent="-228600" algn="just">
              <a:lnSpc>
                <a:spcPct val="100000"/>
              </a:lnSpc>
              <a:spcBef>
                <a:spcPct val="0"/>
              </a:spcBef>
              <a:buFont typeface="+mj-lt"/>
              <a:buAutoNum type="alphaUcPeriod"/>
              <a:defRPr/>
            </a:pPr>
            <a:r>
              <a:rPr lang="es-ES" sz="850" b="1" dirty="0">
                <a:latin typeface="Arial" panose="020B0604020202020204" pitchFamily="34" charset="0"/>
                <a:cs typeface="Arial" panose="020B0604020202020204" pitchFamily="34" charset="0"/>
              </a:rPr>
              <a:t>Artificiales: </a:t>
            </a:r>
            <a:r>
              <a:rPr lang="es-ES" sz="850" dirty="0">
                <a:latin typeface="Arial" panose="020B0604020202020204" pitchFamily="34" charset="0"/>
                <a:cs typeface="Arial" panose="020B0604020202020204" pitchFamily="34" charset="0"/>
              </a:rPr>
              <a:t>Instalaciones artificiales y energéticas (gas,petróleo,fabricas electrónicas) pueden ser blancos para sabotaje</a:t>
            </a:r>
            <a:endParaRPr lang="es-CL" sz="850" dirty="0">
              <a:latin typeface="Arial" panose="020B0604020202020204" pitchFamily="34" charset="0"/>
              <a:cs typeface="Arial" panose="020B0604020202020204" pitchFamily="34" charset="0"/>
            </a:endParaRPr>
          </a:p>
          <a:p>
            <a:pPr eaLnBrk="1" hangingPunct="1">
              <a:lnSpc>
                <a:spcPct val="100000"/>
              </a:lnSpc>
              <a:spcBef>
                <a:spcPct val="0"/>
              </a:spcBef>
              <a:buFontTx/>
              <a:buNone/>
              <a:defRPr/>
            </a:pPr>
            <a:endParaRPr lang="es-CL" sz="850" b="1" i="1" dirty="0">
              <a:solidFill>
                <a:srgbClr val="000000"/>
              </a:solidFill>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19367651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3960181" y="1383053"/>
            <a:ext cx="8013048" cy="5403933"/>
          </a:xfrm>
          <a:prstGeom prst="rect">
            <a:avLst/>
          </a:prstGeom>
          <a:solidFill>
            <a:schemeClr val="bg1"/>
          </a:solidFill>
          <a:ln>
            <a:solidFill>
              <a:schemeClr val="tx1"/>
            </a:solidFill>
          </a:ln>
        </p:spPr>
      </p:pic>
      <p:grpSp>
        <p:nvGrpSpPr>
          <p:cNvPr id="4" name="Grupo 3">
            <a:extLst>
              <a:ext uri="{FF2B5EF4-FFF2-40B4-BE49-F238E27FC236}">
                <a16:creationId xmlns:a16="http://schemas.microsoft.com/office/drawing/2014/main" id="{75A45D0C-D457-4BE6-2A58-B71DEB01E024}"/>
              </a:ext>
            </a:extLst>
          </p:cNvPr>
          <p:cNvGrpSpPr/>
          <p:nvPr/>
        </p:nvGrpSpPr>
        <p:grpSpPr>
          <a:xfrm>
            <a:off x="0" y="85738"/>
            <a:ext cx="12192000" cy="1185897"/>
            <a:chOff x="0" y="85738"/>
            <a:chExt cx="12192000" cy="1185897"/>
          </a:xfrm>
        </p:grpSpPr>
        <p:sp>
          <p:nvSpPr>
            <p:cNvPr id="5" name="TextBox 4">
              <a:extLst>
                <a:ext uri="{FF2B5EF4-FFF2-40B4-BE49-F238E27FC236}">
                  <a16:creationId xmlns:a16="http://schemas.microsoft.com/office/drawing/2014/main" id="{EEA37D38-09C4-04B8-FB8A-005AE4A3CBBB}"/>
                </a:ext>
              </a:extLst>
            </p:cNvPr>
            <p:cNvSpPr txBox="1">
              <a:spLocks noChangeArrowheads="1"/>
            </p:cNvSpPr>
            <p:nvPr/>
          </p:nvSpPr>
          <p:spPr bwMode="auto">
            <a:xfrm>
              <a:off x="2672556" y="277132"/>
              <a:ext cx="68468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SITUACIÓN</a:t>
              </a:r>
            </a:p>
            <a:p>
              <a:pPr algn="ctr" eaLnBrk="1" hangingPunct="1">
                <a:lnSpc>
                  <a:spcPct val="100000"/>
                </a:lnSpc>
                <a:spcBef>
                  <a:spcPct val="0"/>
                </a:spcBef>
                <a:buFontTx/>
                <a:buNone/>
              </a:pPr>
              <a:r>
                <a:rPr lang="en-US" altLang="es-CL" sz="2400" b="1" dirty="0" err="1">
                  <a:latin typeface="Arial Black" panose="020B0604020202020204" pitchFamily="34" charset="0"/>
                </a:rPr>
                <a:t>Antecedentes</a:t>
              </a:r>
              <a:r>
                <a:rPr lang="en-US" altLang="es-CL" sz="2400" b="1" dirty="0">
                  <a:latin typeface="Arial Black" panose="020B0604020202020204" pitchFamily="34" charset="0"/>
                </a:rPr>
                <a:t> de </a:t>
              </a:r>
              <a:r>
                <a:rPr lang="en-US" altLang="es-CL" sz="2400" b="1" dirty="0" err="1">
                  <a:latin typeface="Arial Black" panose="020B0604020202020204" pitchFamily="34" charset="0"/>
                </a:rPr>
                <a:t>Inteligencia</a:t>
              </a:r>
              <a:endParaRPr lang="en-US" altLang="es-CL" sz="2400" dirty="0">
                <a:latin typeface="Arial Black" panose="020B0604020202020204" pitchFamily="34" charset="0"/>
              </a:endParaRPr>
            </a:p>
          </p:txBody>
        </p:sp>
        <p:pic>
          <p:nvPicPr>
            <p:cNvPr id="6" name="Imagen 5" descr="IMG_4532.JPG">
              <a:extLst>
                <a:ext uri="{FF2B5EF4-FFF2-40B4-BE49-F238E27FC236}">
                  <a16:creationId xmlns:a16="http://schemas.microsoft.com/office/drawing/2014/main" id="{FBA816CE-6552-A268-78F2-B256060DB0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6D05216B-71F2-0CFF-98CB-FE38D0B25D6C}"/>
                </a:ext>
              </a:extLst>
            </p:cNvPr>
            <p:cNvSpPr/>
            <p:nvPr/>
          </p:nvSpPr>
          <p:spPr>
            <a:xfrm>
              <a:off x="0" y="1091722"/>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grpSp>
        <p:nvGrpSpPr>
          <p:cNvPr id="12" name="Grupo 11">
            <a:extLst>
              <a:ext uri="{FF2B5EF4-FFF2-40B4-BE49-F238E27FC236}">
                <a16:creationId xmlns:a16="http://schemas.microsoft.com/office/drawing/2014/main" id="{7EBE31C0-58AF-BD22-FF75-3C8248BEB735}"/>
              </a:ext>
            </a:extLst>
          </p:cNvPr>
          <p:cNvGrpSpPr/>
          <p:nvPr/>
        </p:nvGrpSpPr>
        <p:grpSpPr>
          <a:xfrm>
            <a:off x="3960181" y="1476462"/>
            <a:ext cx="768040" cy="750797"/>
            <a:chOff x="-114967" y="-136813"/>
            <a:chExt cx="1498714" cy="1466033"/>
          </a:xfrm>
        </p:grpSpPr>
        <p:pic>
          <p:nvPicPr>
            <p:cNvPr id="13" name="Imagen 12">
              <a:extLst>
                <a:ext uri="{FF2B5EF4-FFF2-40B4-BE49-F238E27FC236}">
                  <a16:creationId xmlns:a16="http://schemas.microsoft.com/office/drawing/2014/main" id="{E7EB9A7D-98EA-6FD0-4FB3-FC1FA9DB518C}"/>
                </a:ext>
              </a:extLst>
            </p:cNvPr>
            <p:cNvPicPr/>
            <p:nvPr/>
          </p:nvPicPr>
          <p:blipFill>
            <a:blip r:embed="rId4" cstate="print">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14" name="CuadroTexto 13">
              <a:extLst>
                <a:ext uri="{FF2B5EF4-FFF2-40B4-BE49-F238E27FC236}">
                  <a16:creationId xmlns:a16="http://schemas.microsoft.com/office/drawing/2014/main" id="{970CC706-19AD-D673-8311-FAF22D5B12FB}"/>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5" name="CuadroTexto 14">
              <a:extLst>
                <a:ext uri="{FF2B5EF4-FFF2-40B4-BE49-F238E27FC236}">
                  <a16:creationId xmlns:a16="http://schemas.microsoft.com/office/drawing/2014/main" id="{3B58BEA2-65EC-AA4E-E202-3CED35528C60}"/>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6" name="CuadroTexto 15">
              <a:extLst>
                <a:ext uri="{FF2B5EF4-FFF2-40B4-BE49-F238E27FC236}">
                  <a16:creationId xmlns:a16="http://schemas.microsoft.com/office/drawing/2014/main" id="{959DEC9D-6F27-7938-7D2B-525C300ACD3C}"/>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7" name="CuadroTexto 16">
              <a:extLst>
                <a:ext uri="{FF2B5EF4-FFF2-40B4-BE49-F238E27FC236}">
                  <a16:creationId xmlns:a16="http://schemas.microsoft.com/office/drawing/2014/main" id="{7B4AFD32-FCED-52BE-C338-9DDC62DA96B6}"/>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sp>
        <p:nvSpPr>
          <p:cNvPr id="25" name="Rectangle 2">
            <a:extLst>
              <a:ext uri="{FF2B5EF4-FFF2-40B4-BE49-F238E27FC236}">
                <a16:creationId xmlns:a16="http://schemas.microsoft.com/office/drawing/2014/main" id="{FA1E36C0-9319-35BF-C933-E83882E25F6C}"/>
              </a:ext>
            </a:extLst>
          </p:cNvPr>
          <p:cNvSpPr/>
          <p:nvPr/>
        </p:nvSpPr>
        <p:spPr>
          <a:xfrm>
            <a:off x="0" y="1255869"/>
            <a:ext cx="3743127" cy="5570598"/>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100000"/>
              </a:lnSpc>
              <a:spcBef>
                <a:spcPct val="0"/>
              </a:spcBef>
              <a:buFontTx/>
              <a:buNone/>
              <a:defRPr/>
            </a:pPr>
            <a:r>
              <a:rPr lang="es-CL" sz="900" b="1" u="sng" dirty="0">
                <a:solidFill>
                  <a:srgbClr val="000000"/>
                </a:solidFill>
                <a:latin typeface="Arial" panose="020B0604020202020204" pitchFamily="34" charset="0"/>
                <a:cs typeface="Arial" panose="020B0604020202020204" pitchFamily="34" charset="0"/>
              </a:rPr>
              <a:t>Actualizaciones</a:t>
            </a:r>
            <a:r>
              <a:rPr lang="es-CL" sz="900" b="1" dirty="0">
                <a:solidFill>
                  <a:srgbClr val="000000"/>
                </a:solidFill>
                <a:latin typeface="Arial" panose="020B0604020202020204" pitchFamily="34" charset="0"/>
                <a:cs typeface="Arial" panose="020B0604020202020204" pitchFamily="34" charset="0"/>
              </a:rPr>
              <a:t>:</a:t>
            </a:r>
            <a:endParaRPr lang="es-CL" sz="900" b="1" u="sng" dirty="0">
              <a:solidFill>
                <a:srgbClr val="000000"/>
              </a:solidFill>
              <a:latin typeface="Arial" panose="020B0604020202020204" pitchFamily="34" charset="0"/>
              <a:cs typeface="Arial" panose="020B0604020202020204" pitchFamily="34" charset="0"/>
            </a:endParaRPr>
          </a:p>
          <a:p>
            <a:pPr algn="just" eaLnBrk="1" hangingPunct="1">
              <a:lnSpc>
                <a:spcPct val="100000"/>
              </a:lnSpc>
              <a:spcBef>
                <a:spcPct val="0"/>
              </a:spcBef>
              <a:defRPr/>
            </a:pPr>
            <a:r>
              <a:rPr lang="es-ES" sz="900" b="1" dirty="0">
                <a:solidFill>
                  <a:srgbClr val="3C4043"/>
                </a:solidFill>
                <a:latin typeface="Arial" panose="020B0604020202020204" pitchFamily="34" charset="0"/>
                <a:cs typeface="Arial" panose="020B0604020202020204" pitchFamily="34" charset="0"/>
              </a:rPr>
              <a:t> </a:t>
            </a:r>
            <a:r>
              <a:rPr lang="es-ES" sz="900" dirty="0">
                <a:latin typeface="Arial" panose="020B0604020202020204" pitchFamily="34" charset="0"/>
                <a:cs typeface="Arial" panose="020B0604020202020204" pitchFamily="34" charset="0"/>
              </a:rPr>
              <a:t>FRAGORD.</a:t>
            </a:r>
          </a:p>
          <a:p>
            <a:pPr algn="just" eaLnBrk="1" hangingPunct="1">
              <a:lnSpc>
                <a:spcPct val="100000"/>
              </a:lnSpc>
              <a:spcBef>
                <a:spcPct val="0"/>
              </a:spcBef>
              <a:defRPr/>
            </a:pPr>
            <a:r>
              <a:rPr lang="es-ES" sz="900" dirty="0">
                <a:latin typeface="Arial" panose="020B0604020202020204" pitchFamily="34" charset="0"/>
                <a:cs typeface="Arial" panose="020B0604020202020204" pitchFamily="34" charset="0"/>
              </a:rPr>
              <a:t> RESINT.</a:t>
            </a:r>
          </a:p>
          <a:p>
            <a:pPr algn="just" eaLnBrk="1" hangingPunct="1">
              <a:lnSpc>
                <a:spcPct val="100000"/>
              </a:lnSpc>
              <a:spcBef>
                <a:spcPct val="0"/>
              </a:spcBef>
              <a:buNone/>
              <a:defRPr/>
            </a:pPr>
            <a:endParaRPr lang="es-CL" sz="900" b="1" dirty="0">
              <a:solidFill>
                <a:srgbClr val="000000"/>
              </a:solidFill>
              <a:latin typeface="Arial" panose="020B0604020202020204" pitchFamily="34" charset="0"/>
              <a:cs typeface="Arial" panose="020B0604020202020204" pitchFamily="34" charset="0"/>
            </a:endParaRPr>
          </a:p>
          <a:p>
            <a:pPr algn="just" eaLnBrk="1" hangingPunct="1">
              <a:lnSpc>
                <a:spcPct val="100000"/>
              </a:lnSpc>
              <a:spcBef>
                <a:spcPct val="0"/>
              </a:spcBef>
              <a:buFontTx/>
              <a:buNone/>
              <a:defRPr/>
            </a:pPr>
            <a:r>
              <a:rPr lang="es-CL" sz="900" b="1" u="sng" dirty="0">
                <a:latin typeface="Arial" panose="020B0604020202020204" pitchFamily="34" charset="0"/>
                <a:cs typeface="Arial" panose="020B0604020202020204" pitchFamily="34" charset="0"/>
              </a:rPr>
              <a:t>Antecedentes</a:t>
            </a:r>
            <a:r>
              <a:rPr lang="es-CL" sz="900" b="1" dirty="0">
                <a:latin typeface="Arial" panose="020B0604020202020204" pitchFamily="34" charset="0"/>
                <a:cs typeface="Arial" panose="020B0604020202020204" pitchFamily="34" charset="0"/>
              </a:rPr>
              <a:t>:</a:t>
            </a:r>
          </a:p>
          <a:p>
            <a:pPr marL="96838" indent="-96838">
              <a:lnSpc>
                <a:spcPct val="100000"/>
              </a:lnSpc>
              <a:spcBef>
                <a:spcPct val="0"/>
              </a:spcBef>
              <a:defRPr/>
            </a:pPr>
            <a:r>
              <a:rPr lang="es-CL" sz="900" dirty="0">
                <a:latin typeface="Arial" panose="020B0604020202020204" pitchFamily="34" charset="0"/>
                <a:cs typeface="Arial" panose="020B0604020202020204" pitchFamily="34" charset="0"/>
              </a:rPr>
              <a:t>DEFENSA PERIMÉTRICA EN AA Y AEROPUERTO</a:t>
            </a:r>
            <a:r>
              <a:rPr lang="es-CL" sz="900" b="1" dirty="0">
                <a:solidFill>
                  <a:srgbClr val="C00000"/>
                </a:solidFill>
                <a:latin typeface="Arial" panose="020B0604020202020204" pitchFamily="34" charset="0"/>
                <a:cs typeface="Arial" panose="020B0604020202020204" pitchFamily="34" charset="0"/>
              </a:rPr>
              <a:t>.</a:t>
            </a:r>
            <a:endParaRPr lang="es-CL" sz="900" dirty="0">
              <a:latin typeface="Arial" panose="020B0604020202020204" pitchFamily="34" charset="0"/>
              <a:cs typeface="Arial" panose="020B0604020202020204" pitchFamily="34" charset="0"/>
            </a:endParaRPr>
          </a:p>
          <a:p>
            <a:pPr marL="96838" indent="-96838">
              <a:lnSpc>
                <a:spcPct val="100000"/>
              </a:lnSpc>
              <a:spcBef>
                <a:spcPct val="0"/>
              </a:spcBef>
              <a:defRPr/>
            </a:pPr>
            <a:r>
              <a:rPr lang="es-CL" sz="900" dirty="0">
                <a:latin typeface="Arial" panose="020B0604020202020204" pitchFamily="34" charset="0"/>
                <a:cs typeface="Arial" panose="020B0604020202020204" pitchFamily="34" charset="0"/>
              </a:rPr>
              <a:t>02 COY INF. MEC.</a:t>
            </a:r>
          </a:p>
          <a:p>
            <a:pPr marL="96838" indent="-96838">
              <a:lnSpc>
                <a:spcPct val="100000"/>
              </a:lnSpc>
              <a:spcBef>
                <a:spcPct val="0"/>
              </a:spcBef>
              <a:defRPr/>
            </a:pPr>
            <a:r>
              <a:rPr lang="es-CL" sz="900" b="1" dirty="0">
                <a:latin typeface="Arial" panose="020B0604020202020204" pitchFamily="34" charset="0"/>
                <a:cs typeface="Arial" panose="020B0604020202020204" pitchFamily="34" charset="0"/>
              </a:rPr>
              <a:t>UAV DE ATAQUE </a:t>
            </a:r>
          </a:p>
          <a:p>
            <a:pPr algn="just" eaLnBrk="1" hangingPunct="1">
              <a:lnSpc>
                <a:spcPct val="100000"/>
              </a:lnSpc>
              <a:spcBef>
                <a:spcPct val="0"/>
              </a:spcBef>
              <a:buFontTx/>
              <a:buNone/>
              <a:defRPr/>
            </a:pPr>
            <a:endParaRPr lang="es-CL" sz="900" b="1" u="sng" dirty="0">
              <a:latin typeface="Arial" panose="020B0604020202020204" pitchFamily="34" charset="0"/>
              <a:cs typeface="Arial" panose="020B0604020202020204" pitchFamily="34" charset="0"/>
            </a:endParaRPr>
          </a:p>
          <a:p>
            <a:pPr algn="just" eaLnBrk="1" hangingPunct="1">
              <a:lnSpc>
                <a:spcPct val="100000"/>
              </a:lnSpc>
              <a:spcBef>
                <a:spcPct val="0"/>
              </a:spcBef>
              <a:buFontTx/>
              <a:buNone/>
              <a:defRPr/>
            </a:pPr>
            <a:r>
              <a:rPr lang="es-CL" sz="850" b="1" u="sng" dirty="0">
                <a:latin typeface="Arial" panose="020B0604020202020204" pitchFamily="34" charset="0"/>
                <a:cs typeface="Arial" panose="020B0604020202020204" pitchFamily="34" charset="0"/>
              </a:rPr>
              <a:t>Descripción del terreno</a:t>
            </a:r>
            <a:r>
              <a:rPr lang="es-CL" sz="850" b="1" dirty="0">
                <a:latin typeface="Arial" panose="020B0604020202020204" pitchFamily="34" charset="0"/>
                <a:cs typeface="Arial" panose="020B0604020202020204" pitchFamily="34" charset="0"/>
              </a:rPr>
              <a:t>:</a:t>
            </a:r>
          </a:p>
          <a:p>
            <a:pPr algn="just" eaLnBrk="1" hangingPunct="1">
              <a:lnSpc>
                <a:spcPct val="100000"/>
              </a:lnSpc>
              <a:spcBef>
                <a:spcPct val="0"/>
              </a:spcBef>
              <a:buFont typeface="Calibri Light" panose="020F0302020204030204" pitchFamily="34" charset="0"/>
              <a:buAutoNum type="arabicPeriod"/>
              <a:defRPr/>
            </a:pPr>
            <a:r>
              <a:rPr lang="es-CL" sz="850" b="1" dirty="0">
                <a:latin typeface="Arial" panose="020B0604020202020204" pitchFamily="34" charset="0"/>
                <a:cs typeface="Arial" panose="020B0604020202020204" pitchFamily="34" charset="0"/>
              </a:rPr>
              <a:t>Relieve: </a:t>
            </a:r>
          </a:p>
          <a:p>
            <a:pPr algn="just" eaLnBrk="1" hangingPunct="1">
              <a:lnSpc>
                <a:spcPct val="100000"/>
              </a:lnSpc>
              <a:spcBef>
                <a:spcPct val="0"/>
              </a:spcBef>
              <a:buNone/>
              <a:defRPr/>
            </a:pPr>
            <a:r>
              <a:rPr lang="es-CL" sz="850" dirty="0">
                <a:latin typeface="Arial" panose="020B0604020202020204" pitchFamily="34" charset="0"/>
                <a:cs typeface="Arial" panose="020B0604020202020204" pitchFamily="34" charset="0"/>
              </a:rPr>
              <a:t>planicie costera es llana y permite movilidad, carece de cobertura y deja tropas expuestas.</a:t>
            </a:r>
          </a:p>
          <a:p>
            <a:pPr algn="just" eaLnBrk="1" hangingPunct="1">
              <a:lnSpc>
                <a:spcPct val="100000"/>
              </a:lnSpc>
              <a:spcBef>
                <a:spcPct val="0"/>
              </a:spcBef>
              <a:buNone/>
              <a:defRPr/>
            </a:pPr>
            <a:r>
              <a:rPr lang="es-ES" sz="850" dirty="0">
                <a:latin typeface="Arial" panose="020B0604020202020204" pitchFamily="34" charset="0"/>
                <a:cs typeface="Arial" panose="020B0604020202020204" pitchFamily="34" charset="0"/>
              </a:rPr>
              <a:t>M</a:t>
            </a:r>
            <a:r>
              <a:rPr lang="es-CL" sz="850" dirty="0">
                <a:latin typeface="Arial" panose="020B0604020202020204" pitchFamily="34" charset="0"/>
                <a:cs typeface="Arial" panose="020B0604020202020204" pitchFamily="34" charset="0"/>
              </a:rPr>
              <a:t>esetas y lomadas bajas (50-200 m) canalizan la movilidad y ofrecen ventaja de observación y tiro a quien controle las alturas.</a:t>
            </a:r>
          </a:p>
          <a:p>
            <a:pPr algn="just" eaLnBrk="1" hangingPunct="1">
              <a:lnSpc>
                <a:spcPct val="100000"/>
              </a:lnSpc>
              <a:spcBef>
                <a:spcPct val="0"/>
              </a:spcBef>
              <a:buNone/>
              <a:defRPr/>
            </a:pPr>
            <a:endParaRPr lang="es-CL" sz="850" dirty="0">
              <a:solidFill>
                <a:srgbClr val="FF0000"/>
              </a:solidFill>
              <a:latin typeface="Arial" panose="020B0604020202020204" pitchFamily="34" charset="0"/>
              <a:cs typeface="Arial" panose="020B0604020202020204" pitchFamily="34" charset="0"/>
            </a:endParaRPr>
          </a:p>
          <a:p>
            <a:pPr algn="just" eaLnBrk="1" hangingPunct="1">
              <a:lnSpc>
                <a:spcPct val="100000"/>
              </a:lnSpc>
              <a:spcBef>
                <a:spcPct val="0"/>
              </a:spcBef>
              <a:buFont typeface="Calibri Light" panose="020F0302020204030204" pitchFamily="34" charset="0"/>
              <a:buAutoNum type="arabicPeriod" startAt="2"/>
              <a:defRPr/>
            </a:pPr>
            <a:r>
              <a:rPr lang="es-CL" sz="850" b="1" dirty="0">
                <a:latin typeface="Arial" panose="020B0604020202020204" pitchFamily="34" charset="0"/>
                <a:cs typeface="Arial" panose="020B0604020202020204" pitchFamily="34" charset="0"/>
              </a:rPr>
              <a:t>Vegetación:</a:t>
            </a:r>
          </a:p>
          <a:p>
            <a:pPr marL="228600" indent="-228600" algn="just" eaLnBrk="1" hangingPunct="1">
              <a:lnSpc>
                <a:spcPct val="100000"/>
              </a:lnSpc>
              <a:spcBef>
                <a:spcPct val="0"/>
              </a:spcBef>
              <a:buAutoNum type="alphaUcParenR"/>
              <a:defRPr/>
            </a:pPr>
            <a:r>
              <a:rPr lang="es-ES" sz="850" dirty="0">
                <a:latin typeface="Arial" panose="020B0604020202020204" pitchFamily="34" charset="0"/>
                <a:cs typeface="Arial" panose="020B0604020202020204" pitchFamily="34" charset="0"/>
              </a:rPr>
              <a:t>Pastizal/ etapa fría, llanuras y terraza costeras, rasgos baja altura y la cobertura continua poca para protección vertical, matorrales y arbustos bajos, función de cobertura intermedia para infantería ligera.</a:t>
            </a:r>
          </a:p>
          <a:p>
            <a:pPr algn="just" eaLnBrk="1" hangingPunct="1">
              <a:lnSpc>
                <a:spcPct val="100000"/>
              </a:lnSpc>
              <a:spcBef>
                <a:spcPct val="0"/>
              </a:spcBef>
              <a:buNone/>
              <a:defRPr/>
            </a:pPr>
            <a:endParaRPr lang="es-CL" sz="850" dirty="0">
              <a:latin typeface="Arial" panose="020B0604020202020204" pitchFamily="34" charset="0"/>
              <a:cs typeface="Arial" panose="020B0604020202020204" pitchFamily="34" charset="0"/>
            </a:endParaRPr>
          </a:p>
          <a:p>
            <a:pPr algn="just">
              <a:lnSpc>
                <a:spcPct val="100000"/>
              </a:lnSpc>
              <a:spcBef>
                <a:spcPct val="0"/>
              </a:spcBef>
              <a:buFont typeface="Calibri Light" panose="020F0302020204030204" pitchFamily="34" charset="0"/>
              <a:buAutoNum type="arabicPeriod" startAt="3"/>
              <a:defRPr/>
            </a:pPr>
            <a:r>
              <a:rPr lang="es-CL" sz="850" b="1" dirty="0">
                <a:latin typeface="Arial" panose="020B0604020202020204" pitchFamily="34" charset="0"/>
                <a:cs typeface="Arial" panose="020B0604020202020204" pitchFamily="34" charset="0"/>
              </a:rPr>
              <a:t>Hidrografía:</a:t>
            </a:r>
          </a:p>
          <a:p>
            <a:pPr marL="323850" indent="-228600" algn="just">
              <a:lnSpc>
                <a:spcPct val="100000"/>
              </a:lnSpc>
              <a:spcBef>
                <a:spcPct val="0"/>
              </a:spcBef>
              <a:buFont typeface="+mj-lt"/>
              <a:buAutoNum type="alphaUcPeriod"/>
              <a:defRPr/>
            </a:pPr>
            <a:r>
              <a:rPr lang="es-CL" altLang="es-CL" sz="850" b="1" dirty="0">
                <a:latin typeface="Arial" panose="020B0604020202020204" pitchFamily="34" charset="0"/>
                <a:cs typeface="Arial" panose="020B0604020202020204" pitchFamily="34" charset="0"/>
              </a:rPr>
              <a:t>Rio Grande: </a:t>
            </a:r>
            <a:r>
              <a:rPr lang="es-CL" altLang="es-CL" sz="850" dirty="0">
                <a:latin typeface="Arial" panose="020B0604020202020204" pitchFamily="34" charset="0"/>
                <a:cs typeface="Arial" panose="020B0604020202020204" pitchFamily="34" charset="0"/>
              </a:rPr>
              <a:t>curso ancho con brazos y barras sedimentarias, limitados-puentes y los pasos controlados son nodos críticos.</a:t>
            </a:r>
          </a:p>
          <a:p>
            <a:pPr marL="323850" indent="-228600" algn="just">
              <a:lnSpc>
                <a:spcPct val="100000"/>
              </a:lnSpc>
              <a:spcBef>
                <a:spcPct val="0"/>
              </a:spcBef>
              <a:buFont typeface="+mj-lt"/>
              <a:buAutoNum type="alphaUcPeriod"/>
              <a:defRPr/>
            </a:pPr>
            <a:r>
              <a:rPr lang="es-ES" sz="850" b="1" dirty="0">
                <a:latin typeface="Arial" panose="020B0604020202020204" pitchFamily="34" charset="0"/>
                <a:cs typeface="Arial" panose="020B0604020202020204" pitchFamily="34" charset="0"/>
              </a:rPr>
              <a:t>Lago Fagano (al sur del AO): </a:t>
            </a:r>
            <a:r>
              <a:rPr lang="es-ES" sz="850" dirty="0">
                <a:latin typeface="Arial" panose="020B0604020202020204" pitchFamily="34" charset="0"/>
                <a:cs typeface="Arial" panose="020B0604020202020204" pitchFamily="34" charset="0"/>
              </a:rPr>
              <a:t>gran cuerpo lacustre de origen </a:t>
            </a:r>
            <a:r>
              <a:rPr lang="es-ES" sz="850" dirty="0" err="1">
                <a:latin typeface="Arial" panose="020B0604020202020204" pitchFamily="34" charset="0"/>
                <a:cs typeface="Arial" panose="020B0604020202020204" pitchFamily="34" charset="0"/>
              </a:rPr>
              <a:t>rectono</a:t>
            </a:r>
            <a:r>
              <a:rPr lang="es-ES" sz="850" dirty="0">
                <a:latin typeface="Arial" panose="020B0604020202020204" pitchFamily="34" charset="0"/>
                <a:cs typeface="Arial" panose="020B0604020202020204" pitchFamily="34" charset="0"/>
              </a:rPr>
              <a:t>-glaciar que condiciona corredores y morfología regional.</a:t>
            </a:r>
          </a:p>
          <a:p>
            <a:pPr marL="323850" indent="-228600" algn="just">
              <a:lnSpc>
                <a:spcPct val="100000"/>
              </a:lnSpc>
              <a:spcBef>
                <a:spcPct val="0"/>
              </a:spcBef>
              <a:buFont typeface="+mj-lt"/>
              <a:buAutoNum type="alphaUcPeriod"/>
              <a:defRPr/>
            </a:pPr>
            <a:r>
              <a:rPr lang="es-ES" sz="850" b="1" dirty="0">
                <a:latin typeface="Arial" panose="020B0604020202020204" pitchFamily="34" charset="0"/>
                <a:cs typeface="Arial" panose="020B0604020202020204" pitchFamily="34" charset="0"/>
              </a:rPr>
              <a:t>Humedales/turberas/suelos orgánicos: </a:t>
            </a:r>
            <a:r>
              <a:rPr lang="es-ES" sz="850" dirty="0">
                <a:latin typeface="Arial" panose="020B0604020202020204" pitchFamily="34" charset="0"/>
                <a:cs typeface="Arial" panose="020B0604020202020204" pitchFamily="34" charset="0"/>
              </a:rPr>
              <a:t>reducen movilidad en vehículos pesados en sectores este y sureste; requieren reconocimiento geotécnico previo.</a:t>
            </a:r>
          </a:p>
          <a:p>
            <a:pPr marL="95250" algn="just">
              <a:lnSpc>
                <a:spcPct val="100000"/>
              </a:lnSpc>
              <a:spcBef>
                <a:spcPct val="0"/>
              </a:spcBef>
              <a:buNone/>
              <a:defRPr/>
            </a:pPr>
            <a:endParaRPr lang="es-CL" sz="900" dirty="0">
              <a:latin typeface="Arial" panose="020B0604020202020204" pitchFamily="34" charset="0"/>
              <a:cs typeface="Arial" panose="020B0604020202020204" pitchFamily="34" charset="0"/>
            </a:endParaRPr>
          </a:p>
          <a:p>
            <a:pPr marL="95250" indent="-95250" algn="just">
              <a:lnSpc>
                <a:spcPct val="100000"/>
              </a:lnSpc>
              <a:spcBef>
                <a:spcPct val="0"/>
              </a:spcBef>
              <a:buFont typeface="+mj-lt"/>
              <a:buAutoNum type="arabicPeriod" startAt="4"/>
              <a:defRPr/>
            </a:pPr>
            <a:r>
              <a:rPr lang="es-CL" sz="1000" b="1" dirty="0">
                <a:solidFill>
                  <a:srgbClr val="FF0909"/>
                </a:solidFill>
                <a:latin typeface="Arial" panose="020B0604020202020204" pitchFamily="34" charset="0"/>
                <a:cs typeface="Arial" panose="020B0604020202020204" pitchFamily="34" charset="0"/>
              </a:rPr>
              <a:t>Obstáculos: </a:t>
            </a:r>
          </a:p>
          <a:p>
            <a:pPr marL="228600" indent="-228600" algn="just">
              <a:lnSpc>
                <a:spcPct val="100000"/>
              </a:lnSpc>
              <a:spcBef>
                <a:spcPct val="0"/>
              </a:spcBef>
              <a:buFont typeface="+mj-lt"/>
              <a:buAutoNum type="alphaUcPeriod"/>
              <a:defRPr/>
            </a:pPr>
            <a:r>
              <a:rPr lang="es-CL" sz="1000" b="1" dirty="0">
                <a:solidFill>
                  <a:srgbClr val="FF0909"/>
                </a:solidFill>
                <a:latin typeface="Arial" panose="020B0604020202020204" pitchFamily="34" charset="0"/>
                <a:cs typeface="Arial" panose="020B0604020202020204" pitchFamily="34" charset="0"/>
              </a:rPr>
              <a:t>Naturales; </a:t>
            </a:r>
            <a:r>
              <a:rPr lang="es-CL" sz="1000" dirty="0">
                <a:solidFill>
                  <a:srgbClr val="FF0909"/>
                </a:solidFill>
                <a:latin typeface="Arial" panose="020B0604020202020204" pitchFamily="34" charset="0"/>
                <a:cs typeface="Arial" panose="020B0604020202020204" pitchFamily="34" charset="0"/>
              </a:rPr>
              <a:t>Humedales abundantes hacia el este/sureste, terrenos blandos, con baja capacidad de carga para blindados y camiones, arroyos secundarios estacionalmente anegados, obstaculicen infantería y vehículos ligeros.</a:t>
            </a:r>
          </a:p>
          <a:p>
            <a:pPr marL="228600" indent="-228600" algn="just">
              <a:lnSpc>
                <a:spcPct val="100000"/>
              </a:lnSpc>
              <a:spcBef>
                <a:spcPct val="0"/>
              </a:spcBef>
              <a:buFont typeface="+mj-lt"/>
              <a:buAutoNum type="alphaUcPeriod"/>
              <a:defRPr/>
            </a:pPr>
            <a:r>
              <a:rPr lang="es-ES" sz="1000" b="1" dirty="0">
                <a:solidFill>
                  <a:srgbClr val="FF0909"/>
                </a:solidFill>
                <a:latin typeface="Arial" panose="020B0604020202020204" pitchFamily="34" charset="0"/>
                <a:cs typeface="Arial" panose="020B0604020202020204" pitchFamily="34" charset="0"/>
              </a:rPr>
              <a:t>Artificiales: </a:t>
            </a:r>
            <a:r>
              <a:rPr lang="es-ES" sz="1000" dirty="0">
                <a:solidFill>
                  <a:srgbClr val="FF0909"/>
                </a:solidFill>
                <a:latin typeface="Arial" panose="020B0604020202020204" pitchFamily="34" charset="0"/>
                <a:cs typeface="Arial" panose="020B0604020202020204" pitchFamily="34" charset="0"/>
              </a:rPr>
              <a:t>Instalaciones energéticas (gas,petróleo,fabricas electrónicas) pueden ser blancos para sabotaje, Alambradas, puentes.</a:t>
            </a:r>
            <a:endParaRPr lang="es-CL" sz="1000" dirty="0">
              <a:solidFill>
                <a:srgbClr val="FF0909"/>
              </a:solidFill>
              <a:latin typeface="Arial" panose="020B0604020202020204" pitchFamily="34" charset="0"/>
              <a:cs typeface="Arial" panose="020B0604020202020204" pitchFamily="34" charset="0"/>
            </a:endParaRPr>
          </a:p>
          <a:p>
            <a:pPr eaLnBrk="1" hangingPunct="1">
              <a:lnSpc>
                <a:spcPct val="100000"/>
              </a:lnSpc>
              <a:spcBef>
                <a:spcPct val="0"/>
              </a:spcBef>
              <a:buFontTx/>
              <a:buNone/>
              <a:defRPr/>
            </a:pPr>
            <a:endParaRPr lang="es-CL" sz="1000" b="1" i="1" dirty="0">
              <a:solidFill>
                <a:srgbClr val="000000"/>
              </a:solidFill>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31755599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5A2220C6-E111-09C5-130E-48B32E0AE3BA}"/>
              </a:ext>
            </a:extLst>
          </p:cNvPr>
          <p:cNvPicPr>
            <a:picLocks noChangeAspect="1"/>
          </p:cNvPicPr>
          <p:nvPr/>
        </p:nvPicPr>
        <p:blipFill rotWithShape="1">
          <a:blip r:embed="rId2"/>
          <a:srcRect r="6131"/>
          <a:stretch/>
        </p:blipFill>
        <p:spPr>
          <a:xfrm>
            <a:off x="3909895" y="1307169"/>
            <a:ext cx="8282106" cy="5535064"/>
          </a:xfrm>
          <a:prstGeom prst="rect">
            <a:avLst/>
          </a:prstGeom>
          <a:ln>
            <a:solidFill>
              <a:schemeClr val="tx1"/>
            </a:solidFill>
          </a:ln>
        </p:spPr>
      </p:pic>
      <p:grpSp>
        <p:nvGrpSpPr>
          <p:cNvPr id="4" name="Grupo 3">
            <a:extLst>
              <a:ext uri="{FF2B5EF4-FFF2-40B4-BE49-F238E27FC236}">
                <a16:creationId xmlns:a16="http://schemas.microsoft.com/office/drawing/2014/main" id="{75A45D0C-D457-4BE6-2A58-B71DEB01E024}"/>
              </a:ext>
            </a:extLst>
          </p:cNvPr>
          <p:cNvGrpSpPr/>
          <p:nvPr/>
        </p:nvGrpSpPr>
        <p:grpSpPr>
          <a:xfrm>
            <a:off x="0" y="85738"/>
            <a:ext cx="12192000" cy="1185897"/>
            <a:chOff x="0" y="85738"/>
            <a:chExt cx="12192000" cy="1185897"/>
          </a:xfrm>
        </p:grpSpPr>
        <p:pic>
          <p:nvPicPr>
            <p:cNvPr id="6" name="Imagen 5" descr="IMG_4532.JPG">
              <a:extLst>
                <a:ext uri="{FF2B5EF4-FFF2-40B4-BE49-F238E27FC236}">
                  <a16:creationId xmlns:a16="http://schemas.microsoft.com/office/drawing/2014/main" id="{FBA816CE-6552-A268-78F2-B256060DB0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6D05216B-71F2-0CFF-98CB-FE38D0B25D6C}"/>
                </a:ext>
              </a:extLst>
            </p:cNvPr>
            <p:cNvSpPr/>
            <p:nvPr/>
          </p:nvSpPr>
          <p:spPr>
            <a:xfrm>
              <a:off x="0" y="1091722"/>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grpSp>
        <p:nvGrpSpPr>
          <p:cNvPr id="33" name="Grupo 32">
            <a:extLst>
              <a:ext uri="{FF2B5EF4-FFF2-40B4-BE49-F238E27FC236}">
                <a16:creationId xmlns:a16="http://schemas.microsoft.com/office/drawing/2014/main" id="{DF27C373-FAA4-98DA-73FA-8ACDFA1FFFA3}"/>
              </a:ext>
            </a:extLst>
          </p:cNvPr>
          <p:cNvGrpSpPr/>
          <p:nvPr/>
        </p:nvGrpSpPr>
        <p:grpSpPr>
          <a:xfrm>
            <a:off x="4061885" y="1435141"/>
            <a:ext cx="768040" cy="750797"/>
            <a:chOff x="-114967" y="-136813"/>
            <a:chExt cx="1498714" cy="1466033"/>
          </a:xfrm>
        </p:grpSpPr>
        <p:pic>
          <p:nvPicPr>
            <p:cNvPr id="34" name="Imagen 33">
              <a:extLst>
                <a:ext uri="{FF2B5EF4-FFF2-40B4-BE49-F238E27FC236}">
                  <a16:creationId xmlns:a16="http://schemas.microsoft.com/office/drawing/2014/main" id="{0733655E-F770-69A7-2B6B-EAAC2421BD4C}"/>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35" name="CuadroTexto 13">
              <a:extLst>
                <a:ext uri="{FF2B5EF4-FFF2-40B4-BE49-F238E27FC236}">
                  <a16:creationId xmlns:a16="http://schemas.microsoft.com/office/drawing/2014/main" id="{87288C2B-D49F-0BAA-DB15-111CDBCE455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36" name="CuadroTexto 14">
              <a:extLst>
                <a:ext uri="{FF2B5EF4-FFF2-40B4-BE49-F238E27FC236}">
                  <a16:creationId xmlns:a16="http://schemas.microsoft.com/office/drawing/2014/main" id="{4343838B-7886-AE91-F27F-466AF78A57DA}"/>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37" name="CuadroTexto 15">
              <a:extLst>
                <a:ext uri="{FF2B5EF4-FFF2-40B4-BE49-F238E27FC236}">
                  <a16:creationId xmlns:a16="http://schemas.microsoft.com/office/drawing/2014/main" id="{76BB175B-3F86-03F0-AF79-DDFB535AF913}"/>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38" name="CuadroTexto 16">
              <a:extLst>
                <a:ext uri="{FF2B5EF4-FFF2-40B4-BE49-F238E27FC236}">
                  <a16:creationId xmlns:a16="http://schemas.microsoft.com/office/drawing/2014/main" id="{537A0F1A-9791-FA9C-3AF3-290B7DBE9AB8}"/>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sp>
        <p:nvSpPr>
          <p:cNvPr id="2" name="TextBox 4">
            <a:extLst>
              <a:ext uri="{FF2B5EF4-FFF2-40B4-BE49-F238E27FC236}">
                <a16:creationId xmlns:a16="http://schemas.microsoft.com/office/drawing/2014/main" id="{3AFCFA77-3B45-D830-DE16-13FE76665F61}"/>
              </a:ext>
            </a:extLst>
          </p:cNvPr>
          <p:cNvSpPr txBox="1">
            <a:spLocks noChangeArrowheads="1"/>
          </p:cNvSpPr>
          <p:nvPr/>
        </p:nvSpPr>
        <p:spPr bwMode="auto">
          <a:xfrm>
            <a:off x="2672556" y="277132"/>
            <a:ext cx="68468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SITUACIÓN</a:t>
            </a:r>
          </a:p>
          <a:p>
            <a:pPr algn="ctr" eaLnBrk="1" hangingPunct="1">
              <a:lnSpc>
                <a:spcPct val="100000"/>
              </a:lnSpc>
              <a:spcBef>
                <a:spcPct val="0"/>
              </a:spcBef>
              <a:buFontTx/>
              <a:buNone/>
            </a:pPr>
            <a:r>
              <a:rPr lang="en-US" altLang="es-CL" sz="2400" b="1" dirty="0" err="1">
                <a:latin typeface="Arial Black" panose="020B0604020202020204" pitchFamily="34" charset="0"/>
              </a:rPr>
              <a:t>Antecedentes</a:t>
            </a:r>
            <a:r>
              <a:rPr lang="en-US" altLang="es-CL" sz="2400" b="1" dirty="0">
                <a:latin typeface="Arial Black" panose="020B0604020202020204" pitchFamily="34" charset="0"/>
              </a:rPr>
              <a:t> de </a:t>
            </a:r>
            <a:r>
              <a:rPr lang="en-US" altLang="es-CL" sz="2400" b="1" dirty="0" err="1">
                <a:latin typeface="Arial Black" panose="020B0604020202020204" pitchFamily="34" charset="0"/>
              </a:rPr>
              <a:t>Inteligencia</a:t>
            </a:r>
            <a:endParaRPr lang="en-US" altLang="es-CL" sz="2400" dirty="0">
              <a:latin typeface="Arial Black" panose="020B0604020202020204" pitchFamily="34" charset="0"/>
            </a:endParaRPr>
          </a:p>
        </p:txBody>
      </p:sp>
      <p:grpSp>
        <p:nvGrpSpPr>
          <p:cNvPr id="20" name="Grupo 19"/>
          <p:cNvGrpSpPr/>
          <p:nvPr/>
        </p:nvGrpSpPr>
        <p:grpSpPr>
          <a:xfrm>
            <a:off x="8287239" y="3193079"/>
            <a:ext cx="348172" cy="276999"/>
            <a:chOff x="8287239" y="3193079"/>
            <a:chExt cx="348172" cy="276999"/>
          </a:xfrm>
        </p:grpSpPr>
        <p:sp>
          <p:nvSpPr>
            <p:cNvPr id="16" name="Elipse 15">
              <a:extLst>
                <a:ext uri="{FF2B5EF4-FFF2-40B4-BE49-F238E27FC236}">
                  <a16:creationId xmlns:a16="http://schemas.microsoft.com/office/drawing/2014/main" id="{601232A0-8390-4848-A085-2D0B424515C5}"/>
                </a:ext>
              </a:extLst>
            </p:cNvPr>
            <p:cNvSpPr/>
            <p:nvPr/>
          </p:nvSpPr>
          <p:spPr>
            <a:xfrm>
              <a:off x="8318771" y="3202069"/>
              <a:ext cx="272370" cy="259020"/>
            </a:xfrm>
            <a:prstGeom prst="ellipse">
              <a:avLst/>
            </a:prstGeom>
            <a:solidFill>
              <a:srgbClr val="7030A0"/>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3" name="CuadroTexto 2">
              <a:extLst>
                <a:ext uri="{FF2B5EF4-FFF2-40B4-BE49-F238E27FC236}">
                  <a16:creationId xmlns:a16="http://schemas.microsoft.com/office/drawing/2014/main" id="{38ED6139-13D3-F016-C7B2-FF7BED9E4FEA}"/>
                </a:ext>
              </a:extLst>
            </p:cNvPr>
            <p:cNvSpPr txBox="1"/>
            <p:nvPr/>
          </p:nvSpPr>
          <p:spPr>
            <a:xfrm>
              <a:off x="8287239" y="3193079"/>
              <a:ext cx="348172" cy="276999"/>
            </a:xfrm>
            <a:prstGeom prst="rect">
              <a:avLst/>
            </a:prstGeom>
            <a:noFill/>
          </p:spPr>
          <p:txBody>
            <a:bodyPr wrap="none" rtlCol="0">
              <a:spAutoFit/>
            </a:bodyPr>
            <a:lstStyle/>
            <a:p>
              <a:r>
                <a:rPr lang="es-CL" sz="1200" b="1" dirty="0">
                  <a:solidFill>
                    <a:srgbClr val="FF0909"/>
                  </a:solidFill>
                </a:rPr>
                <a:t>K3</a:t>
              </a:r>
            </a:p>
          </p:txBody>
        </p:sp>
      </p:grpSp>
      <p:grpSp>
        <p:nvGrpSpPr>
          <p:cNvPr id="10" name="Grupo 9">
            <a:extLst>
              <a:ext uri="{FF2B5EF4-FFF2-40B4-BE49-F238E27FC236}">
                <a16:creationId xmlns:a16="http://schemas.microsoft.com/office/drawing/2014/main" id="{A9C0AA6D-269F-99FC-3FD0-F5147087ECF4}"/>
              </a:ext>
            </a:extLst>
          </p:cNvPr>
          <p:cNvGrpSpPr/>
          <p:nvPr/>
        </p:nvGrpSpPr>
        <p:grpSpPr>
          <a:xfrm>
            <a:off x="7499678" y="5025184"/>
            <a:ext cx="421910" cy="276999"/>
            <a:chOff x="8205125" y="3170621"/>
            <a:chExt cx="510511" cy="335169"/>
          </a:xfrm>
        </p:grpSpPr>
        <p:sp>
          <p:nvSpPr>
            <p:cNvPr id="11" name="Elipse 10">
              <a:extLst>
                <a:ext uri="{FF2B5EF4-FFF2-40B4-BE49-F238E27FC236}">
                  <a16:creationId xmlns:a16="http://schemas.microsoft.com/office/drawing/2014/main" id="{2D5E6B1F-4912-A41A-9095-E2BD03A3DEE5}"/>
                </a:ext>
              </a:extLst>
            </p:cNvPr>
            <p:cNvSpPr/>
            <p:nvPr/>
          </p:nvSpPr>
          <p:spPr>
            <a:xfrm>
              <a:off x="8295596" y="3181499"/>
              <a:ext cx="329568" cy="313414"/>
            </a:xfrm>
            <a:prstGeom prst="ellipse">
              <a:avLst/>
            </a:prstGeom>
            <a:solidFill>
              <a:srgbClr val="7030A0"/>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12" name="CuadroTexto 11">
              <a:extLst>
                <a:ext uri="{FF2B5EF4-FFF2-40B4-BE49-F238E27FC236}">
                  <a16:creationId xmlns:a16="http://schemas.microsoft.com/office/drawing/2014/main" id="{1EFA8B7E-90B6-652B-FA58-4D64DDCF7333}"/>
                </a:ext>
              </a:extLst>
            </p:cNvPr>
            <p:cNvSpPr txBox="1"/>
            <p:nvPr/>
          </p:nvSpPr>
          <p:spPr>
            <a:xfrm>
              <a:off x="8205125" y="3170621"/>
              <a:ext cx="510511" cy="335169"/>
            </a:xfrm>
            <a:prstGeom prst="rect">
              <a:avLst/>
            </a:prstGeom>
            <a:noFill/>
          </p:spPr>
          <p:txBody>
            <a:bodyPr wrap="none" rtlCol="0">
              <a:spAutoFit/>
            </a:bodyPr>
            <a:lstStyle/>
            <a:p>
              <a:r>
                <a:rPr lang="es-CL" sz="1200" dirty="0">
                  <a:solidFill>
                    <a:schemeClr val="bg1"/>
                  </a:solidFill>
                </a:rPr>
                <a:t>K10</a:t>
              </a:r>
            </a:p>
          </p:txBody>
        </p:sp>
      </p:grpSp>
      <p:grpSp>
        <p:nvGrpSpPr>
          <p:cNvPr id="19" name="Grupo 18"/>
          <p:cNvGrpSpPr/>
          <p:nvPr/>
        </p:nvGrpSpPr>
        <p:grpSpPr>
          <a:xfrm>
            <a:off x="9573116" y="4003557"/>
            <a:ext cx="343364" cy="276999"/>
            <a:chOff x="9573116" y="4003557"/>
            <a:chExt cx="343364" cy="276999"/>
          </a:xfrm>
        </p:grpSpPr>
        <p:sp>
          <p:nvSpPr>
            <p:cNvPr id="14" name="Elipse 13">
              <a:extLst>
                <a:ext uri="{FF2B5EF4-FFF2-40B4-BE49-F238E27FC236}">
                  <a16:creationId xmlns:a16="http://schemas.microsoft.com/office/drawing/2014/main" id="{99A30CE9-A2F3-0B3B-E585-7C35E58A6DE9}"/>
                </a:ext>
              </a:extLst>
            </p:cNvPr>
            <p:cNvSpPr/>
            <p:nvPr/>
          </p:nvSpPr>
          <p:spPr>
            <a:xfrm>
              <a:off x="9608613" y="4012547"/>
              <a:ext cx="272371" cy="259020"/>
            </a:xfrm>
            <a:prstGeom prst="ellipse">
              <a:avLst/>
            </a:prstGeom>
            <a:solidFill>
              <a:srgbClr val="7030A0"/>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26" name="CuadroTexto 25">
              <a:extLst>
                <a:ext uri="{FF2B5EF4-FFF2-40B4-BE49-F238E27FC236}">
                  <a16:creationId xmlns:a16="http://schemas.microsoft.com/office/drawing/2014/main" id="{4E81A97A-7B06-2700-A4AA-0D044750FB39}"/>
                </a:ext>
              </a:extLst>
            </p:cNvPr>
            <p:cNvSpPr txBox="1"/>
            <p:nvPr/>
          </p:nvSpPr>
          <p:spPr>
            <a:xfrm>
              <a:off x="9573116" y="4003557"/>
              <a:ext cx="343364" cy="276999"/>
            </a:xfrm>
            <a:prstGeom prst="rect">
              <a:avLst/>
            </a:prstGeom>
            <a:noFill/>
          </p:spPr>
          <p:txBody>
            <a:bodyPr wrap="none" rtlCol="0">
              <a:spAutoFit/>
            </a:bodyPr>
            <a:lstStyle/>
            <a:p>
              <a:r>
                <a:rPr lang="es-CL" sz="1200" dirty="0">
                  <a:solidFill>
                    <a:schemeClr val="bg1"/>
                  </a:solidFill>
                </a:rPr>
                <a:t>K7</a:t>
              </a:r>
            </a:p>
          </p:txBody>
        </p:sp>
      </p:grpSp>
      <p:grpSp>
        <p:nvGrpSpPr>
          <p:cNvPr id="30" name="Grupo 29">
            <a:extLst>
              <a:ext uri="{FF2B5EF4-FFF2-40B4-BE49-F238E27FC236}">
                <a16:creationId xmlns:a16="http://schemas.microsoft.com/office/drawing/2014/main" id="{E63CEB62-FD0E-4C56-9374-578C1388952C}"/>
              </a:ext>
            </a:extLst>
          </p:cNvPr>
          <p:cNvGrpSpPr/>
          <p:nvPr/>
        </p:nvGrpSpPr>
        <p:grpSpPr>
          <a:xfrm>
            <a:off x="7796095" y="4144483"/>
            <a:ext cx="343364" cy="276999"/>
            <a:chOff x="8257445" y="3173558"/>
            <a:chExt cx="415470" cy="335169"/>
          </a:xfrm>
        </p:grpSpPr>
        <p:sp>
          <p:nvSpPr>
            <p:cNvPr id="31" name="Elipse 30">
              <a:extLst>
                <a:ext uri="{FF2B5EF4-FFF2-40B4-BE49-F238E27FC236}">
                  <a16:creationId xmlns:a16="http://schemas.microsoft.com/office/drawing/2014/main" id="{91F97A37-866F-7655-5BD7-0CB51FB463F7}"/>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32" name="CuadroTexto 31">
              <a:extLst>
                <a:ext uri="{FF2B5EF4-FFF2-40B4-BE49-F238E27FC236}">
                  <a16:creationId xmlns:a16="http://schemas.microsoft.com/office/drawing/2014/main" id="{D3EDE654-51EC-0EFE-B363-6DA88F62647F}"/>
                </a:ext>
              </a:extLst>
            </p:cNvPr>
            <p:cNvSpPr txBox="1"/>
            <p:nvPr/>
          </p:nvSpPr>
          <p:spPr>
            <a:xfrm>
              <a:off x="8257445" y="3173558"/>
              <a:ext cx="415470" cy="335169"/>
            </a:xfrm>
            <a:prstGeom prst="rect">
              <a:avLst/>
            </a:prstGeom>
            <a:noFill/>
          </p:spPr>
          <p:txBody>
            <a:bodyPr wrap="none" rtlCol="0">
              <a:spAutoFit/>
            </a:bodyPr>
            <a:lstStyle/>
            <a:p>
              <a:r>
                <a:rPr lang="es-CL" sz="1200" dirty="0">
                  <a:solidFill>
                    <a:schemeClr val="bg1"/>
                  </a:solidFill>
                </a:rPr>
                <a:t>K8</a:t>
              </a:r>
            </a:p>
          </p:txBody>
        </p:sp>
      </p:grpSp>
      <p:grpSp>
        <p:nvGrpSpPr>
          <p:cNvPr id="39" name="Grupo 38">
            <a:extLst>
              <a:ext uri="{FF2B5EF4-FFF2-40B4-BE49-F238E27FC236}">
                <a16:creationId xmlns:a16="http://schemas.microsoft.com/office/drawing/2014/main" id="{D05F1BC1-0E5C-4550-D698-80915F4D7793}"/>
              </a:ext>
            </a:extLst>
          </p:cNvPr>
          <p:cNvGrpSpPr/>
          <p:nvPr/>
        </p:nvGrpSpPr>
        <p:grpSpPr>
          <a:xfrm>
            <a:off x="9443856" y="3095859"/>
            <a:ext cx="343364" cy="276999"/>
            <a:chOff x="8257445" y="3173558"/>
            <a:chExt cx="415470" cy="335169"/>
          </a:xfrm>
        </p:grpSpPr>
        <p:sp>
          <p:nvSpPr>
            <p:cNvPr id="40" name="Elipse 39">
              <a:extLst>
                <a:ext uri="{FF2B5EF4-FFF2-40B4-BE49-F238E27FC236}">
                  <a16:creationId xmlns:a16="http://schemas.microsoft.com/office/drawing/2014/main" id="{007512B1-F787-D1EE-EED5-F8EDB56F7C4E}"/>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41" name="CuadroTexto 40">
              <a:extLst>
                <a:ext uri="{FF2B5EF4-FFF2-40B4-BE49-F238E27FC236}">
                  <a16:creationId xmlns:a16="http://schemas.microsoft.com/office/drawing/2014/main" id="{9B63D1E7-B651-02A0-82E0-F18C297D2C41}"/>
                </a:ext>
              </a:extLst>
            </p:cNvPr>
            <p:cNvSpPr txBox="1"/>
            <p:nvPr/>
          </p:nvSpPr>
          <p:spPr>
            <a:xfrm>
              <a:off x="8257445" y="3173558"/>
              <a:ext cx="415470" cy="335169"/>
            </a:xfrm>
            <a:prstGeom prst="rect">
              <a:avLst/>
            </a:prstGeom>
            <a:noFill/>
          </p:spPr>
          <p:txBody>
            <a:bodyPr wrap="none" rtlCol="0">
              <a:spAutoFit/>
            </a:bodyPr>
            <a:lstStyle/>
            <a:p>
              <a:r>
                <a:rPr lang="es-CL" sz="1200" dirty="0">
                  <a:solidFill>
                    <a:schemeClr val="bg1"/>
                  </a:solidFill>
                </a:rPr>
                <a:t>K4</a:t>
              </a:r>
            </a:p>
          </p:txBody>
        </p:sp>
      </p:grpSp>
      <p:grpSp>
        <p:nvGrpSpPr>
          <p:cNvPr id="42" name="Grupo 41">
            <a:extLst>
              <a:ext uri="{FF2B5EF4-FFF2-40B4-BE49-F238E27FC236}">
                <a16:creationId xmlns:a16="http://schemas.microsoft.com/office/drawing/2014/main" id="{CD636590-5079-D007-96DD-DFA4173D805A}"/>
              </a:ext>
            </a:extLst>
          </p:cNvPr>
          <p:cNvGrpSpPr/>
          <p:nvPr/>
        </p:nvGrpSpPr>
        <p:grpSpPr>
          <a:xfrm>
            <a:off x="9554216" y="3563566"/>
            <a:ext cx="343364" cy="276999"/>
            <a:chOff x="8257445" y="3173558"/>
            <a:chExt cx="415470" cy="335169"/>
          </a:xfrm>
        </p:grpSpPr>
        <p:sp>
          <p:nvSpPr>
            <p:cNvPr id="43" name="Elipse 42">
              <a:extLst>
                <a:ext uri="{FF2B5EF4-FFF2-40B4-BE49-F238E27FC236}">
                  <a16:creationId xmlns:a16="http://schemas.microsoft.com/office/drawing/2014/main" id="{CA382923-B654-92AC-7E4D-8637699BA429}"/>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44" name="CuadroTexto 43">
              <a:extLst>
                <a:ext uri="{FF2B5EF4-FFF2-40B4-BE49-F238E27FC236}">
                  <a16:creationId xmlns:a16="http://schemas.microsoft.com/office/drawing/2014/main" id="{0C00EA1B-F726-DD01-4276-4F0F5968C042}"/>
                </a:ext>
              </a:extLst>
            </p:cNvPr>
            <p:cNvSpPr txBox="1"/>
            <p:nvPr/>
          </p:nvSpPr>
          <p:spPr>
            <a:xfrm>
              <a:off x="8257445" y="3173558"/>
              <a:ext cx="415470" cy="335169"/>
            </a:xfrm>
            <a:prstGeom prst="rect">
              <a:avLst/>
            </a:prstGeom>
            <a:noFill/>
          </p:spPr>
          <p:txBody>
            <a:bodyPr wrap="none" rtlCol="0">
              <a:spAutoFit/>
            </a:bodyPr>
            <a:lstStyle/>
            <a:p>
              <a:r>
                <a:rPr lang="es-CL" sz="1200" dirty="0">
                  <a:solidFill>
                    <a:schemeClr val="bg1"/>
                  </a:solidFill>
                </a:rPr>
                <a:t>K6</a:t>
              </a:r>
            </a:p>
          </p:txBody>
        </p:sp>
      </p:grpSp>
      <p:grpSp>
        <p:nvGrpSpPr>
          <p:cNvPr id="45" name="Grupo 44">
            <a:extLst>
              <a:ext uri="{FF2B5EF4-FFF2-40B4-BE49-F238E27FC236}">
                <a16:creationId xmlns:a16="http://schemas.microsoft.com/office/drawing/2014/main" id="{9724C0A0-8824-B3BC-7034-ADBF82B1E5C0}"/>
              </a:ext>
            </a:extLst>
          </p:cNvPr>
          <p:cNvGrpSpPr/>
          <p:nvPr/>
        </p:nvGrpSpPr>
        <p:grpSpPr>
          <a:xfrm>
            <a:off x="8287239" y="4567304"/>
            <a:ext cx="343364" cy="276999"/>
            <a:chOff x="8257445" y="3173558"/>
            <a:chExt cx="415470" cy="335169"/>
          </a:xfrm>
        </p:grpSpPr>
        <p:sp>
          <p:nvSpPr>
            <p:cNvPr id="46" name="Elipse 45">
              <a:extLst>
                <a:ext uri="{FF2B5EF4-FFF2-40B4-BE49-F238E27FC236}">
                  <a16:creationId xmlns:a16="http://schemas.microsoft.com/office/drawing/2014/main" id="{10772926-400B-648E-7F08-F556BA19D8A6}"/>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47" name="CuadroTexto 46">
              <a:extLst>
                <a:ext uri="{FF2B5EF4-FFF2-40B4-BE49-F238E27FC236}">
                  <a16:creationId xmlns:a16="http://schemas.microsoft.com/office/drawing/2014/main" id="{AB16AE03-A5F2-4FD3-88CA-48C1FB942941}"/>
                </a:ext>
              </a:extLst>
            </p:cNvPr>
            <p:cNvSpPr txBox="1"/>
            <p:nvPr/>
          </p:nvSpPr>
          <p:spPr>
            <a:xfrm>
              <a:off x="8257445" y="3173558"/>
              <a:ext cx="415470" cy="335169"/>
            </a:xfrm>
            <a:prstGeom prst="rect">
              <a:avLst/>
            </a:prstGeom>
            <a:noFill/>
          </p:spPr>
          <p:txBody>
            <a:bodyPr wrap="none" rtlCol="0">
              <a:spAutoFit/>
            </a:bodyPr>
            <a:lstStyle/>
            <a:p>
              <a:r>
                <a:rPr lang="es-CL" sz="1200" dirty="0">
                  <a:solidFill>
                    <a:schemeClr val="bg1"/>
                  </a:solidFill>
                </a:rPr>
                <a:t>K9</a:t>
              </a:r>
            </a:p>
          </p:txBody>
        </p:sp>
      </p:grpSp>
      <p:grpSp>
        <p:nvGrpSpPr>
          <p:cNvPr id="48" name="Grupo 47">
            <a:extLst>
              <a:ext uri="{FF2B5EF4-FFF2-40B4-BE49-F238E27FC236}">
                <a16:creationId xmlns:a16="http://schemas.microsoft.com/office/drawing/2014/main" id="{1BBCD9B6-68F8-A695-25D5-9E499D4582B2}"/>
              </a:ext>
            </a:extLst>
          </p:cNvPr>
          <p:cNvGrpSpPr/>
          <p:nvPr/>
        </p:nvGrpSpPr>
        <p:grpSpPr>
          <a:xfrm>
            <a:off x="7816049" y="1714258"/>
            <a:ext cx="343364" cy="276999"/>
            <a:chOff x="8257445" y="3173558"/>
            <a:chExt cx="415470" cy="335169"/>
          </a:xfrm>
        </p:grpSpPr>
        <p:sp>
          <p:nvSpPr>
            <p:cNvPr id="49" name="Elipse 48">
              <a:extLst>
                <a:ext uri="{FF2B5EF4-FFF2-40B4-BE49-F238E27FC236}">
                  <a16:creationId xmlns:a16="http://schemas.microsoft.com/office/drawing/2014/main" id="{04785B40-82A6-EDBE-FE13-9C40ED063E7B}"/>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50" name="CuadroTexto 49">
              <a:extLst>
                <a:ext uri="{FF2B5EF4-FFF2-40B4-BE49-F238E27FC236}">
                  <a16:creationId xmlns:a16="http://schemas.microsoft.com/office/drawing/2014/main" id="{C839C2F7-35F0-C10D-FFE3-5418EF4E4061}"/>
                </a:ext>
              </a:extLst>
            </p:cNvPr>
            <p:cNvSpPr txBox="1"/>
            <p:nvPr/>
          </p:nvSpPr>
          <p:spPr>
            <a:xfrm>
              <a:off x="8257445" y="3173558"/>
              <a:ext cx="415470" cy="335169"/>
            </a:xfrm>
            <a:prstGeom prst="rect">
              <a:avLst/>
            </a:prstGeom>
            <a:noFill/>
          </p:spPr>
          <p:txBody>
            <a:bodyPr wrap="none" rtlCol="0">
              <a:spAutoFit/>
            </a:bodyPr>
            <a:lstStyle/>
            <a:p>
              <a:r>
                <a:rPr lang="es-CL" sz="1200" dirty="0">
                  <a:solidFill>
                    <a:schemeClr val="bg1"/>
                  </a:solidFill>
                </a:rPr>
                <a:t>K1</a:t>
              </a:r>
            </a:p>
          </p:txBody>
        </p:sp>
      </p:grpSp>
      <p:grpSp>
        <p:nvGrpSpPr>
          <p:cNvPr id="51" name="Grupo 50">
            <a:extLst>
              <a:ext uri="{FF2B5EF4-FFF2-40B4-BE49-F238E27FC236}">
                <a16:creationId xmlns:a16="http://schemas.microsoft.com/office/drawing/2014/main" id="{4AFCFDF0-B359-3C09-7BF4-5DFF3D3A710C}"/>
              </a:ext>
            </a:extLst>
          </p:cNvPr>
          <p:cNvGrpSpPr/>
          <p:nvPr/>
        </p:nvGrpSpPr>
        <p:grpSpPr>
          <a:xfrm>
            <a:off x="7327996" y="2905161"/>
            <a:ext cx="343364" cy="276999"/>
            <a:chOff x="8257445" y="3173554"/>
            <a:chExt cx="415470" cy="335169"/>
          </a:xfrm>
        </p:grpSpPr>
        <p:sp>
          <p:nvSpPr>
            <p:cNvPr id="52" name="Elipse 51">
              <a:extLst>
                <a:ext uri="{FF2B5EF4-FFF2-40B4-BE49-F238E27FC236}">
                  <a16:creationId xmlns:a16="http://schemas.microsoft.com/office/drawing/2014/main" id="{7A9152DC-2001-E5D1-CD12-496F57FCEDF3}"/>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53" name="CuadroTexto 52">
              <a:extLst>
                <a:ext uri="{FF2B5EF4-FFF2-40B4-BE49-F238E27FC236}">
                  <a16:creationId xmlns:a16="http://schemas.microsoft.com/office/drawing/2014/main" id="{3BB85332-A966-7238-BB85-82521A9E5B6E}"/>
                </a:ext>
              </a:extLst>
            </p:cNvPr>
            <p:cNvSpPr txBox="1"/>
            <p:nvPr/>
          </p:nvSpPr>
          <p:spPr>
            <a:xfrm>
              <a:off x="8257445" y="3173554"/>
              <a:ext cx="415470" cy="335169"/>
            </a:xfrm>
            <a:prstGeom prst="rect">
              <a:avLst/>
            </a:prstGeom>
            <a:noFill/>
          </p:spPr>
          <p:txBody>
            <a:bodyPr wrap="none" rtlCol="0">
              <a:spAutoFit/>
            </a:bodyPr>
            <a:lstStyle/>
            <a:p>
              <a:r>
                <a:rPr lang="es-CL" sz="1200" dirty="0">
                  <a:solidFill>
                    <a:schemeClr val="bg1"/>
                  </a:solidFill>
                </a:rPr>
                <a:t>K2</a:t>
              </a:r>
            </a:p>
          </p:txBody>
        </p:sp>
      </p:grpSp>
      <p:grpSp>
        <p:nvGrpSpPr>
          <p:cNvPr id="54" name="Grupo 53">
            <a:extLst>
              <a:ext uri="{FF2B5EF4-FFF2-40B4-BE49-F238E27FC236}">
                <a16:creationId xmlns:a16="http://schemas.microsoft.com/office/drawing/2014/main" id="{F6B67684-9555-86EC-62DB-153B2025D438}"/>
              </a:ext>
            </a:extLst>
          </p:cNvPr>
          <p:cNvGrpSpPr/>
          <p:nvPr/>
        </p:nvGrpSpPr>
        <p:grpSpPr>
          <a:xfrm>
            <a:off x="6567368" y="3616428"/>
            <a:ext cx="343364" cy="276999"/>
            <a:chOff x="8257445" y="3173558"/>
            <a:chExt cx="415470" cy="335169"/>
          </a:xfrm>
        </p:grpSpPr>
        <p:sp>
          <p:nvSpPr>
            <p:cNvPr id="55" name="Elipse 54">
              <a:extLst>
                <a:ext uri="{FF2B5EF4-FFF2-40B4-BE49-F238E27FC236}">
                  <a16:creationId xmlns:a16="http://schemas.microsoft.com/office/drawing/2014/main" id="{78C087C7-2B32-B083-8F1E-A19458ED26C1}"/>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56" name="CuadroTexto 55">
              <a:extLst>
                <a:ext uri="{FF2B5EF4-FFF2-40B4-BE49-F238E27FC236}">
                  <a16:creationId xmlns:a16="http://schemas.microsoft.com/office/drawing/2014/main" id="{1A3656E3-3D1E-7FC4-5F1B-E5FAD328C798}"/>
                </a:ext>
              </a:extLst>
            </p:cNvPr>
            <p:cNvSpPr txBox="1"/>
            <p:nvPr/>
          </p:nvSpPr>
          <p:spPr>
            <a:xfrm>
              <a:off x="8257445" y="3173558"/>
              <a:ext cx="415470" cy="335169"/>
            </a:xfrm>
            <a:prstGeom prst="rect">
              <a:avLst/>
            </a:prstGeom>
            <a:noFill/>
          </p:spPr>
          <p:txBody>
            <a:bodyPr wrap="none" rtlCol="0">
              <a:spAutoFit/>
            </a:bodyPr>
            <a:lstStyle/>
            <a:p>
              <a:r>
                <a:rPr lang="es-CL" sz="1200" dirty="0">
                  <a:solidFill>
                    <a:schemeClr val="bg1"/>
                  </a:solidFill>
                </a:rPr>
                <a:t>K5</a:t>
              </a:r>
            </a:p>
          </p:txBody>
        </p:sp>
      </p:grpSp>
      <p:grpSp>
        <p:nvGrpSpPr>
          <p:cNvPr id="60" name="Grupo 59">
            <a:extLst>
              <a:ext uri="{FF2B5EF4-FFF2-40B4-BE49-F238E27FC236}">
                <a16:creationId xmlns:a16="http://schemas.microsoft.com/office/drawing/2014/main" id="{D27A7F4C-A8EA-BC29-D1DB-25AC4AFD5D80}"/>
              </a:ext>
            </a:extLst>
          </p:cNvPr>
          <p:cNvGrpSpPr/>
          <p:nvPr/>
        </p:nvGrpSpPr>
        <p:grpSpPr>
          <a:xfrm>
            <a:off x="9472707" y="6135618"/>
            <a:ext cx="421910" cy="276999"/>
            <a:chOff x="8206577" y="3173558"/>
            <a:chExt cx="510511" cy="335169"/>
          </a:xfrm>
        </p:grpSpPr>
        <p:sp>
          <p:nvSpPr>
            <p:cNvPr id="61" name="Elipse 60">
              <a:extLst>
                <a:ext uri="{FF2B5EF4-FFF2-40B4-BE49-F238E27FC236}">
                  <a16:creationId xmlns:a16="http://schemas.microsoft.com/office/drawing/2014/main" id="{3EC2977A-DF24-A6D0-BBB4-949E3C31AC77}"/>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62" name="CuadroTexto 61">
              <a:extLst>
                <a:ext uri="{FF2B5EF4-FFF2-40B4-BE49-F238E27FC236}">
                  <a16:creationId xmlns:a16="http://schemas.microsoft.com/office/drawing/2014/main" id="{F46092AE-FC15-AC0C-8D15-558EA06D114E}"/>
                </a:ext>
              </a:extLst>
            </p:cNvPr>
            <p:cNvSpPr txBox="1"/>
            <p:nvPr/>
          </p:nvSpPr>
          <p:spPr>
            <a:xfrm>
              <a:off x="8206577" y="3173558"/>
              <a:ext cx="510511" cy="335169"/>
            </a:xfrm>
            <a:prstGeom prst="rect">
              <a:avLst/>
            </a:prstGeom>
            <a:noFill/>
          </p:spPr>
          <p:txBody>
            <a:bodyPr wrap="none" rtlCol="0">
              <a:spAutoFit/>
            </a:bodyPr>
            <a:lstStyle/>
            <a:p>
              <a:r>
                <a:rPr lang="es-CL" sz="1200" dirty="0">
                  <a:solidFill>
                    <a:schemeClr val="bg1"/>
                  </a:solidFill>
                </a:rPr>
                <a:t>K14</a:t>
              </a:r>
            </a:p>
          </p:txBody>
        </p:sp>
      </p:grpSp>
      <p:grpSp>
        <p:nvGrpSpPr>
          <p:cNvPr id="63" name="Grupo 62">
            <a:extLst>
              <a:ext uri="{FF2B5EF4-FFF2-40B4-BE49-F238E27FC236}">
                <a16:creationId xmlns:a16="http://schemas.microsoft.com/office/drawing/2014/main" id="{1EBD28FD-BDC5-8D8E-F38F-3C4EEBBE849B}"/>
              </a:ext>
            </a:extLst>
          </p:cNvPr>
          <p:cNvGrpSpPr/>
          <p:nvPr/>
        </p:nvGrpSpPr>
        <p:grpSpPr>
          <a:xfrm>
            <a:off x="7582367" y="5913872"/>
            <a:ext cx="421910" cy="276999"/>
            <a:chOff x="8206577" y="3160841"/>
            <a:chExt cx="510511" cy="335169"/>
          </a:xfrm>
        </p:grpSpPr>
        <p:sp>
          <p:nvSpPr>
            <p:cNvPr id="64" name="Elipse 63">
              <a:extLst>
                <a:ext uri="{FF2B5EF4-FFF2-40B4-BE49-F238E27FC236}">
                  <a16:creationId xmlns:a16="http://schemas.microsoft.com/office/drawing/2014/main" id="{83B2D6E1-C1FF-5859-8EEF-1F2CE10AABF3}"/>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65" name="CuadroTexto 64">
              <a:extLst>
                <a:ext uri="{FF2B5EF4-FFF2-40B4-BE49-F238E27FC236}">
                  <a16:creationId xmlns:a16="http://schemas.microsoft.com/office/drawing/2014/main" id="{E7DF94B7-3D4A-5DCD-448C-532FB381C06B}"/>
                </a:ext>
              </a:extLst>
            </p:cNvPr>
            <p:cNvSpPr txBox="1"/>
            <p:nvPr/>
          </p:nvSpPr>
          <p:spPr>
            <a:xfrm>
              <a:off x="8206577" y="3160841"/>
              <a:ext cx="510511" cy="335169"/>
            </a:xfrm>
            <a:prstGeom prst="rect">
              <a:avLst/>
            </a:prstGeom>
            <a:noFill/>
          </p:spPr>
          <p:txBody>
            <a:bodyPr wrap="none" rtlCol="0">
              <a:spAutoFit/>
            </a:bodyPr>
            <a:lstStyle/>
            <a:p>
              <a:r>
                <a:rPr lang="es-CL" sz="1200" dirty="0">
                  <a:solidFill>
                    <a:schemeClr val="bg1"/>
                  </a:solidFill>
                </a:rPr>
                <a:t>K13</a:t>
              </a:r>
            </a:p>
          </p:txBody>
        </p:sp>
      </p:grpSp>
      <p:grpSp>
        <p:nvGrpSpPr>
          <p:cNvPr id="66" name="Grupo 65">
            <a:extLst>
              <a:ext uri="{FF2B5EF4-FFF2-40B4-BE49-F238E27FC236}">
                <a16:creationId xmlns:a16="http://schemas.microsoft.com/office/drawing/2014/main" id="{A4AFD3E6-60FD-E736-BD89-50CE9FEE2058}"/>
              </a:ext>
            </a:extLst>
          </p:cNvPr>
          <p:cNvGrpSpPr/>
          <p:nvPr/>
        </p:nvGrpSpPr>
        <p:grpSpPr>
          <a:xfrm>
            <a:off x="8147263" y="5610933"/>
            <a:ext cx="421910" cy="276999"/>
            <a:chOff x="8219294" y="3173558"/>
            <a:chExt cx="510511" cy="335169"/>
          </a:xfrm>
        </p:grpSpPr>
        <p:sp>
          <p:nvSpPr>
            <p:cNvPr id="67" name="Elipse 66">
              <a:extLst>
                <a:ext uri="{FF2B5EF4-FFF2-40B4-BE49-F238E27FC236}">
                  <a16:creationId xmlns:a16="http://schemas.microsoft.com/office/drawing/2014/main" id="{534615F2-1BB6-53AC-7635-12F5F316C712}"/>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68" name="CuadroTexto 67">
              <a:extLst>
                <a:ext uri="{FF2B5EF4-FFF2-40B4-BE49-F238E27FC236}">
                  <a16:creationId xmlns:a16="http://schemas.microsoft.com/office/drawing/2014/main" id="{67E0AB82-6E74-7718-3D12-1A0A88F89615}"/>
                </a:ext>
              </a:extLst>
            </p:cNvPr>
            <p:cNvSpPr txBox="1"/>
            <p:nvPr/>
          </p:nvSpPr>
          <p:spPr>
            <a:xfrm>
              <a:off x="8219294" y="3173558"/>
              <a:ext cx="510511" cy="335169"/>
            </a:xfrm>
            <a:prstGeom prst="rect">
              <a:avLst/>
            </a:prstGeom>
            <a:noFill/>
          </p:spPr>
          <p:txBody>
            <a:bodyPr wrap="none" rtlCol="0">
              <a:spAutoFit/>
            </a:bodyPr>
            <a:lstStyle/>
            <a:p>
              <a:r>
                <a:rPr lang="es-CL" sz="1200" dirty="0">
                  <a:solidFill>
                    <a:schemeClr val="bg1"/>
                  </a:solidFill>
                </a:rPr>
                <a:t>K12</a:t>
              </a:r>
            </a:p>
          </p:txBody>
        </p:sp>
      </p:grpSp>
      <p:grpSp>
        <p:nvGrpSpPr>
          <p:cNvPr id="69" name="Grupo 68">
            <a:extLst>
              <a:ext uri="{FF2B5EF4-FFF2-40B4-BE49-F238E27FC236}">
                <a16:creationId xmlns:a16="http://schemas.microsoft.com/office/drawing/2014/main" id="{F6F6E6EF-2E85-89C1-7673-B791B4409016}"/>
              </a:ext>
            </a:extLst>
          </p:cNvPr>
          <p:cNvGrpSpPr/>
          <p:nvPr/>
        </p:nvGrpSpPr>
        <p:grpSpPr>
          <a:xfrm>
            <a:off x="11770090" y="5412331"/>
            <a:ext cx="421910" cy="276999"/>
            <a:chOff x="8219294" y="3173558"/>
            <a:chExt cx="510511" cy="335169"/>
          </a:xfrm>
        </p:grpSpPr>
        <p:sp>
          <p:nvSpPr>
            <p:cNvPr id="70" name="Elipse 69">
              <a:extLst>
                <a:ext uri="{FF2B5EF4-FFF2-40B4-BE49-F238E27FC236}">
                  <a16:creationId xmlns:a16="http://schemas.microsoft.com/office/drawing/2014/main" id="{35768CCA-0022-0031-0815-97107809D380}"/>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71" name="CuadroTexto 70">
              <a:extLst>
                <a:ext uri="{FF2B5EF4-FFF2-40B4-BE49-F238E27FC236}">
                  <a16:creationId xmlns:a16="http://schemas.microsoft.com/office/drawing/2014/main" id="{D85B6D3C-2A17-B29B-9722-51C959F6D391}"/>
                </a:ext>
              </a:extLst>
            </p:cNvPr>
            <p:cNvSpPr txBox="1"/>
            <p:nvPr/>
          </p:nvSpPr>
          <p:spPr>
            <a:xfrm>
              <a:off x="8219294" y="3173558"/>
              <a:ext cx="510511" cy="335169"/>
            </a:xfrm>
            <a:prstGeom prst="rect">
              <a:avLst/>
            </a:prstGeom>
            <a:noFill/>
          </p:spPr>
          <p:txBody>
            <a:bodyPr wrap="none" rtlCol="0">
              <a:spAutoFit/>
            </a:bodyPr>
            <a:lstStyle/>
            <a:p>
              <a:r>
                <a:rPr lang="es-CL" sz="1200" dirty="0">
                  <a:solidFill>
                    <a:schemeClr val="bg1"/>
                  </a:solidFill>
                </a:rPr>
                <a:t>K11</a:t>
              </a:r>
            </a:p>
          </p:txBody>
        </p:sp>
      </p:grpSp>
      <p:sp>
        <p:nvSpPr>
          <p:cNvPr id="72" name="Rectangle 2">
            <a:extLst>
              <a:ext uri="{FF2B5EF4-FFF2-40B4-BE49-F238E27FC236}">
                <a16:creationId xmlns:a16="http://schemas.microsoft.com/office/drawing/2014/main" id="{A99C7F42-3D69-167F-BA07-DECB3668327E}"/>
              </a:ext>
            </a:extLst>
          </p:cNvPr>
          <p:cNvSpPr/>
          <p:nvPr/>
        </p:nvSpPr>
        <p:spPr>
          <a:xfrm>
            <a:off x="0" y="1306109"/>
            <a:ext cx="3909848" cy="5535064"/>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defRPr/>
            </a:pPr>
            <a:r>
              <a:rPr lang="es-CL" altLang="es-CL" sz="900" b="1" u="sng" dirty="0">
                <a:latin typeface="Arial" panose="020B0604020202020204" pitchFamily="34" charset="0"/>
                <a:cs typeface="Arial" panose="020B0604020202020204" pitchFamily="34" charset="0"/>
              </a:rPr>
              <a:t>Área Objetivo</a:t>
            </a:r>
            <a:r>
              <a:rPr lang="es-CL" altLang="es-CL" sz="900" b="1" dirty="0">
                <a:latin typeface="Arial" panose="020B0604020202020204" pitchFamily="34" charset="0"/>
                <a:cs typeface="Arial" panose="020B0604020202020204" pitchFamily="34" charset="0"/>
              </a:rPr>
              <a:t>:</a:t>
            </a:r>
          </a:p>
          <a:p>
            <a:pPr eaLnBrk="1" hangingPunct="1">
              <a:lnSpc>
                <a:spcPct val="100000"/>
              </a:lnSpc>
              <a:spcBef>
                <a:spcPct val="0"/>
              </a:spcBef>
              <a:buFont typeface="Calibri Light" panose="020F0302020204030204" pitchFamily="34" charset="0"/>
              <a:buAutoNum type="alphaUcPeriod"/>
              <a:defRPr/>
            </a:pPr>
            <a:r>
              <a:rPr lang="es-CL" altLang="es-CL" sz="1050" b="1" u="sng" dirty="0">
                <a:solidFill>
                  <a:srgbClr val="FF0909"/>
                </a:solidFill>
                <a:latin typeface="Arial" panose="020B0604020202020204" pitchFamily="34" charset="0"/>
                <a:cs typeface="Arial" panose="020B0604020202020204" pitchFamily="34" charset="0"/>
              </a:rPr>
              <a:t>Terrenos Críticos</a:t>
            </a:r>
            <a:r>
              <a:rPr lang="es-CL" altLang="es-CL" sz="1050" b="1" dirty="0">
                <a:solidFill>
                  <a:srgbClr val="FF0909"/>
                </a:solidFill>
                <a:latin typeface="Arial" panose="020B0604020202020204" pitchFamily="34" charset="0"/>
                <a:cs typeface="Arial" panose="020B0604020202020204" pitchFamily="34" charset="0"/>
              </a:rPr>
              <a:t>:</a:t>
            </a:r>
          </a:p>
          <a:p>
            <a:pPr marL="179388" indent="-179388" eaLnBrk="1" hangingPunct="1">
              <a:lnSpc>
                <a:spcPct val="100000"/>
              </a:lnSpc>
              <a:spcBef>
                <a:spcPct val="0"/>
              </a:spcBef>
              <a:defRPr/>
            </a:pPr>
            <a:r>
              <a:rPr lang="es-CL" altLang="es-CL" sz="1050" dirty="0">
                <a:solidFill>
                  <a:srgbClr val="FF0909"/>
                </a:solidFill>
                <a:latin typeface="Arial" panose="020B0604020202020204" pitchFamily="34" charset="0"/>
                <a:cs typeface="Arial" panose="020B0604020202020204" pitchFamily="34" charset="0"/>
              </a:rPr>
              <a:t>K1: Acceso Norte RN-3. </a:t>
            </a:r>
          </a:p>
          <a:p>
            <a:pPr marL="179388" indent="-179388" eaLnBrk="1" hangingPunct="1">
              <a:lnSpc>
                <a:spcPct val="100000"/>
              </a:lnSpc>
              <a:spcBef>
                <a:spcPct val="0"/>
              </a:spcBef>
              <a:defRPr/>
            </a:pPr>
            <a:r>
              <a:rPr lang="es-CL" altLang="es-CL" sz="1050" dirty="0">
                <a:solidFill>
                  <a:srgbClr val="FF0909"/>
                </a:solidFill>
                <a:latin typeface="Arial" panose="020B0604020202020204" pitchFamily="34" charset="0"/>
                <a:cs typeface="Arial" panose="020B0604020202020204" pitchFamily="34" charset="0"/>
              </a:rPr>
              <a:t>K2: Cerro de la Laguna, 66mts. </a:t>
            </a:r>
          </a:p>
          <a:p>
            <a:pPr marL="179388" indent="-179388" eaLnBrk="1" hangingPunct="1">
              <a:lnSpc>
                <a:spcPct val="100000"/>
              </a:lnSpc>
              <a:spcBef>
                <a:spcPct val="0"/>
              </a:spcBef>
              <a:defRPr/>
            </a:pPr>
            <a:r>
              <a:rPr lang="es-CL" altLang="es-CL" sz="1050" dirty="0">
                <a:solidFill>
                  <a:srgbClr val="FF0909"/>
                </a:solidFill>
                <a:latin typeface="Arial" panose="020B0604020202020204" pitchFamily="34" charset="0"/>
                <a:cs typeface="Arial" panose="020B0604020202020204" pitchFamily="34" charset="0"/>
              </a:rPr>
              <a:t>K3: Aeropuerto Gdor. Ramón Trejo Noel. </a:t>
            </a:r>
            <a:r>
              <a:rPr lang="es-CL" altLang="es-CL" sz="1200" b="1" dirty="0">
                <a:solidFill>
                  <a:srgbClr val="FF0909"/>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B1</a:t>
            </a:r>
            <a:endParaRPr lang="es-CL" altLang="es-CL" sz="1050" b="1" dirty="0">
              <a:solidFill>
                <a:srgbClr val="FF0909"/>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179388" indent="-179388" eaLnBrk="1" hangingPunct="1">
              <a:lnSpc>
                <a:spcPct val="100000"/>
              </a:lnSpc>
              <a:spcBef>
                <a:spcPct val="0"/>
              </a:spcBef>
              <a:defRPr/>
            </a:pPr>
            <a:r>
              <a:rPr lang="es-CL" altLang="es-CL" sz="1050" dirty="0">
                <a:solidFill>
                  <a:srgbClr val="FF0909"/>
                </a:solidFill>
                <a:latin typeface="Arial" panose="020B0604020202020204" pitchFamily="34" charset="0"/>
                <a:cs typeface="Arial" panose="020B0604020202020204" pitchFamily="34" charset="0"/>
              </a:rPr>
              <a:t>K4: Atracaderos Industriales. </a:t>
            </a:r>
          </a:p>
          <a:p>
            <a:pPr marL="179388" indent="-179388" eaLnBrk="1" hangingPunct="1">
              <a:lnSpc>
                <a:spcPct val="100000"/>
              </a:lnSpc>
              <a:spcBef>
                <a:spcPct val="0"/>
              </a:spcBef>
              <a:defRPr/>
            </a:pPr>
            <a:r>
              <a:rPr lang="es-CL" altLang="es-CL" sz="1050" dirty="0">
                <a:solidFill>
                  <a:srgbClr val="FF0909"/>
                </a:solidFill>
                <a:latin typeface="Arial" panose="020B0604020202020204" pitchFamily="34" charset="0"/>
                <a:cs typeface="Arial" panose="020B0604020202020204" pitchFamily="34" charset="0"/>
              </a:rPr>
              <a:t>K5: Acceso </a:t>
            </a:r>
            <a:r>
              <a:rPr lang="es-CL" altLang="es-CL" sz="1050" dirty="0" err="1">
                <a:solidFill>
                  <a:srgbClr val="FF0909"/>
                </a:solidFill>
                <a:latin typeface="Arial" panose="020B0604020202020204" pitchFamily="34" charset="0"/>
                <a:cs typeface="Arial" panose="020B0604020202020204" pitchFamily="34" charset="0"/>
              </a:rPr>
              <a:t>Weste</a:t>
            </a:r>
            <a:r>
              <a:rPr lang="es-CL" altLang="es-CL" sz="1050" dirty="0">
                <a:solidFill>
                  <a:srgbClr val="FF0909"/>
                </a:solidFill>
                <a:latin typeface="Arial" panose="020B0604020202020204" pitchFamily="34" charset="0"/>
                <a:cs typeface="Arial" panose="020B0604020202020204" pitchFamily="34" charset="0"/>
              </a:rPr>
              <a:t>, RP-5. </a:t>
            </a:r>
          </a:p>
          <a:p>
            <a:pPr marL="179388" indent="-179388" eaLnBrk="1" hangingPunct="1">
              <a:lnSpc>
                <a:spcPct val="100000"/>
              </a:lnSpc>
              <a:spcBef>
                <a:spcPct val="0"/>
              </a:spcBef>
              <a:defRPr/>
            </a:pPr>
            <a:r>
              <a:rPr lang="es-CL" altLang="es-CL" sz="1050" dirty="0">
                <a:solidFill>
                  <a:srgbClr val="FF0909"/>
                </a:solidFill>
                <a:latin typeface="Arial" panose="020B0604020202020204" pitchFamily="34" charset="0"/>
                <a:cs typeface="Arial" panose="020B0604020202020204" pitchFamily="34" charset="0"/>
              </a:rPr>
              <a:t>K6: Puerto Rio Grande 500 </a:t>
            </a:r>
            <a:r>
              <a:rPr lang="es-CL" altLang="es-CL" sz="1050" dirty="0" err="1">
                <a:solidFill>
                  <a:srgbClr val="FF0909"/>
                </a:solidFill>
                <a:latin typeface="Arial" panose="020B0604020202020204" pitchFamily="34" charset="0"/>
                <a:cs typeface="Arial" panose="020B0604020202020204" pitchFamily="34" charset="0"/>
              </a:rPr>
              <a:t>mt</a:t>
            </a:r>
            <a:endParaRPr lang="es-CL" altLang="es-CL" sz="1050" dirty="0">
              <a:solidFill>
                <a:srgbClr val="FF0909"/>
              </a:solidFill>
              <a:latin typeface="Arial" panose="020B0604020202020204" pitchFamily="34" charset="0"/>
              <a:cs typeface="Arial" panose="020B0604020202020204" pitchFamily="34" charset="0"/>
            </a:endParaRPr>
          </a:p>
          <a:p>
            <a:pPr marL="179388" indent="-179388">
              <a:lnSpc>
                <a:spcPct val="100000"/>
              </a:lnSpc>
              <a:spcBef>
                <a:spcPct val="0"/>
              </a:spcBef>
              <a:defRPr/>
            </a:pPr>
            <a:r>
              <a:rPr lang="es-CL" altLang="es-CL" sz="1050" dirty="0">
                <a:solidFill>
                  <a:srgbClr val="FF0909"/>
                </a:solidFill>
                <a:latin typeface="Arial" panose="020B0604020202020204" pitchFamily="34" charset="0"/>
                <a:cs typeface="Arial" panose="020B0604020202020204" pitchFamily="34" charset="0"/>
              </a:rPr>
              <a:t>K7: Puente Doctor, C Pacheco, 540mts. </a:t>
            </a:r>
            <a:r>
              <a:rPr lang="es-CL" altLang="es-CL" sz="1050" b="1" dirty="0">
                <a:solidFill>
                  <a:srgbClr val="FF0909"/>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B2</a:t>
            </a:r>
            <a:endParaRPr lang="es-CL" altLang="es-CL" sz="900" b="1" dirty="0">
              <a:solidFill>
                <a:srgbClr val="FF0909"/>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marL="179388" indent="-179388" eaLnBrk="1" hangingPunct="1">
              <a:lnSpc>
                <a:spcPct val="100000"/>
              </a:lnSpc>
              <a:spcBef>
                <a:spcPct val="0"/>
              </a:spcBef>
              <a:defRPr/>
            </a:pPr>
            <a:r>
              <a:rPr lang="es-ES" altLang="es-CL" sz="1050" dirty="0">
                <a:solidFill>
                  <a:srgbClr val="FF0909"/>
                </a:solidFill>
                <a:latin typeface="Arial" panose="020B0604020202020204" pitchFamily="34" charset="0"/>
                <a:cs typeface="Arial" panose="020B0604020202020204" pitchFamily="34" charset="0"/>
              </a:rPr>
              <a:t>K8: Acceso Sur RN-3. Rio Grande</a:t>
            </a:r>
          </a:p>
          <a:p>
            <a:pPr marL="179388" indent="-179388" eaLnBrk="1" hangingPunct="1">
              <a:lnSpc>
                <a:spcPct val="100000"/>
              </a:lnSpc>
              <a:spcBef>
                <a:spcPct val="0"/>
              </a:spcBef>
              <a:defRPr/>
            </a:pPr>
            <a:r>
              <a:rPr lang="es-ES" altLang="es-CL" sz="1050" dirty="0">
                <a:solidFill>
                  <a:srgbClr val="FF0909"/>
                </a:solidFill>
                <a:latin typeface="Arial" panose="020B0604020202020204" pitchFamily="34" charset="0"/>
                <a:cs typeface="Arial" panose="020B0604020202020204" pitchFamily="34" charset="0"/>
              </a:rPr>
              <a:t>K9: Rio Grande. </a:t>
            </a:r>
          </a:p>
          <a:p>
            <a:pPr marL="179388" indent="-179388">
              <a:lnSpc>
                <a:spcPct val="100000"/>
              </a:lnSpc>
              <a:spcBef>
                <a:spcPct val="0"/>
              </a:spcBef>
              <a:defRPr/>
            </a:pPr>
            <a:r>
              <a:rPr lang="es-ES" altLang="es-CL" sz="1050" dirty="0">
                <a:solidFill>
                  <a:srgbClr val="FF0909"/>
                </a:solidFill>
                <a:latin typeface="Arial" panose="020B0604020202020204" pitchFamily="34" charset="0"/>
                <a:cs typeface="Arial" panose="020B0604020202020204" pitchFamily="34" charset="0"/>
              </a:rPr>
              <a:t>K10: Puente Viejo Rio Grande.</a:t>
            </a:r>
            <a:r>
              <a:rPr lang="es-CL" altLang="es-CL" sz="1050" b="1" dirty="0">
                <a:solidFill>
                  <a:srgbClr val="FF0909"/>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B3</a:t>
            </a:r>
            <a:endParaRPr lang="es-ES" altLang="es-CL" sz="1050" dirty="0">
              <a:solidFill>
                <a:srgbClr val="FF0909"/>
              </a:solidFill>
              <a:latin typeface="Arial" panose="020B0604020202020204" pitchFamily="34" charset="0"/>
              <a:cs typeface="Arial" panose="020B0604020202020204" pitchFamily="34" charset="0"/>
            </a:endParaRPr>
          </a:p>
          <a:p>
            <a:pPr marL="179388" indent="-179388">
              <a:lnSpc>
                <a:spcPct val="100000"/>
              </a:lnSpc>
              <a:spcBef>
                <a:spcPct val="0"/>
              </a:spcBef>
              <a:defRPr/>
            </a:pPr>
            <a:r>
              <a:rPr lang="es-ES" altLang="es-CL" sz="1050" dirty="0">
                <a:solidFill>
                  <a:srgbClr val="FF0909"/>
                </a:solidFill>
                <a:latin typeface="Arial" panose="020B0604020202020204" pitchFamily="34" charset="0"/>
                <a:cs typeface="Arial" panose="020B0604020202020204" pitchFamily="34" charset="0"/>
              </a:rPr>
              <a:t>K11: </a:t>
            </a:r>
            <a:r>
              <a:rPr lang="es-CL" altLang="es-CL" sz="1050" dirty="0">
                <a:solidFill>
                  <a:srgbClr val="FF0909"/>
                </a:solidFill>
                <a:latin typeface="Arial" panose="020B0604020202020204" pitchFamily="34" charset="0"/>
                <a:cs typeface="Arial" panose="020B0604020202020204" pitchFamily="34" charset="0"/>
              </a:rPr>
              <a:t>Faro Cabo Peña</a:t>
            </a:r>
            <a:endParaRPr lang="es-ES" altLang="es-CL" sz="1050" dirty="0">
              <a:solidFill>
                <a:srgbClr val="FF0909"/>
              </a:solidFill>
              <a:latin typeface="Arial" panose="020B0604020202020204" pitchFamily="34" charset="0"/>
              <a:cs typeface="Arial" panose="020B0604020202020204" pitchFamily="34" charset="0"/>
            </a:endParaRPr>
          </a:p>
          <a:p>
            <a:pPr marL="179388" indent="-179388" eaLnBrk="1" hangingPunct="1">
              <a:lnSpc>
                <a:spcPct val="100000"/>
              </a:lnSpc>
              <a:spcBef>
                <a:spcPct val="0"/>
              </a:spcBef>
              <a:defRPr/>
            </a:pPr>
            <a:r>
              <a:rPr lang="es-ES" altLang="es-CL" sz="1050" dirty="0">
                <a:solidFill>
                  <a:srgbClr val="FF0909"/>
                </a:solidFill>
                <a:latin typeface="Arial" panose="020B0604020202020204" pitchFamily="34" charset="0"/>
                <a:cs typeface="Arial" panose="020B0604020202020204" pitchFamily="34" charset="0"/>
              </a:rPr>
              <a:t>K12: Intersección Ruta B.</a:t>
            </a:r>
          </a:p>
          <a:p>
            <a:pPr marL="179388" indent="-179388" eaLnBrk="1" hangingPunct="1">
              <a:lnSpc>
                <a:spcPct val="100000"/>
              </a:lnSpc>
              <a:spcBef>
                <a:spcPct val="0"/>
              </a:spcBef>
              <a:defRPr/>
            </a:pPr>
            <a:r>
              <a:rPr lang="es-ES" altLang="es-CL" sz="1050" dirty="0">
                <a:solidFill>
                  <a:srgbClr val="FF0909"/>
                </a:solidFill>
                <a:latin typeface="Arial" panose="020B0604020202020204" pitchFamily="34" charset="0"/>
                <a:cs typeface="Arial" panose="020B0604020202020204" pitchFamily="34" charset="0"/>
              </a:rPr>
              <a:t>K13: Altura predominante, 80mts.</a:t>
            </a:r>
          </a:p>
          <a:p>
            <a:pPr marL="179388" indent="-179388" eaLnBrk="1" hangingPunct="1">
              <a:lnSpc>
                <a:spcPct val="100000"/>
              </a:lnSpc>
              <a:spcBef>
                <a:spcPct val="0"/>
              </a:spcBef>
              <a:defRPr/>
            </a:pPr>
            <a:r>
              <a:rPr lang="es-CL" altLang="es-CL" sz="1050" dirty="0">
                <a:solidFill>
                  <a:srgbClr val="FF0909"/>
                </a:solidFill>
                <a:latin typeface="Arial" panose="020B0604020202020204" pitchFamily="34" charset="0"/>
                <a:cs typeface="Arial" panose="020B0604020202020204" pitchFamily="34" charset="0"/>
              </a:rPr>
              <a:t>K14: Intersección Ruta C.</a:t>
            </a:r>
          </a:p>
          <a:p>
            <a:pPr eaLnBrk="1" hangingPunct="1">
              <a:lnSpc>
                <a:spcPct val="100000"/>
              </a:lnSpc>
              <a:spcBef>
                <a:spcPct val="0"/>
              </a:spcBef>
              <a:buNone/>
              <a:defRPr/>
            </a:pPr>
            <a:endParaRPr lang="es-CL" altLang="es-CL" sz="900" dirty="0">
              <a:latin typeface="Arial" panose="020B0604020202020204" pitchFamily="34" charset="0"/>
              <a:cs typeface="Arial" panose="020B0604020202020204" pitchFamily="34" charset="0"/>
            </a:endParaRPr>
          </a:p>
          <a:p>
            <a:pPr eaLnBrk="1" hangingPunct="1">
              <a:lnSpc>
                <a:spcPct val="100000"/>
              </a:lnSpc>
              <a:spcBef>
                <a:spcPct val="0"/>
              </a:spcBef>
              <a:buFont typeface="Calibri Light" panose="020F0302020204030204" pitchFamily="34" charset="0"/>
              <a:buAutoNum type="alphaUcPeriod" startAt="2"/>
              <a:defRPr/>
            </a:pPr>
            <a:r>
              <a:rPr lang="es-CL" altLang="es-CL" sz="850" b="1" u="sng" dirty="0">
                <a:latin typeface="Arial" panose="020B0604020202020204" pitchFamily="34" charset="0"/>
                <a:cs typeface="Arial" panose="020B0604020202020204" pitchFamily="34" charset="0"/>
              </a:rPr>
              <a:t>Observación y Campo de Tiro</a:t>
            </a:r>
            <a:r>
              <a:rPr lang="es-CL" altLang="es-CL" sz="850" b="1" dirty="0">
                <a:latin typeface="Arial" panose="020B0604020202020204" pitchFamily="34" charset="0"/>
                <a:cs typeface="Arial" panose="020B0604020202020204" pitchFamily="34" charset="0"/>
              </a:rPr>
              <a:t>:</a:t>
            </a:r>
          </a:p>
          <a:p>
            <a:pPr marL="179388" indent="-179388" algn="just" eaLnBrk="1" hangingPunct="1">
              <a:lnSpc>
                <a:spcPct val="100000"/>
              </a:lnSpc>
              <a:spcBef>
                <a:spcPct val="0"/>
              </a:spcBef>
              <a:defRPr/>
            </a:pPr>
            <a:r>
              <a:rPr lang="es-ES" altLang="es-CL" sz="850" b="1" dirty="0">
                <a:latin typeface="Arial" panose="020B0604020202020204" pitchFamily="34" charset="0"/>
                <a:cs typeface="Arial" panose="020B0604020202020204" pitchFamily="34" charset="0"/>
              </a:rPr>
              <a:t>Área apta para el Combate Corona: </a:t>
            </a:r>
            <a:r>
              <a:rPr lang="es-ES" altLang="es-CL" sz="850" dirty="0">
                <a:latin typeface="Arial" panose="020B0604020202020204" pitchFamily="34" charset="0"/>
                <a:cs typeface="Arial" panose="020B0604020202020204" pitchFamily="34" charset="0"/>
              </a:rPr>
              <a:t>05km x 05km, favorece observación y armamento colectivo.</a:t>
            </a:r>
          </a:p>
          <a:p>
            <a:pPr marL="179388" indent="-179388" algn="just" eaLnBrk="1" hangingPunct="1">
              <a:lnSpc>
                <a:spcPct val="100000"/>
              </a:lnSpc>
              <a:spcBef>
                <a:spcPct val="0"/>
              </a:spcBef>
              <a:defRPr/>
            </a:pPr>
            <a:r>
              <a:rPr lang="es-ES" altLang="es-CL" sz="850" b="1" dirty="0">
                <a:latin typeface="Arial" panose="020B0604020202020204" pitchFamily="34" charset="0"/>
                <a:cs typeface="Arial" panose="020B0604020202020204" pitchFamily="34" charset="0"/>
              </a:rPr>
              <a:t>Área apta para el Combate Royal: </a:t>
            </a:r>
            <a:r>
              <a:rPr lang="es-ES" altLang="es-CL" sz="850" dirty="0">
                <a:latin typeface="Arial" panose="020B0604020202020204" pitchFamily="34" charset="0"/>
                <a:cs typeface="Arial" panose="020B0604020202020204" pitchFamily="34" charset="0"/>
              </a:rPr>
              <a:t>2.5km x 2.5km, favorece observación, tiro curvo, canalización por K10.  </a:t>
            </a:r>
          </a:p>
          <a:p>
            <a:pPr marL="179388" indent="-179388" algn="just" eaLnBrk="1" hangingPunct="1">
              <a:lnSpc>
                <a:spcPct val="100000"/>
              </a:lnSpc>
              <a:spcBef>
                <a:spcPct val="0"/>
              </a:spcBef>
              <a:defRPr/>
            </a:pPr>
            <a:r>
              <a:rPr lang="es-ES" altLang="es-CL" sz="850" b="1" dirty="0">
                <a:latin typeface="Arial" panose="020B0604020202020204" pitchFamily="34" charset="0"/>
                <a:cs typeface="Arial" panose="020B0604020202020204" pitchFamily="34" charset="0"/>
              </a:rPr>
              <a:t>Área apta para el Combate Austral: </a:t>
            </a:r>
            <a:r>
              <a:rPr lang="es-ES" altLang="es-CL" sz="850" dirty="0">
                <a:latin typeface="Arial" panose="020B0604020202020204" pitchFamily="34" charset="0"/>
                <a:cs typeface="Arial" panose="020B0604020202020204" pitchFamily="34" charset="0"/>
              </a:rPr>
              <a:t>3.8km x 2.8km, dirección de fuego restringida hacia el este c/n calibres mayores a 7,62mm, tiros de precisión de mayor calibre sin inconvenientes.</a:t>
            </a:r>
          </a:p>
          <a:p>
            <a:pPr eaLnBrk="1" hangingPunct="1">
              <a:lnSpc>
                <a:spcPct val="100000"/>
              </a:lnSpc>
              <a:spcBef>
                <a:spcPct val="0"/>
              </a:spcBef>
              <a:buNone/>
              <a:defRPr/>
            </a:pPr>
            <a:endParaRPr lang="es-CL" altLang="es-CL" sz="850" dirty="0">
              <a:latin typeface="Arial" panose="020B0604020202020204" pitchFamily="34" charset="0"/>
              <a:cs typeface="Arial" panose="020B0604020202020204" pitchFamily="34" charset="0"/>
            </a:endParaRPr>
          </a:p>
          <a:p>
            <a:pPr eaLnBrk="1" hangingPunct="1">
              <a:lnSpc>
                <a:spcPct val="100000"/>
              </a:lnSpc>
              <a:spcBef>
                <a:spcPct val="0"/>
              </a:spcBef>
              <a:buFont typeface="Calibri Light" panose="020F0302020204030204" pitchFamily="34" charset="0"/>
              <a:buAutoNum type="alphaUcPeriod" startAt="3"/>
              <a:defRPr/>
            </a:pPr>
            <a:r>
              <a:rPr lang="es-CL" altLang="es-CL" sz="850" b="1" u="sng" dirty="0">
                <a:latin typeface="Arial" panose="020B0604020202020204" pitchFamily="34" charset="0"/>
                <a:cs typeface="Arial" panose="020B0604020202020204" pitchFamily="34" charset="0"/>
              </a:rPr>
              <a:t>Protección y encubrimiento</a:t>
            </a:r>
            <a:r>
              <a:rPr lang="es-CL" altLang="es-CL" sz="850" b="1" dirty="0">
                <a:latin typeface="Arial" panose="020B0604020202020204" pitchFamily="34" charset="0"/>
                <a:cs typeface="Arial" panose="020B0604020202020204" pitchFamily="34" charset="0"/>
              </a:rPr>
              <a:t>:</a:t>
            </a:r>
          </a:p>
          <a:p>
            <a:pPr marL="179388" indent="-179388" algn="just" eaLnBrk="1" hangingPunct="1">
              <a:lnSpc>
                <a:spcPct val="100000"/>
              </a:lnSpc>
              <a:spcBef>
                <a:spcPct val="0"/>
              </a:spcBef>
              <a:defRPr/>
            </a:pPr>
            <a:r>
              <a:rPr lang="es-CL" altLang="es-CL" sz="850" dirty="0">
                <a:latin typeface="Arial" panose="020B0604020202020204" pitchFamily="34" charset="0"/>
                <a:cs typeface="Arial" panose="020B0604020202020204" pitchFamily="34" charset="0"/>
              </a:rPr>
              <a:t>Cobertura limitada en zonas costeras y estepas.</a:t>
            </a:r>
          </a:p>
          <a:p>
            <a:pPr marL="179388" indent="-179388" algn="just" eaLnBrk="1" hangingPunct="1">
              <a:lnSpc>
                <a:spcPct val="100000"/>
              </a:lnSpc>
              <a:spcBef>
                <a:spcPct val="0"/>
              </a:spcBef>
              <a:defRPr/>
            </a:pPr>
            <a:r>
              <a:rPr lang="es-ES" altLang="es-CL" sz="850" dirty="0">
                <a:latin typeface="Arial" panose="020B0604020202020204" pitchFamily="34" charset="0"/>
                <a:cs typeface="Arial" panose="020B0604020202020204" pitchFamily="34" charset="0"/>
              </a:rPr>
              <a:t>C</a:t>
            </a:r>
            <a:r>
              <a:rPr lang="es-CL" altLang="es-CL" sz="850" dirty="0">
                <a:latin typeface="Arial" panose="020B0604020202020204" pitchFamily="34" charset="0"/>
                <a:cs typeface="Arial" panose="020B0604020202020204" pitchFamily="34" charset="0"/>
              </a:rPr>
              <a:t>ordones boscosos hacia el sur y hacia el oeste, encubrimiento parcial para infantería ligera.</a:t>
            </a:r>
          </a:p>
          <a:p>
            <a:pPr marL="179388" indent="-179388" algn="just" eaLnBrk="1" hangingPunct="1">
              <a:lnSpc>
                <a:spcPct val="100000"/>
              </a:lnSpc>
              <a:spcBef>
                <a:spcPct val="0"/>
              </a:spcBef>
              <a:defRPr/>
            </a:pPr>
            <a:r>
              <a:rPr lang="es-ES" altLang="es-CL" sz="850" dirty="0">
                <a:latin typeface="Arial" panose="020B0604020202020204" pitchFamily="34" charset="0"/>
                <a:cs typeface="Arial" panose="020B0604020202020204" pitchFamily="34" charset="0"/>
              </a:rPr>
              <a:t>Z</a:t>
            </a:r>
            <a:r>
              <a:rPr lang="es-CL" altLang="es-CL" sz="850" dirty="0">
                <a:latin typeface="Arial" panose="020B0604020202020204" pitchFamily="34" charset="0"/>
                <a:cs typeface="Arial" panose="020B0604020202020204" pitchFamily="34" charset="0"/>
              </a:rPr>
              <a:t>onas urbanizadas en Rio Grande ofrecen cobertura para combate urbano (edificios industriales y residenciales).</a:t>
            </a:r>
          </a:p>
          <a:p>
            <a:pPr eaLnBrk="1" hangingPunct="1">
              <a:lnSpc>
                <a:spcPct val="100000"/>
              </a:lnSpc>
              <a:spcBef>
                <a:spcPct val="0"/>
              </a:spcBef>
              <a:defRPr/>
            </a:pPr>
            <a:endParaRPr lang="es-CL" altLang="es-CL" sz="850" dirty="0">
              <a:latin typeface="Arial" panose="020B0604020202020204" pitchFamily="34" charset="0"/>
              <a:cs typeface="Arial" panose="020B0604020202020204" pitchFamily="34" charset="0"/>
            </a:endParaRPr>
          </a:p>
          <a:p>
            <a:pPr eaLnBrk="1" hangingPunct="1">
              <a:lnSpc>
                <a:spcPct val="100000"/>
              </a:lnSpc>
              <a:spcBef>
                <a:spcPct val="0"/>
              </a:spcBef>
              <a:buNone/>
              <a:defRPr/>
            </a:pPr>
            <a:r>
              <a:rPr lang="es-CL" altLang="es-CL" sz="850" b="1" u="sng" dirty="0">
                <a:latin typeface="Arial" panose="020B0604020202020204" pitchFamily="34" charset="0"/>
                <a:cs typeface="Arial" panose="020B0604020202020204" pitchFamily="34" charset="0"/>
              </a:rPr>
              <a:t>D. Avenidas de Aproximación</a:t>
            </a:r>
            <a:r>
              <a:rPr lang="es-CL" altLang="es-CL" sz="850" b="1" dirty="0">
                <a:latin typeface="Arial" panose="020B0604020202020204" pitchFamily="34" charset="0"/>
                <a:cs typeface="Arial" panose="020B0604020202020204" pitchFamily="34" charset="0"/>
              </a:rPr>
              <a:t>:</a:t>
            </a:r>
          </a:p>
          <a:p>
            <a:pPr marL="179388" indent="-169863" algn="just">
              <a:lnSpc>
                <a:spcPct val="100000"/>
              </a:lnSpc>
              <a:spcBef>
                <a:spcPct val="0"/>
              </a:spcBef>
              <a:buFont typeface="+mj-lt"/>
              <a:buAutoNum type="arabicPeriod"/>
              <a:defRPr/>
            </a:pPr>
            <a:r>
              <a:rPr lang="es-CL" sz="850" b="1" dirty="0">
                <a:latin typeface="Arial" panose="020B0604020202020204" pitchFamily="34" charset="0"/>
                <a:cs typeface="Arial" panose="020B0604020202020204" pitchFamily="34" charset="0"/>
              </a:rPr>
              <a:t>Avenida Norte-Sur: </a:t>
            </a:r>
            <a:r>
              <a:rPr lang="es-CL" sz="850" dirty="0">
                <a:latin typeface="Arial" panose="020B0604020202020204" pitchFamily="34" charset="0"/>
                <a:cs typeface="Arial" panose="020B0604020202020204" pitchFamily="34" charset="0"/>
              </a:rPr>
              <a:t>Ruta Nacional 3 (desde san Sebastián hacia Rio Grande y hasta Ushuaia). Principal eje terrestre.</a:t>
            </a:r>
          </a:p>
          <a:p>
            <a:pPr marL="179388" indent="-169863" algn="just">
              <a:lnSpc>
                <a:spcPct val="100000"/>
              </a:lnSpc>
              <a:spcBef>
                <a:spcPct val="0"/>
              </a:spcBef>
              <a:buFont typeface="+mj-lt"/>
              <a:buAutoNum type="arabicPeriod"/>
              <a:defRPr/>
            </a:pPr>
            <a:r>
              <a:rPr lang="es-CL" sz="850" b="1" dirty="0">
                <a:latin typeface="Arial" panose="020B0604020202020204" pitchFamily="34" charset="0"/>
                <a:cs typeface="Arial" panose="020B0604020202020204" pitchFamily="34" charset="0"/>
              </a:rPr>
              <a:t>Eje Este (litoral): </a:t>
            </a:r>
            <a:r>
              <a:rPr lang="es-CL" sz="850" dirty="0">
                <a:latin typeface="Arial" panose="020B0604020202020204" pitchFamily="34" charset="0"/>
                <a:cs typeface="Arial" panose="020B0604020202020204" pitchFamily="34" charset="0"/>
              </a:rPr>
              <a:t>Aproximación marítima desde Atlántico Sur.</a:t>
            </a:r>
          </a:p>
          <a:p>
            <a:pPr marL="179388" indent="-169863" algn="just">
              <a:lnSpc>
                <a:spcPct val="100000"/>
              </a:lnSpc>
              <a:spcBef>
                <a:spcPct val="0"/>
              </a:spcBef>
              <a:buFont typeface="+mj-lt"/>
              <a:buAutoNum type="arabicPeriod"/>
              <a:defRPr/>
            </a:pPr>
            <a:r>
              <a:rPr lang="es-ES" sz="850" b="1" dirty="0">
                <a:latin typeface="Arial" panose="020B0604020202020204" pitchFamily="34" charset="0"/>
                <a:cs typeface="Arial" panose="020B0604020202020204" pitchFamily="34" charset="0"/>
              </a:rPr>
              <a:t>Eje Aéreo: </a:t>
            </a:r>
            <a:r>
              <a:rPr lang="es-ES" sz="850" dirty="0">
                <a:latin typeface="Arial" panose="020B0604020202020204" pitchFamily="34" charset="0"/>
                <a:cs typeface="Arial" panose="020B0604020202020204" pitchFamily="34" charset="0"/>
              </a:rPr>
              <a:t>Aeropuerto Trejo Noel (para transporte, despliegue aéreo y CAS)</a:t>
            </a:r>
            <a:endParaRPr lang="es-CL" sz="850" dirty="0">
              <a:latin typeface="Arial" panose="020B0604020202020204" pitchFamily="34" charset="0"/>
              <a:cs typeface="Arial" panose="020B0604020202020204" pitchFamily="34" charset="0"/>
            </a:endParaRPr>
          </a:p>
        </p:txBody>
      </p:sp>
      <p:cxnSp>
        <p:nvCxnSpPr>
          <p:cNvPr id="15" name="Conector recto de flecha 14"/>
          <p:cNvCxnSpPr/>
          <p:nvPr/>
        </p:nvCxnSpPr>
        <p:spPr>
          <a:xfrm>
            <a:off x="2959100" y="2062827"/>
            <a:ext cx="5251223" cy="1298613"/>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cxnSp>
        <p:nvCxnSpPr>
          <p:cNvPr id="58" name="Conector recto de flecha 57"/>
          <p:cNvCxnSpPr/>
          <p:nvPr/>
        </p:nvCxnSpPr>
        <p:spPr>
          <a:xfrm>
            <a:off x="2872725" y="2736699"/>
            <a:ext cx="6660928" cy="1396366"/>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cxnSp>
        <p:nvCxnSpPr>
          <p:cNvPr id="59" name="Conector recto de flecha 58"/>
          <p:cNvCxnSpPr>
            <a:endCxn id="12" idx="1"/>
          </p:cNvCxnSpPr>
          <p:nvPr/>
        </p:nvCxnSpPr>
        <p:spPr>
          <a:xfrm>
            <a:off x="2365369" y="3200298"/>
            <a:ext cx="5134309" cy="1963386"/>
          </a:xfrm>
          <a:prstGeom prst="straightConnector1">
            <a:avLst/>
          </a:prstGeom>
          <a:ln>
            <a:tailEnd type="triangle"/>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2029160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5A2220C6-E111-09C5-130E-48B32E0AE3BA}"/>
              </a:ext>
            </a:extLst>
          </p:cNvPr>
          <p:cNvPicPr>
            <a:picLocks noChangeAspect="1"/>
          </p:cNvPicPr>
          <p:nvPr/>
        </p:nvPicPr>
        <p:blipFill rotWithShape="1">
          <a:blip r:embed="rId2"/>
          <a:srcRect r="6131"/>
          <a:stretch/>
        </p:blipFill>
        <p:spPr>
          <a:xfrm>
            <a:off x="3909895" y="1307169"/>
            <a:ext cx="8282106" cy="5535064"/>
          </a:xfrm>
          <a:prstGeom prst="rect">
            <a:avLst/>
          </a:prstGeom>
          <a:ln>
            <a:solidFill>
              <a:schemeClr val="tx1"/>
            </a:solidFill>
          </a:ln>
        </p:spPr>
      </p:pic>
      <p:grpSp>
        <p:nvGrpSpPr>
          <p:cNvPr id="4" name="Grupo 3">
            <a:extLst>
              <a:ext uri="{FF2B5EF4-FFF2-40B4-BE49-F238E27FC236}">
                <a16:creationId xmlns:a16="http://schemas.microsoft.com/office/drawing/2014/main" id="{75A45D0C-D457-4BE6-2A58-B71DEB01E024}"/>
              </a:ext>
            </a:extLst>
          </p:cNvPr>
          <p:cNvGrpSpPr/>
          <p:nvPr/>
        </p:nvGrpSpPr>
        <p:grpSpPr>
          <a:xfrm>
            <a:off x="0" y="85738"/>
            <a:ext cx="12192000" cy="1185897"/>
            <a:chOff x="0" y="85738"/>
            <a:chExt cx="12192000" cy="1185897"/>
          </a:xfrm>
        </p:grpSpPr>
        <p:pic>
          <p:nvPicPr>
            <p:cNvPr id="6" name="Imagen 5" descr="IMG_4532.JPG">
              <a:extLst>
                <a:ext uri="{FF2B5EF4-FFF2-40B4-BE49-F238E27FC236}">
                  <a16:creationId xmlns:a16="http://schemas.microsoft.com/office/drawing/2014/main" id="{FBA816CE-6552-A268-78F2-B256060DB0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6D05216B-71F2-0CFF-98CB-FE38D0B25D6C}"/>
                </a:ext>
              </a:extLst>
            </p:cNvPr>
            <p:cNvSpPr/>
            <p:nvPr/>
          </p:nvSpPr>
          <p:spPr>
            <a:xfrm>
              <a:off x="0" y="1091722"/>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sp>
        <p:nvSpPr>
          <p:cNvPr id="9" name="Rectangle 2">
            <a:extLst>
              <a:ext uri="{FF2B5EF4-FFF2-40B4-BE49-F238E27FC236}">
                <a16:creationId xmlns:a16="http://schemas.microsoft.com/office/drawing/2014/main" id="{FA1E36C0-9319-35BF-C933-E83882E25F6C}"/>
              </a:ext>
            </a:extLst>
          </p:cNvPr>
          <p:cNvSpPr/>
          <p:nvPr/>
        </p:nvSpPr>
        <p:spPr>
          <a:xfrm>
            <a:off x="0" y="1306109"/>
            <a:ext cx="3909848" cy="5535064"/>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defRPr/>
            </a:pPr>
            <a:r>
              <a:rPr lang="es-CL" altLang="es-CL" sz="850" b="1" u="sng" dirty="0">
                <a:latin typeface="Arial" panose="020B0604020202020204" pitchFamily="34" charset="0"/>
                <a:cs typeface="Arial" panose="020B0604020202020204" pitchFamily="34" charset="0"/>
              </a:rPr>
              <a:t>Área Objetivo</a:t>
            </a:r>
            <a:r>
              <a:rPr lang="es-CL" altLang="es-CL" sz="850" b="1" dirty="0">
                <a:latin typeface="Arial" panose="020B0604020202020204" pitchFamily="34" charset="0"/>
                <a:cs typeface="Arial" panose="020B0604020202020204" pitchFamily="34" charset="0"/>
              </a:rPr>
              <a:t>:</a:t>
            </a:r>
          </a:p>
          <a:p>
            <a:pPr eaLnBrk="1" hangingPunct="1">
              <a:lnSpc>
                <a:spcPct val="100000"/>
              </a:lnSpc>
              <a:spcBef>
                <a:spcPct val="0"/>
              </a:spcBef>
              <a:buFont typeface="Calibri Light" panose="020F0302020204030204" pitchFamily="34" charset="0"/>
              <a:buAutoNum type="alphaUcPeriod"/>
              <a:defRPr/>
            </a:pPr>
            <a:r>
              <a:rPr lang="es-CL" altLang="es-CL" sz="850" b="1" u="sng" dirty="0">
                <a:latin typeface="Arial" panose="020B0604020202020204" pitchFamily="34" charset="0"/>
                <a:cs typeface="Arial" panose="020B0604020202020204" pitchFamily="34" charset="0"/>
              </a:rPr>
              <a:t>Terrenos Críticos</a:t>
            </a:r>
            <a:r>
              <a:rPr lang="es-CL" altLang="es-CL" sz="850" b="1" dirty="0">
                <a:latin typeface="Arial" panose="020B0604020202020204" pitchFamily="34" charset="0"/>
                <a:cs typeface="Arial" panose="020B0604020202020204" pitchFamily="34" charset="0"/>
              </a:rPr>
              <a:t>:</a:t>
            </a:r>
          </a:p>
          <a:p>
            <a:pPr marL="179388" indent="-179388" eaLnBrk="1" hangingPunct="1">
              <a:lnSpc>
                <a:spcPct val="100000"/>
              </a:lnSpc>
              <a:spcBef>
                <a:spcPct val="0"/>
              </a:spcBef>
              <a:defRPr/>
            </a:pPr>
            <a:r>
              <a:rPr lang="es-CL" altLang="es-CL" sz="850" dirty="0">
                <a:latin typeface="Arial" panose="020B0604020202020204" pitchFamily="34" charset="0"/>
                <a:cs typeface="Arial" panose="020B0604020202020204" pitchFamily="34" charset="0"/>
              </a:rPr>
              <a:t>K1: Acceso Norte RN-3. </a:t>
            </a:r>
          </a:p>
          <a:p>
            <a:pPr marL="179388" indent="-179388" eaLnBrk="1" hangingPunct="1">
              <a:lnSpc>
                <a:spcPct val="100000"/>
              </a:lnSpc>
              <a:spcBef>
                <a:spcPct val="0"/>
              </a:spcBef>
              <a:defRPr/>
            </a:pPr>
            <a:r>
              <a:rPr lang="es-CL" altLang="es-CL" sz="850" dirty="0">
                <a:latin typeface="Arial" panose="020B0604020202020204" pitchFamily="34" charset="0"/>
                <a:cs typeface="Arial" panose="020B0604020202020204" pitchFamily="34" charset="0"/>
              </a:rPr>
              <a:t>K2: Cerro de la Laguna, 66mts. </a:t>
            </a:r>
          </a:p>
          <a:p>
            <a:pPr marL="179388" indent="-179388" eaLnBrk="1" hangingPunct="1">
              <a:lnSpc>
                <a:spcPct val="100000"/>
              </a:lnSpc>
              <a:spcBef>
                <a:spcPct val="0"/>
              </a:spcBef>
              <a:defRPr/>
            </a:pPr>
            <a:r>
              <a:rPr lang="es-CL" altLang="es-CL" sz="850" dirty="0">
                <a:latin typeface="Arial" panose="020B0604020202020204" pitchFamily="34" charset="0"/>
                <a:cs typeface="Arial" panose="020B0604020202020204" pitchFamily="34" charset="0"/>
              </a:rPr>
              <a:t>K3: Aeropuerto Gdor. Ramón Trejo Noel. </a:t>
            </a:r>
          </a:p>
          <a:p>
            <a:pPr marL="179388" indent="-179388" eaLnBrk="1" hangingPunct="1">
              <a:lnSpc>
                <a:spcPct val="100000"/>
              </a:lnSpc>
              <a:spcBef>
                <a:spcPct val="0"/>
              </a:spcBef>
              <a:defRPr/>
            </a:pPr>
            <a:r>
              <a:rPr lang="es-CL" altLang="es-CL" sz="850" dirty="0">
                <a:latin typeface="Arial" panose="020B0604020202020204" pitchFamily="34" charset="0"/>
                <a:cs typeface="Arial" panose="020B0604020202020204" pitchFamily="34" charset="0"/>
              </a:rPr>
              <a:t>K4: Atracaderos Industriales. </a:t>
            </a:r>
          </a:p>
          <a:p>
            <a:pPr marL="179388" indent="-179388" eaLnBrk="1" hangingPunct="1">
              <a:lnSpc>
                <a:spcPct val="100000"/>
              </a:lnSpc>
              <a:spcBef>
                <a:spcPct val="0"/>
              </a:spcBef>
              <a:defRPr/>
            </a:pPr>
            <a:r>
              <a:rPr lang="es-CL" altLang="es-CL" sz="850" dirty="0">
                <a:latin typeface="Arial" panose="020B0604020202020204" pitchFamily="34" charset="0"/>
                <a:cs typeface="Arial" panose="020B0604020202020204" pitchFamily="34" charset="0"/>
              </a:rPr>
              <a:t>K5: Acceso </a:t>
            </a:r>
            <a:r>
              <a:rPr lang="es-CL" altLang="es-CL" sz="850" dirty="0" err="1">
                <a:latin typeface="Arial" panose="020B0604020202020204" pitchFamily="34" charset="0"/>
                <a:cs typeface="Arial" panose="020B0604020202020204" pitchFamily="34" charset="0"/>
              </a:rPr>
              <a:t>Weste</a:t>
            </a:r>
            <a:r>
              <a:rPr lang="es-CL" altLang="es-CL" sz="850" dirty="0">
                <a:latin typeface="Arial" panose="020B0604020202020204" pitchFamily="34" charset="0"/>
                <a:cs typeface="Arial" panose="020B0604020202020204" pitchFamily="34" charset="0"/>
              </a:rPr>
              <a:t>, RP-5. </a:t>
            </a:r>
          </a:p>
          <a:p>
            <a:pPr marL="179388" indent="-179388" eaLnBrk="1" hangingPunct="1">
              <a:lnSpc>
                <a:spcPct val="100000"/>
              </a:lnSpc>
              <a:spcBef>
                <a:spcPct val="0"/>
              </a:spcBef>
              <a:defRPr/>
            </a:pPr>
            <a:r>
              <a:rPr lang="es-CL" altLang="es-CL" sz="850" dirty="0">
                <a:latin typeface="Arial" panose="020B0604020202020204" pitchFamily="34" charset="0"/>
                <a:cs typeface="Arial" panose="020B0604020202020204" pitchFamily="34" charset="0"/>
              </a:rPr>
              <a:t>K6: Puerto Rio Grande</a:t>
            </a:r>
          </a:p>
          <a:p>
            <a:pPr marL="179388" indent="-179388">
              <a:lnSpc>
                <a:spcPct val="100000"/>
              </a:lnSpc>
              <a:spcBef>
                <a:spcPct val="0"/>
              </a:spcBef>
              <a:defRPr/>
            </a:pPr>
            <a:r>
              <a:rPr lang="es-CL" altLang="es-CL" sz="850" dirty="0">
                <a:latin typeface="Arial" panose="020B0604020202020204" pitchFamily="34" charset="0"/>
                <a:cs typeface="Arial" panose="020B0604020202020204" pitchFamily="34" charset="0"/>
              </a:rPr>
              <a:t>K7: Puente Doctor, C Pacheco, 540mts.</a:t>
            </a:r>
          </a:p>
          <a:p>
            <a:pPr marL="179388" indent="-179388" eaLnBrk="1" hangingPunct="1">
              <a:lnSpc>
                <a:spcPct val="100000"/>
              </a:lnSpc>
              <a:spcBef>
                <a:spcPct val="0"/>
              </a:spcBef>
              <a:defRPr/>
            </a:pPr>
            <a:r>
              <a:rPr lang="es-ES" altLang="es-CL" sz="850" dirty="0">
                <a:latin typeface="Arial" panose="020B0604020202020204" pitchFamily="34" charset="0"/>
                <a:cs typeface="Arial" panose="020B0604020202020204" pitchFamily="34" charset="0"/>
              </a:rPr>
              <a:t>K8: Acceso Sur RN-3. Rio Grande</a:t>
            </a:r>
          </a:p>
          <a:p>
            <a:pPr marL="179388" indent="-179388" eaLnBrk="1" hangingPunct="1">
              <a:lnSpc>
                <a:spcPct val="100000"/>
              </a:lnSpc>
              <a:spcBef>
                <a:spcPct val="0"/>
              </a:spcBef>
              <a:defRPr/>
            </a:pPr>
            <a:r>
              <a:rPr lang="es-ES" altLang="es-CL" sz="850" dirty="0">
                <a:latin typeface="Arial" panose="020B0604020202020204" pitchFamily="34" charset="0"/>
                <a:cs typeface="Arial" panose="020B0604020202020204" pitchFamily="34" charset="0"/>
              </a:rPr>
              <a:t>K9: Rio Grande. </a:t>
            </a:r>
          </a:p>
          <a:p>
            <a:pPr marL="179388" indent="-179388" eaLnBrk="1" hangingPunct="1">
              <a:lnSpc>
                <a:spcPct val="100000"/>
              </a:lnSpc>
              <a:spcBef>
                <a:spcPct val="0"/>
              </a:spcBef>
              <a:defRPr/>
            </a:pPr>
            <a:r>
              <a:rPr lang="es-ES" altLang="es-CL" sz="850" dirty="0">
                <a:latin typeface="Arial" panose="020B0604020202020204" pitchFamily="34" charset="0"/>
                <a:cs typeface="Arial" panose="020B0604020202020204" pitchFamily="34" charset="0"/>
              </a:rPr>
              <a:t>K10: Puente Viejo Rio Grande.</a:t>
            </a:r>
          </a:p>
          <a:p>
            <a:pPr marL="179388" indent="-179388">
              <a:lnSpc>
                <a:spcPct val="100000"/>
              </a:lnSpc>
              <a:spcBef>
                <a:spcPct val="0"/>
              </a:spcBef>
              <a:defRPr/>
            </a:pPr>
            <a:r>
              <a:rPr lang="es-ES" altLang="es-CL" sz="850" dirty="0">
                <a:latin typeface="Arial" panose="020B0604020202020204" pitchFamily="34" charset="0"/>
                <a:cs typeface="Arial" panose="020B0604020202020204" pitchFamily="34" charset="0"/>
              </a:rPr>
              <a:t>K11: </a:t>
            </a:r>
            <a:r>
              <a:rPr lang="es-CL" altLang="es-CL" sz="850" dirty="0">
                <a:latin typeface="Arial" panose="020B0604020202020204" pitchFamily="34" charset="0"/>
                <a:cs typeface="Arial" panose="020B0604020202020204" pitchFamily="34" charset="0"/>
              </a:rPr>
              <a:t>Faro Cabo Peña</a:t>
            </a:r>
            <a:endParaRPr lang="es-ES" altLang="es-CL" sz="850" dirty="0">
              <a:latin typeface="Arial" panose="020B0604020202020204" pitchFamily="34" charset="0"/>
              <a:cs typeface="Arial" panose="020B0604020202020204" pitchFamily="34" charset="0"/>
            </a:endParaRPr>
          </a:p>
          <a:p>
            <a:pPr marL="179388" indent="-179388" eaLnBrk="1" hangingPunct="1">
              <a:lnSpc>
                <a:spcPct val="100000"/>
              </a:lnSpc>
              <a:spcBef>
                <a:spcPct val="0"/>
              </a:spcBef>
              <a:defRPr/>
            </a:pPr>
            <a:r>
              <a:rPr lang="es-ES" altLang="es-CL" sz="850" dirty="0">
                <a:latin typeface="Arial" panose="020B0604020202020204" pitchFamily="34" charset="0"/>
                <a:cs typeface="Arial" panose="020B0604020202020204" pitchFamily="34" charset="0"/>
              </a:rPr>
              <a:t>K12: Intersección Ruta B.</a:t>
            </a:r>
          </a:p>
          <a:p>
            <a:pPr marL="179388" indent="-179388" eaLnBrk="1" hangingPunct="1">
              <a:lnSpc>
                <a:spcPct val="100000"/>
              </a:lnSpc>
              <a:spcBef>
                <a:spcPct val="0"/>
              </a:spcBef>
              <a:defRPr/>
            </a:pPr>
            <a:r>
              <a:rPr lang="es-ES" altLang="es-CL" sz="850" dirty="0">
                <a:latin typeface="Arial" panose="020B0604020202020204" pitchFamily="34" charset="0"/>
                <a:cs typeface="Arial" panose="020B0604020202020204" pitchFamily="34" charset="0"/>
              </a:rPr>
              <a:t>K13: Altura predominante, 80mts.</a:t>
            </a:r>
          </a:p>
          <a:p>
            <a:pPr marL="179388" indent="-179388" eaLnBrk="1" hangingPunct="1">
              <a:lnSpc>
                <a:spcPct val="100000"/>
              </a:lnSpc>
              <a:spcBef>
                <a:spcPct val="0"/>
              </a:spcBef>
              <a:defRPr/>
            </a:pPr>
            <a:r>
              <a:rPr lang="es-CL" altLang="es-CL" sz="850" dirty="0">
                <a:latin typeface="Arial" panose="020B0604020202020204" pitchFamily="34" charset="0"/>
                <a:cs typeface="Arial" panose="020B0604020202020204" pitchFamily="34" charset="0"/>
              </a:rPr>
              <a:t>K14: Intersección Ruta C.</a:t>
            </a:r>
          </a:p>
          <a:p>
            <a:pPr eaLnBrk="1" hangingPunct="1">
              <a:lnSpc>
                <a:spcPct val="100000"/>
              </a:lnSpc>
              <a:spcBef>
                <a:spcPct val="0"/>
              </a:spcBef>
              <a:buNone/>
              <a:defRPr/>
            </a:pPr>
            <a:endParaRPr lang="es-CL" altLang="es-CL" sz="900" dirty="0">
              <a:latin typeface="Arial" panose="020B0604020202020204" pitchFamily="34" charset="0"/>
              <a:cs typeface="Arial" panose="020B0604020202020204" pitchFamily="34" charset="0"/>
            </a:endParaRPr>
          </a:p>
          <a:p>
            <a:pPr eaLnBrk="1" hangingPunct="1">
              <a:lnSpc>
                <a:spcPct val="100000"/>
              </a:lnSpc>
              <a:spcBef>
                <a:spcPct val="0"/>
              </a:spcBef>
              <a:buFont typeface="Calibri Light" panose="020F0302020204030204" pitchFamily="34" charset="0"/>
              <a:buAutoNum type="alphaUcPeriod" startAt="2"/>
              <a:defRPr/>
            </a:pPr>
            <a:r>
              <a:rPr lang="es-CL" altLang="es-CL" sz="1050" b="1" u="sng" dirty="0">
                <a:solidFill>
                  <a:srgbClr val="FF0909"/>
                </a:solidFill>
                <a:latin typeface="Arial" panose="020B0604020202020204" pitchFamily="34" charset="0"/>
                <a:cs typeface="Arial" panose="020B0604020202020204" pitchFamily="34" charset="0"/>
              </a:rPr>
              <a:t>Observación y Campo de Tiro</a:t>
            </a:r>
            <a:r>
              <a:rPr lang="es-CL" altLang="es-CL" sz="1050" b="1" dirty="0">
                <a:solidFill>
                  <a:srgbClr val="FF0909"/>
                </a:solidFill>
                <a:latin typeface="Arial" panose="020B0604020202020204" pitchFamily="34" charset="0"/>
                <a:cs typeface="Arial" panose="020B0604020202020204" pitchFamily="34" charset="0"/>
              </a:rPr>
              <a:t>:</a:t>
            </a:r>
          </a:p>
          <a:p>
            <a:pPr marL="179388" indent="-179388" algn="just" eaLnBrk="1" hangingPunct="1">
              <a:lnSpc>
                <a:spcPct val="100000"/>
              </a:lnSpc>
              <a:spcBef>
                <a:spcPct val="0"/>
              </a:spcBef>
              <a:defRPr/>
            </a:pPr>
            <a:r>
              <a:rPr lang="es-ES" altLang="es-CL" sz="1050" b="1" dirty="0">
                <a:solidFill>
                  <a:srgbClr val="FF0909"/>
                </a:solidFill>
                <a:latin typeface="Arial" panose="020B0604020202020204" pitchFamily="34" charset="0"/>
                <a:cs typeface="Arial" panose="020B0604020202020204" pitchFamily="34" charset="0"/>
              </a:rPr>
              <a:t>Área apta para el Combate Corona: </a:t>
            </a:r>
            <a:r>
              <a:rPr lang="es-ES" altLang="es-CL" sz="1050" dirty="0">
                <a:solidFill>
                  <a:srgbClr val="FF0909"/>
                </a:solidFill>
                <a:latin typeface="Arial" panose="020B0604020202020204" pitchFamily="34" charset="0"/>
                <a:cs typeface="Arial" panose="020B0604020202020204" pitchFamily="34" charset="0"/>
              </a:rPr>
              <a:t>5km x 5km, favorece observación y armamento colectivo.</a:t>
            </a:r>
          </a:p>
          <a:p>
            <a:pPr marL="179388" indent="-179388" algn="just" eaLnBrk="1" hangingPunct="1">
              <a:lnSpc>
                <a:spcPct val="100000"/>
              </a:lnSpc>
              <a:spcBef>
                <a:spcPct val="0"/>
              </a:spcBef>
              <a:defRPr/>
            </a:pPr>
            <a:r>
              <a:rPr lang="es-ES" altLang="es-CL" sz="1050" b="1" dirty="0">
                <a:solidFill>
                  <a:srgbClr val="FF0909"/>
                </a:solidFill>
                <a:latin typeface="Arial" panose="020B0604020202020204" pitchFamily="34" charset="0"/>
                <a:cs typeface="Arial" panose="020B0604020202020204" pitchFamily="34" charset="0"/>
              </a:rPr>
              <a:t>Área apta para el Combate Royal: </a:t>
            </a:r>
            <a:r>
              <a:rPr lang="es-ES" altLang="es-CL" sz="1050" dirty="0">
                <a:solidFill>
                  <a:srgbClr val="FF0909"/>
                </a:solidFill>
                <a:latin typeface="Arial" panose="020B0604020202020204" pitchFamily="34" charset="0"/>
                <a:cs typeface="Arial" panose="020B0604020202020204" pitchFamily="34" charset="0"/>
              </a:rPr>
              <a:t>2.5km x 2.5km, favorece observación, tiro curvo, canalización por K10.  </a:t>
            </a:r>
          </a:p>
          <a:p>
            <a:pPr marL="179388" indent="-179388" algn="just" eaLnBrk="1" hangingPunct="1">
              <a:lnSpc>
                <a:spcPct val="100000"/>
              </a:lnSpc>
              <a:spcBef>
                <a:spcPct val="0"/>
              </a:spcBef>
              <a:defRPr/>
            </a:pPr>
            <a:r>
              <a:rPr lang="es-ES" altLang="es-CL" sz="1050" b="1" dirty="0">
                <a:solidFill>
                  <a:srgbClr val="FF0909"/>
                </a:solidFill>
                <a:latin typeface="Arial" panose="020B0604020202020204" pitchFamily="34" charset="0"/>
                <a:cs typeface="Arial" panose="020B0604020202020204" pitchFamily="34" charset="0"/>
              </a:rPr>
              <a:t>Área apta para el Combate Austral: </a:t>
            </a:r>
            <a:r>
              <a:rPr lang="es-ES" altLang="es-CL" sz="1050" dirty="0">
                <a:solidFill>
                  <a:srgbClr val="FF0909"/>
                </a:solidFill>
                <a:latin typeface="Arial" panose="020B0604020202020204" pitchFamily="34" charset="0"/>
                <a:cs typeface="Arial" panose="020B0604020202020204" pitchFamily="34" charset="0"/>
              </a:rPr>
              <a:t>3.8km x 2.8km, dirección de fuego restringida hacia el este c/n calibres mayores a 7,62mm, tiros de precisión de mayor calibre sin inconvenientes.</a:t>
            </a:r>
          </a:p>
          <a:p>
            <a:pPr eaLnBrk="1" hangingPunct="1">
              <a:lnSpc>
                <a:spcPct val="100000"/>
              </a:lnSpc>
              <a:spcBef>
                <a:spcPct val="0"/>
              </a:spcBef>
              <a:buNone/>
              <a:defRPr/>
            </a:pPr>
            <a:endParaRPr lang="es-CL" altLang="es-CL" sz="1050" dirty="0">
              <a:solidFill>
                <a:srgbClr val="FF0909"/>
              </a:solidFill>
              <a:latin typeface="Arial" panose="020B0604020202020204" pitchFamily="34" charset="0"/>
              <a:cs typeface="Arial" panose="020B0604020202020204" pitchFamily="34" charset="0"/>
            </a:endParaRPr>
          </a:p>
          <a:p>
            <a:pPr eaLnBrk="1" hangingPunct="1">
              <a:lnSpc>
                <a:spcPct val="100000"/>
              </a:lnSpc>
              <a:spcBef>
                <a:spcPct val="0"/>
              </a:spcBef>
              <a:buFont typeface="Calibri Light" panose="020F0302020204030204" pitchFamily="34" charset="0"/>
              <a:buAutoNum type="alphaUcPeriod" startAt="3"/>
              <a:defRPr/>
            </a:pPr>
            <a:r>
              <a:rPr lang="es-CL" altLang="es-CL" sz="1050" b="1" u="sng" dirty="0">
                <a:solidFill>
                  <a:srgbClr val="FF0909"/>
                </a:solidFill>
                <a:latin typeface="Arial" panose="020B0604020202020204" pitchFamily="34" charset="0"/>
                <a:cs typeface="Arial" panose="020B0604020202020204" pitchFamily="34" charset="0"/>
              </a:rPr>
              <a:t>Protección y encubrimiento</a:t>
            </a:r>
            <a:r>
              <a:rPr lang="es-CL" altLang="es-CL" sz="1050" b="1" dirty="0">
                <a:solidFill>
                  <a:srgbClr val="FF0909"/>
                </a:solidFill>
                <a:latin typeface="Arial" panose="020B0604020202020204" pitchFamily="34" charset="0"/>
                <a:cs typeface="Arial" panose="020B0604020202020204" pitchFamily="34" charset="0"/>
              </a:rPr>
              <a:t>:</a:t>
            </a:r>
          </a:p>
          <a:p>
            <a:pPr marL="179388" indent="-179388" algn="just" eaLnBrk="1" hangingPunct="1">
              <a:lnSpc>
                <a:spcPct val="100000"/>
              </a:lnSpc>
              <a:spcBef>
                <a:spcPct val="0"/>
              </a:spcBef>
              <a:defRPr/>
            </a:pPr>
            <a:r>
              <a:rPr lang="es-CL" altLang="es-CL" sz="1050" dirty="0">
                <a:solidFill>
                  <a:srgbClr val="FF0909"/>
                </a:solidFill>
                <a:latin typeface="Arial" panose="020B0604020202020204" pitchFamily="34" charset="0"/>
                <a:cs typeface="Arial" panose="020B0604020202020204" pitchFamily="34" charset="0"/>
              </a:rPr>
              <a:t>Cobertura limitada en zonas costeras y estepas.</a:t>
            </a:r>
          </a:p>
          <a:p>
            <a:pPr marL="179388" indent="-179388" algn="just" eaLnBrk="1" hangingPunct="1">
              <a:lnSpc>
                <a:spcPct val="100000"/>
              </a:lnSpc>
              <a:spcBef>
                <a:spcPct val="0"/>
              </a:spcBef>
              <a:defRPr/>
            </a:pPr>
            <a:r>
              <a:rPr lang="es-ES" altLang="es-CL" sz="1050" dirty="0">
                <a:solidFill>
                  <a:srgbClr val="FF0909"/>
                </a:solidFill>
                <a:latin typeface="Arial" panose="020B0604020202020204" pitchFamily="34" charset="0"/>
                <a:cs typeface="Arial" panose="020B0604020202020204" pitchFamily="34" charset="0"/>
              </a:rPr>
              <a:t>C</a:t>
            </a:r>
            <a:r>
              <a:rPr lang="es-CL" altLang="es-CL" sz="1050" dirty="0">
                <a:solidFill>
                  <a:srgbClr val="FF0909"/>
                </a:solidFill>
                <a:latin typeface="Arial" panose="020B0604020202020204" pitchFamily="34" charset="0"/>
                <a:cs typeface="Arial" panose="020B0604020202020204" pitchFamily="34" charset="0"/>
              </a:rPr>
              <a:t>ordones boscosos hacia el sur y hacia el oeste, encubrimiento parcial para infantería ligera.</a:t>
            </a:r>
          </a:p>
          <a:p>
            <a:pPr marL="179388" indent="-179388" algn="just" eaLnBrk="1" hangingPunct="1">
              <a:lnSpc>
                <a:spcPct val="100000"/>
              </a:lnSpc>
              <a:spcBef>
                <a:spcPct val="0"/>
              </a:spcBef>
              <a:defRPr/>
            </a:pPr>
            <a:r>
              <a:rPr lang="es-ES" altLang="es-CL" sz="1050" dirty="0">
                <a:solidFill>
                  <a:srgbClr val="FF0909"/>
                </a:solidFill>
                <a:latin typeface="Arial" panose="020B0604020202020204" pitchFamily="34" charset="0"/>
                <a:cs typeface="Arial" panose="020B0604020202020204" pitchFamily="34" charset="0"/>
              </a:rPr>
              <a:t>Z</a:t>
            </a:r>
            <a:r>
              <a:rPr lang="es-CL" altLang="es-CL" sz="1050" dirty="0">
                <a:solidFill>
                  <a:srgbClr val="FF0909"/>
                </a:solidFill>
                <a:latin typeface="Arial" panose="020B0604020202020204" pitchFamily="34" charset="0"/>
                <a:cs typeface="Arial" panose="020B0604020202020204" pitchFamily="34" charset="0"/>
              </a:rPr>
              <a:t>onas urbanizadas en Rio Grande ofrecen cobertura para combate urbano (edificios industriales y residenciales).</a:t>
            </a:r>
          </a:p>
          <a:p>
            <a:pPr eaLnBrk="1" hangingPunct="1">
              <a:lnSpc>
                <a:spcPct val="100000"/>
              </a:lnSpc>
              <a:spcBef>
                <a:spcPct val="0"/>
              </a:spcBef>
              <a:defRPr/>
            </a:pPr>
            <a:endParaRPr lang="es-CL" altLang="es-CL" sz="900" dirty="0">
              <a:latin typeface="Arial" panose="020B0604020202020204" pitchFamily="34" charset="0"/>
              <a:cs typeface="Arial" panose="020B0604020202020204" pitchFamily="34" charset="0"/>
            </a:endParaRPr>
          </a:p>
          <a:p>
            <a:pPr eaLnBrk="1" hangingPunct="1">
              <a:lnSpc>
                <a:spcPct val="100000"/>
              </a:lnSpc>
              <a:spcBef>
                <a:spcPct val="0"/>
              </a:spcBef>
              <a:buNone/>
              <a:defRPr/>
            </a:pPr>
            <a:r>
              <a:rPr lang="es-CL" altLang="es-CL" sz="900" b="1" u="sng" dirty="0">
                <a:latin typeface="Arial" panose="020B0604020202020204" pitchFamily="34" charset="0"/>
                <a:cs typeface="Arial" panose="020B0604020202020204" pitchFamily="34" charset="0"/>
              </a:rPr>
              <a:t>D</a:t>
            </a:r>
            <a:r>
              <a:rPr lang="es-CL" altLang="es-CL" sz="850" b="1" u="sng" dirty="0">
                <a:latin typeface="Arial" panose="020B0604020202020204" pitchFamily="34" charset="0"/>
                <a:cs typeface="Arial" panose="020B0604020202020204" pitchFamily="34" charset="0"/>
              </a:rPr>
              <a:t>. Avenidas de Aproximación</a:t>
            </a:r>
            <a:r>
              <a:rPr lang="es-CL" altLang="es-CL" sz="850" b="1" dirty="0">
                <a:latin typeface="Arial" panose="020B0604020202020204" pitchFamily="34" charset="0"/>
                <a:cs typeface="Arial" panose="020B0604020202020204" pitchFamily="34" charset="0"/>
              </a:rPr>
              <a:t>:</a:t>
            </a:r>
          </a:p>
          <a:p>
            <a:pPr marL="179388" indent="-169863" algn="just">
              <a:lnSpc>
                <a:spcPct val="100000"/>
              </a:lnSpc>
              <a:spcBef>
                <a:spcPct val="0"/>
              </a:spcBef>
              <a:buFont typeface="+mj-lt"/>
              <a:buAutoNum type="arabicPeriod"/>
              <a:defRPr/>
            </a:pPr>
            <a:r>
              <a:rPr lang="es-CL" sz="850" b="1" dirty="0">
                <a:latin typeface="Arial" panose="020B0604020202020204" pitchFamily="34" charset="0"/>
                <a:cs typeface="Arial" panose="020B0604020202020204" pitchFamily="34" charset="0"/>
              </a:rPr>
              <a:t>Avenida Norte-Sur: </a:t>
            </a:r>
            <a:r>
              <a:rPr lang="es-CL" sz="850" dirty="0">
                <a:latin typeface="Arial" panose="020B0604020202020204" pitchFamily="34" charset="0"/>
                <a:cs typeface="Arial" panose="020B0604020202020204" pitchFamily="34" charset="0"/>
              </a:rPr>
              <a:t>Ruta Nacional 3 (desde san Sebastián hacia Rio Grande y hasta Ushuaia). Principal eje terrestre.</a:t>
            </a:r>
          </a:p>
          <a:p>
            <a:pPr marL="179388" indent="-169863" algn="just">
              <a:lnSpc>
                <a:spcPct val="100000"/>
              </a:lnSpc>
              <a:spcBef>
                <a:spcPct val="0"/>
              </a:spcBef>
              <a:buFont typeface="+mj-lt"/>
              <a:buAutoNum type="arabicPeriod"/>
              <a:defRPr/>
            </a:pPr>
            <a:r>
              <a:rPr lang="es-CL" sz="850" b="1" dirty="0">
                <a:latin typeface="Arial" panose="020B0604020202020204" pitchFamily="34" charset="0"/>
                <a:cs typeface="Arial" panose="020B0604020202020204" pitchFamily="34" charset="0"/>
              </a:rPr>
              <a:t>Eje Este (litoral): </a:t>
            </a:r>
            <a:r>
              <a:rPr lang="es-CL" sz="850" dirty="0">
                <a:latin typeface="Arial" panose="020B0604020202020204" pitchFamily="34" charset="0"/>
                <a:cs typeface="Arial" panose="020B0604020202020204" pitchFamily="34" charset="0"/>
              </a:rPr>
              <a:t>Aproximación marítima desde Atlántico Sur.</a:t>
            </a:r>
          </a:p>
          <a:p>
            <a:pPr marL="179388" indent="-169863" algn="just">
              <a:lnSpc>
                <a:spcPct val="100000"/>
              </a:lnSpc>
              <a:spcBef>
                <a:spcPct val="0"/>
              </a:spcBef>
              <a:buFont typeface="+mj-lt"/>
              <a:buAutoNum type="arabicPeriod"/>
              <a:defRPr/>
            </a:pPr>
            <a:r>
              <a:rPr lang="es-ES" sz="850" b="1" dirty="0">
                <a:latin typeface="Arial" panose="020B0604020202020204" pitchFamily="34" charset="0"/>
                <a:cs typeface="Arial" panose="020B0604020202020204" pitchFamily="34" charset="0"/>
              </a:rPr>
              <a:t>Eje Aéreo: </a:t>
            </a:r>
            <a:r>
              <a:rPr lang="es-ES" sz="850" dirty="0">
                <a:latin typeface="Arial" panose="020B0604020202020204" pitchFamily="34" charset="0"/>
                <a:cs typeface="Arial" panose="020B0604020202020204" pitchFamily="34" charset="0"/>
              </a:rPr>
              <a:t>Aeropuerto Trejo Noel (para transporte, despliegue aéreo y CAS)</a:t>
            </a:r>
            <a:endParaRPr lang="es-CL" sz="850" dirty="0">
              <a:latin typeface="Arial" panose="020B0604020202020204" pitchFamily="34" charset="0"/>
              <a:cs typeface="Arial" panose="020B0604020202020204" pitchFamily="34" charset="0"/>
            </a:endParaRPr>
          </a:p>
        </p:txBody>
      </p:sp>
      <p:grpSp>
        <p:nvGrpSpPr>
          <p:cNvPr id="33" name="Grupo 32">
            <a:extLst>
              <a:ext uri="{FF2B5EF4-FFF2-40B4-BE49-F238E27FC236}">
                <a16:creationId xmlns:a16="http://schemas.microsoft.com/office/drawing/2014/main" id="{DF27C373-FAA4-98DA-73FA-8ACDFA1FFFA3}"/>
              </a:ext>
            </a:extLst>
          </p:cNvPr>
          <p:cNvGrpSpPr/>
          <p:nvPr/>
        </p:nvGrpSpPr>
        <p:grpSpPr>
          <a:xfrm>
            <a:off x="4061885" y="1435141"/>
            <a:ext cx="768040" cy="750797"/>
            <a:chOff x="-114967" y="-136813"/>
            <a:chExt cx="1498714" cy="1466033"/>
          </a:xfrm>
        </p:grpSpPr>
        <p:pic>
          <p:nvPicPr>
            <p:cNvPr id="34" name="Imagen 33">
              <a:extLst>
                <a:ext uri="{FF2B5EF4-FFF2-40B4-BE49-F238E27FC236}">
                  <a16:creationId xmlns:a16="http://schemas.microsoft.com/office/drawing/2014/main" id="{0733655E-F770-69A7-2B6B-EAAC2421BD4C}"/>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35" name="CuadroTexto 13">
              <a:extLst>
                <a:ext uri="{FF2B5EF4-FFF2-40B4-BE49-F238E27FC236}">
                  <a16:creationId xmlns:a16="http://schemas.microsoft.com/office/drawing/2014/main" id="{87288C2B-D49F-0BAA-DB15-111CDBCE455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36" name="CuadroTexto 14">
              <a:extLst>
                <a:ext uri="{FF2B5EF4-FFF2-40B4-BE49-F238E27FC236}">
                  <a16:creationId xmlns:a16="http://schemas.microsoft.com/office/drawing/2014/main" id="{4343838B-7886-AE91-F27F-466AF78A57DA}"/>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37" name="CuadroTexto 15">
              <a:extLst>
                <a:ext uri="{FF2B5EF4-FFF2-40B4-BE49-F238E27FC236}">
                  <a16:creationId xmlns:a16="http://schemas.microsoft.com/office/drawing/2014/main" id="{76BB175B-3F86-03F0-AF79-DDFB535AF913}"/>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38" name="CuadroTexto 16">
              <a:extLst>
                <a:ext uri="{FF2B5EF4-FFF2-40B4-BE49-F238E27FC236}">
                  <a16:creationId xmlns:a16="http://schemas.microsoft.com/office/drawing/2014/main" id="{537A0F1A-9791-FA9C-3AF3-290B7DBE9AB8}"/>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sp>
        <p:nvSpPr>
          <p:cNvPr id="2" name="TextBox 4">
            <a:extLst>
              <a:ext uri="{FF2B5EF4-FFF2-40B4-BE49-F238E27FC236}">
                <a16:creationId xmlns:a16="http://schemas.microsoft.com/office/drawing/2014/main" id="{3AFCFA77-3B45-D830-DE16-13FE76665F61}"/>
              </a:ext>
            </a:extLst>
          </p:cNvPr>
          <p:cNvSpPr txBox="1">
            <a:spLocks noChangeArrowheads="1"/>
          </p:cNvSpPr>
          <p:nvPr/>
        </p:nvSpPr>
        <p:spPr bwMode="auto">
          <a:xfrm>
            <a:off x="2672556" y="277132"/>
            <a:ext cx="68468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SITUACIÓN</a:t>
            </a:r>
          </a:p>
          <a:p>
            <a:pPr algn="ctr" eaLnBrk="1" hangingPunct="1">
              <a:lnSpc>
                <a:spcPct val="100000"/>
              </a:lnSpc>
              <a:spcBef>
                <a:spcPct val="0"/>
              </a:spcBef>
              <a:buFontTx/>
              <a:buNone/>
            </a:pPr>
            <a:r>
              <a:rPr lang="en-US" altLang="es-CL" sz="2400" b="1" dirty="0" err="1">
                <a:latin typeface="Arial Black" panose="020B0604020202020204" pitchFamily="34" charset="0"/>
              </a:rPr>
              <a:t>Antecedentes</a:t>
            </a:r>
            <a:r>
              <a:rPr lang="en-US" altLang="es-CL" sz="2400" b="1" dirty="0">
                <a:latin typeface="Arial Black" panose="020B0604020202020204" pitchFamily="34" charset="0"/>
              </a:rPr>
              <a:t> de </a:t>
            </a:r>
            <a:r>
              <a:rPr lang="en-US" altLang="es-CL" sz="2400" b="1" dirty="0" err="1">
                <a:latin typeface="Arial Black" panose="020B0604020202020204" pitchFamily="34" charset="0"/>
              </a:rPr>
              <a:t>Inteligencia</a:t>
            </a:r>
            <a:endParaRPr lang="en-US" altLang="es-CL" sz="2400" dirty="0">
              <a:latin typeface="Arial Black" panose="020B0604020202020204" pitchFamily="34" charset="0"/>
            </a:endParaRPr>
          </a:p>
        </p:txBody>
      </p:sp>
      <p:grpSp>
        <p:nvGrpSpPr>
          <p:cNvPr id="30" name="Grupo 29">
            <a:extLst>
              <a:ext uri="{FF2B5EF4-FFF2-40B4-BE49-F238E27FC236}">
                <a16:creationId xmlns:a16="http://schemas.microsoft.com/office/drawing/2014/main" id="{E63CEB62-FD0E-4C56-9374-578C1388952C}"/>
              </a:ext>
            </a:extLst>
          </p:cNvPr>
          <p:cNvGrpSpPr/>
          <p:nvPr/>
        </p:nvGrpSpPr>
        <p:grpSpPr>
          <a:xfrm>
            <a:off x="7796095" y="4144483"/>
            <a:ext cx="343364" cy="276999"/>
            <a:chOff x="8257445" y="3173558"/>
            <a:chExt cx="415470" cy="335169"/>
          </a:xfrm>
        </p:grpSpPr>
        <p:sp>
          <p:nvSpPr>
            <p:cNvPr id="31" name="Elipse 30">
              <a:extLst>
                <a:ext uri="{FF2B5EF4-FFF2-40B4-BE49-F238E27FC236}">
                  <a16:creationId xmlns:a16="http://schemas.microsoft.com/office/drawing/2014/main" id="{91F97A37-866F-7655-5BD7-0CB51FB463F7}"/>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32" name="CuadroTexto 31">
              <a:extLst>
                <a:ext uri="{FF2B5EF4-FFF2-40B4-BE49-F238E27FC236}">
                  <a16:creationId xmlns:a16="http://schemas.microsoft.com/office/drawing/2014/main" id="{D3EDE654-51EC-0EFE-B363-6DA88F62647F}"/>
                </a:ext>
              </a:extLst>
            </p:cNvPr>
            <p:cNvSpPr txBox="1"/>
            <p:nvPr/>
          </p:nvSpPr>
          <p:spPr>
            <a:xfrm>
              <a:off x="8257445" y="3173558"/>
              <a:ext cx="415470" cy="335169"/>
            </a:xfrm>
            <a:prstGeom prst="rect">
              <a:avLst/>
            </a:prstGeom>
            <a:noFill/>
          </p:spPr>
          <p:txBody>
            <a:bodyPr wrap="none" rtlCol="0">
              <a:spAutoFit/>
            </a:bodyPr>
            <a:lstStyle/>
            <a:p>
              <a:r>
                <a:rPr lang="es-CL" sz="1200" dirty="0">
                  <a:solidFill>
                    <a:schemeClr val="bg1"/>
                  </a:solidFill>
                </a:rPr>
                <a:t>K8</a:t>
              </a:r>
            </a:p>
          </p:txBody>
        </p:sp>
      </p:grpSp>
      <p:grpSp>
        <p:nvGrpSpPr>
          <p:cNvPr id="39" name="Grupo 38">
            <a:extLst>
              <a:ext uri="{FF2B5EF4-FFF2-40B4-BE49-F238E27FC236}">
                <a16:creationId xmlns:a16="http://schemas.microsoft.com/office/drawing/2014/main" id="{D05F1BC1-0E5C-4550-D698-80915F4D7793}"/>
              </a:ext>
            </a:extLst>
          </p:cNvPr>
          <p:cNvGrpSpPr/>
          <p:nvPr/>
        </p:nvGrpSpPr>
        <p:grpSpPr>
          <a:xfrm>
            <a:off x="9443856" y="3095859"/>
            <a:ext cx="343364" cy="276999"/>
            <a:chOff x="8257445" y="3173558"/>
            <a:chExt cx="415470" cy="335169"/>
          </a:xfrm>
        </p:grpSpPr>
        <p:sp>
          <p:nvSpPr>
            <p:cNvPr id="40" name="Elipse 39">
              <a:extLst>
                <a:ext uri="{FF2B5EF4-FFF2-40B4-BE49-F238E27FC236}">
                  <a16:creationId xmlns:a16="http://schemas.microsoft.com/office/drawing/2014/main" id="{007512B1-F787-D1EE-EED5-F8EDB56F7C4E}"/>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41" name="CuadroTexto 40">
              <a:extLst>
                <a:ext uri="{FF2B5EF4-FFF2-40B4-BE49-F238E27FC236}">
                  <a16:creationId xmlns:a16="http://schemas.microsoft.com/office/drawing/2014/main" id="{9B63D1E7-B651-02A0-82E0-F18C297D2C41}"/>
                </a:ext>
              </a:extLst>
            </p:cNvPr>
            <p:cNvSpPr txBox="1"/>
            <p:nvPr/>
          </p:nvSpPr>
          <p:spPr>
            <a:xfrm>
              <a:off x="8257445" y="3173558"/>
              <a:ext cx="415470" cy="335169"/>
            </a:xfrm>
            <a:prstGeom prst="rect">
              <a:avLst/>
            </a:prstGeom>
            <a:noFill/>
          </p:spPr>
          <p:txBody>
            <a:bodyPr wrap="none" rtlCol="0">
              <a:spAutoFit/>
            </a:bodyPr>
            <a:lstStyle/>
            <a:p>
              <a:r>
                <a:rPr lang="es-CL" sz="1200" dirty="0">
                  <a:solidFill>
                    <a:schemeClr val="bg1"/>
                  </a:solidFill>
                </a:rPr>
                <a:t>K4</a:t>
              </a:r>
            </a:p>
          </p:txBody>
        </p:sp>
      </p:grpSp>
      <p:grpSp>
        <p:nvGrpSpPr>
          <p:cNvPr id="42" name="Grupo 41">
            <a:extLst>
              <a:ext uri="{FF2B5EF4-FFF2-40B4-BE49-F238E27FC236}">
                <a16:creationId xmlns:a16="http://schemas.microsoft.com/office/drawing/2014/main" id="{CD636590-5079-D007-96DD-DFA4173D805A}"/>
              </a:ext>
            </a:extLst>
          </p:cNvPr>
          <p:cNvGrpSpPr/>
          <p:nvPr/>
        </p:nvGrpSpPr>
        <p:grpSpPr>
          <a:xfrm>
            <a:off x="9554216" y="3563566"/>
            <a:ext cx="343364" cy="276999"/>
            <a:chOff x="8257445" y="3173558"/>
            <a:chExt cx="415470" cy="335169"/>
          </a:xfrm>
        </p:grpSpPr>
        <p:sp>
          <p:nvSpPr>
            <p:cNvPr id="43" name="Elipse 42">
              <a:extLst>
                <a:ext uri="{FF2B5EF4-FFF2-40B4-BE49-F238E27FC236}">
                  <a16:creationId xmlns:a16="http://schemas.microsoft.com/office/drawing/2014/main" id="{CA382923-B654-92AC-7E4D-8637699BA429}"/>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44" name="CuadroTexto 43">
              <a:extLst>
                <a:ext uri="{FF2B5EF4-FFF2-40B4-BE49-F238E27FC236}">
                  <a16:creationId xmlns:a16="http://schemas.microsoft.com/office/drawing/2014/main" id="{0C00EA1B-F726-DD01-4276-4F0F5968C042}"/>
                </a:ext>
              </a:extLst>
            </p:cNvPr>
            <p:cNvSpPr txBox="1"/>
            <p:nvPr/>
          </p:nvSpPr>
          <p:spPr>
            <a:xfrm>
              <a:off x="8257445" y="3173558"/>
              <a:ext cx="415470" cy="335169"/>
            </a:xfrm>
            <a:prstGeom prst="rect">
              <a:avLst/>
            </a:prstGeom>
            <a:noFill/>
          </p:spPr>
          <p:txBody>
            <a:bodyPr wrap="none" rtlCol="0">
              <a:spAutoFit/>
            </a:bodyPr>
            <a:lstStyle/>
            <a:p>
              <a:r>
                <a:rPr lang="es-CL" sz="1200" dirty="0">
                  <a:solidFill>
                    <a:schemeClr val="bg1"/>
                  </a:solidFill>
                </a:rPr>
                <a:t>K6</a:t>
              </a:r>
            </a:p>
          </p:txBody>
        </p:sp>
      </p:grpSp>
      <p:grpSp>
        <p:nvGrpSpPr>
          <p:cNvPr id="45" name="Grupo 44">
            <a:extLst>
              <a:ext uri="{FF2B5EF4-FFF2-40B4-BE49-F238E27FC236}">
                <a16:creationId xmlns:a16="http://schemas.microsoft.com/office/drawing/2014/main" id="{9724C0A0-8824-B3BC-7034-ADBF82B1E5C0}"/>
              </a:ext>
            </a:extLst>
          </p:cNvPr>
          <p:cNvGrpSpPr/>
          <p:nvPr/>
        </p:nvGrpSpPr>
        <p:grpSpPr>
          <a:xfrm>
            <a:off x="8287239" y="4567304"/>
            <a:ext cx="343364" cy="276999"/>
            <a:chOff x="8257445" y="3173558"/>
            <a:chExt cx="415470" cy="335169"/>
          </a:xfrm>
        </p:grpSpPr>
        <p:sp>
          <p:nvSpPr>
            <p:cNvPr id="46" name="Elipse 45">
              <a:extLst>
                <a:ext uri="{FF2B5EF4-FFF2-40B4-BE49-F238E27FC236}">
                  <a16:creationId xmlns:a16="http://schemas.microsoft.com/office/drawing/2014/main" id="{10772926-400B-648E-7F08-F556BA19D8A6}"/>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47" name="CuadroTexto 46">
              <a:extLst>
                <a:ext uri="{FF2B5EF4-FFF2-40B4-BE49-F238E27FC236}">
                  <a16:creationId xmlns:a16="http://schemas.microsoft.com/office/drawing/2014/main" id="{AB16AE03-A5F2-4FD3-88CA-48C1FB942941}"/>
                </a:ext>
              </a:extLst>
            </p:cNvPr>
            <p:cNvSpPr txBox="1"/>
            <p:nvPr/>
          </p:nvSpPr>
          <p:spPr>
            <a:xfrm>
              <a:off x="8257445" y="3173558"/>
              <a:ext cx="415470" cy="335169"/>
            </a:xfrm>
            <a:prstGeom prst="rect">
              <a:avLst/>
            </a:prstGeom>
            <a:noFill/>
          </p:spPr>
          <p:txBody>
            <a:bodyPr wrap="none" rtlCol="0">
              <a:spAutoFit/>
            </a:bodyPr>
            <a:lstStyle/>
            <a:p>
              <a:r>
                <a:rPr lang="es-CL" sz="1200" dirty="0">
                  <a:solidFill>
                    <a:schemeClr val="bg1"/>
                  </a:solidFill>
                </a:rPr>
                <a:t>K9</a:t>
              </a:r>
            </a:p>
          </p:txBody>
        </p:sp>
      </p:grpSp>
      <p:grpSp>
        <p:nvGrpSpPr>
          <p:cNvPr id="48" name="Grupo 47">
            <a:extLst>
              <a:ext uri="{FF2B5EF4-FFF2-40B4-BE49-F238E27FC236}">
                <a16:creationId xmlns:a16="http://schemas.microsoft.com/office/drawing/2014/main" id="{1BBCD9B6-68F8-A695-25D5-9E499D4582B2}"/>
              </a:ext>
            </a:extLst>
          </p:cNvPr>
          <p:cNvGrpSpPr/>
          <p:nvPr/>
        </p:nvGrpSpPr>
        <p:grpSpPr>
          <a:xfrm>
            <a:off x="7816049" y="1714258"/>
            <a:ext cx="343364" cy="276999"/>
            <a:chOff x="8257445" y="3173558"/>
            <a:chExt cx="415470" cy="335169"/>
          </a:xfrm>
        </p:grpSpPr>
        <p:sp>
          <p:nvSpPr>
            <p:cNvPr id="49" name="Elipse 48">
              <a:extLst>
                <a:ext uri="{FF2B5EF4-FFF2-40B4-BE49-F238E27FC236}">
                  <a16:creationId xmlns:a16="http://schemas.microsoft.com/office/drawing/2014/main" id="{04785B40-82A6-EDBE-FE13-9C40ED063E7B}"/>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50" name="CuadroTexto 49">
              <a:extLst>
                <a:ext uri="{FF2B5EF4-FFF2-40B4-BE49-F238E27FC236}">
                  <a16:creationId xmlns:a16="http://schemas.microsoft.com/office/drawing/2014/main" id="{C839C2F7-35F0-C10D-FFE3-5418EF4E4061}"/>
                </a:ext>
              </a:extLst>
            </p:cNvPr>
            <p:cNvSpPr txBox="1"/>
            <p:nvPr/>
          </p:nvSpPr>
          <p:spPr>
            <a:xfrm>
              <a:off x="8257445" y="3173558"/>
              <a:ext cx="415470" cy="335169"/>
            </a:xfrm>
            <a:prstGeom prst="rect">
              <a:avLst/>
            </a:prstGeom>
            <a:noFill/>
          </p:spPr>
          <p:txBody>
            <a:bodyPr wrap="none" rtlCol="0">
              <a:spAutoFit/>
            </a:bodyPr>
            <a:lstStyle/>
            <a:p>
              <a:r>
                <a:rPr lang="es-CL" sz="1200" dirty="0">
                  <a:solidFill>
                    <a:schemeClr val="bg1"/>
                  </a:solidFill>
                </a:rPr>
                <a:t>K1</a:t>
              </a:r>
            </a:p>
          </p:txBody>
        </p:sp>
      </p:grpSp>
      <p:grpSp>
        <p:nvGrpSpPr>
          <p:cNvPr id="60" name="Grupo 59">
            <a:extLst>
              <a:ext uri="{FF2B5EF4-FFF2-40B4-BE49-F238E27FC236}">
                <a16:creationId xmlns:a16="http://schemas.microsoft.com/office/drawing/2014/main" id="{D27A7F4C-A8EA-BC29-D1DB-25AC4AFD5D80}"/>
              </a:ext>
            </a:extLst>
          </p:cNvPr>
          <p:cNvGrpSpPr/>
          <p:nvPr/>
        </p:nvGrpSpPr>
        <p:grpSpPr>
          <a:xfrm>
            <a:off x="9472707" y="6135618"/>
            <a:ext cx="421910" cy="276999"/>
            <a:chOff x="8206577" y="3173558"/>
            <a:chExt cx="510511" cy="335169"/>
          </a:xfrm>
        </p:grpSpPr>
        <p:sp>
          <p:nvSpPr>
            <p:cNvPr id="61" name="Elipse 60">
              <a:extLst>
                <a:ext uri="{FF2B5EF4-FFF2-40B4-BE49-F238E27FC236}">
                  <a16:creationId xmlns:a16="http://schemas.microsoft.com/office/drawing/2014/main" id="{3EC2977A-DF24-A6D0-BBB4-949E3C31AC77}"/>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62" name="CuadroTexto 61">
              <a:extLst>
                <a:ext uri="{FF2B5EF4-FFF2-40B4-BE49-F238E27FC236}">
                  <a16:creationId xmlns:a16="http://schemas.microsoft.com/office/drawing/2014/main" id="{F46092AE-FC15-AC0C-8D15-558EA06D114E}"/>
                </a:ext>
              </a:extLst>
            </p:cNvPr>
            <p:cNvSpPr txBox="1"/>
            <p:nvPr/>
          </p:nvSpPr>
          <p:spPr>
            <a:xfrm>
              <a:off x="8206577" y="3173558"/>
              <a:ext cx="510511" cy="335169"/>
            </a:xfrm>
            <a:prstGeom prst="rect">
              <a:avLst/>
            </a:prstGeom>
            <a:noFill/>
          </p:spPr>
          <p:txBody>
            <a:bodyPr wrap="none" rtlCol="0">
              <a:spAutoFit/>
            </a:bodyPr>
            <a:lstStyle/>
            <a:p>
              <a:r>
                <a:rPr lang="es-CL" sz="1200" dirty="0">
                  <a:solidFill>
                    <a:schemeClr val="bg1"/>
                  </a:solidFill>
                </a:rPr>
                <a:t>K14</a:t>
              </a:r>
            </a:p>
          </p:txBody>
        </p:sp>
      </p:grpSp>
      <p:grpSp>
        <p:nvGrpSpPr>
          <p:cNvPr id="63" name="Grupo 62">
            <a:extLst>
              <a:ext uri="{FF2B5EF4-FFF2-40B4-BE49-F238E27FC236}">
                <a16:creationId xmlns:a16="http://schemas.microsoft.com/office/drawing/2014/main" id="{1EBD28FD-BDC5-8D8E-F38F-3C4EEBBE849B}"/>
              </a:ext>
            </a:extLst>
          </p:cNvPr>
          <p:cNvGrpSpPr/>
          <p:nvPr/>
        </p:nvGrpSpPr>
        <p:grpSpPr>
          <a:xfrm>
            <a:off x="7582367" y="5913872"/>
            <a:ext cx="421910" cy="276999"/>
            <a:chOff x="8206577" y="3160841"/>
            <a:chExt cx="510511" cy="335169"/>
          </a:xfrm>
        </p:grpSpPr>
        <p:sp>
          <p:nvSpPr>
            <p:cNvPr id="64" name="Elipse 63">
              <a:extLst>
                <a:ext uri="{FF2B5EF4-FFF2-40B4-BE49-F238E27FC236}">
                  <a16:creationId xmlns:a16="http://schemas.microsoft.com/office/drawing/2014/main" id="{83B2D6E1-C1FF-5859-8EEF-1F2CE10AABF3}"/>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65" name="CuadroTexto 64">
              <a:extLst>
                <a:ext uri="{FF2B5EF4-FFF2-40B4-BE49-F238E27FC236}">
                  <a16:creationId xmlns:a16="http://schemas.microsoft.com/office/drawing/2014/main" id="{E7DF94B7-3D4A-5DCD-448C-532FB381C06B}"/>
                </a:ext>
              </a:extLst>
            </p:cNvPr>
            <p:cNvSpPr txBox="1"/>
            <p:nvPr/>
          </p:nvSpPr>
          <p:spPr>
            <a:xfrm>
              <a:off x="8206577" y="3160841"/>
              <a:ext cx="510511" cy="335169"/>
            </a:xfrm>
            <a:prstGeom prst="rect">
              <a:avLst/>
            </a:prstGeom>
            <a:noFill/>
          </p:spPr>
          <p:txBody>
            <a:bodyPr wrap="none" rtlCol="0">
              <a:spAutoFit/>
            </a:bodyPr>
            <a:lstStyle/>
            <a:p>
              <a:r>
                <a:rPr lang="es-CL" sz="1200" dirty="0">
                  <a:solidFill>
                    <a:schemeClr val="bg1"/>
                  </a:solidFill>
                </a:rPr>
                <a:t>K13</a:t>
              </a:r>
            </a:p>
          </p:txBody>
        </p:sp>
      </p:grpSp>
      <p:grpSp>
        <p:nvGrpSpPr>
          <p:cNvPr id="69" name="Grupo 68">
            <a:extLst>
              <a:ext uri="{FF2B5EF4-FFF2-40B4-BE49-F238E27FC236}">
                <a16:creationId xmlns:a16="http://schemas.microsoft.com/office/drawing/2014/main" id="{F6F6E6EF-2E85-89C1-7673-B791B4409016}"/>
              </a:ext>
            </a:extLst>
          </p:cNvPr>
          <p:cNvGrpSpPr/>
          <p:nvPr/>
        </p:nvGrpSpPr>
        <p:grpSpPr>
          <a:xfrm>
            <a:off x="11770090" y="5412331"/>
            <a:ext cx="421910" cy="276999"/>
            <a:chOff x="8219294" y="3173558"/>
            <a:chExt cx="510511" cy="335169"/>
          </a:xfrm>
        </p:grpSpPr>
        <p:sp>
          <p:nvSpPr>
            <p:cNvPr id="70" name="Elipse 69">
              <a:extLst>
                <a:ext uri="{FF2B5EF4-FFF2-40B4-BE49-F238E27FC236}">
                  <a16:creationId xmlns:a16="http://schemas.microsoft.com/office/drawing/2014/main" id="{35768CCA-0022-0031-0815-97107809D380}"/>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71" name="CuadroTexto 70">
              <a:extLst>
                <a:ext uri="{FF2B5EF4-FFF2-40B4-BE49-F238E27FC236}">
                  <a16:creationId xmlns:a16="http://schemas.microsoft.com/office/drawing/2014/main" id="{D85B6D3C-2A17-B29B-9722-51C959F6D391}"/>
                </a:ext>
              </a:extLst>
            </p:cNvPr>
            <p:cNvSpPr txBox="1"/>
            <p:nvPr/>
          </p:nvSpPr>
          <p:spPr>
            <a:xfrm>
              <a:off x="8219294" y="3173558"/>
              <a:ext cx="510511" cy="335169"/>
            </a:xfrm>
            <a:prstGeom prst="rect">
              <a:avLst/>
            </a:prstGeom>
            <a:noFill/>
          </p:spPr>
          <p:txBody>
            <a:bodyPr wrap="none" rtlCol="0">
              <a:spAutoFit/>
            </a:bodyPr>
            <a:lstStyle/>
            <a:p>
              <a:r>
                <a:rPr lang="es-CL" sz="1200" dirty="0">
                  <a:solidFill>
                    <a:schemeClr val="bg1"/>
                  </a:solidFill>
                </a:rPr>
                <a:t>K11</a:t>
              </a:r>
            </a:p>
          </p:txBody>
        </p:sp>
      </p:grpSp>
      <p:sp>
        <p:nvSpPr>
          <p:cNvPr id="15" name="Forma libre 14">
            <a:extLst>
              <a:ext uri="{FF2B5EF4-FFF2-40B4-BE49-F238E27FC236}">
                <a16:creationId xmlns:a16="http://schemas.microsoft.com/office/drawing/2014/main" id="{90D2DB1D-5AF6-4921-D4A3-4A6F306E7440}"/>
              </a:ext>
            </a:extLst>
          </p:cNvPr>
          <p:cNvSpPr/>
          <p:nvPr/>
        </p:nvSpPr>
        <p:spPr>
          <a:xfrm>
            <a:off x="6072188" y="3629025"/>
            <a:ext cx="1864518" cy="1343025"/>
          </a:xfrm>
          <a:custGeom>
            <a:avLst/>
            <a:gdLst>
              <a:gd name="connsiteX0" fmla="*/ 14287 w 1864518"/>
              <a:gd name="connsiteY0" fmla="*/ 121444 h 1343025"/>
              <a:gd name="connsiteX1" fmla="*/ 0 w 1864518"/>
              <a:gd name="connsiteY1" fmla="*/ 264319 h 1343025"/>
              <a:gd name="connsiteX2" fmla="*/ 57150 w 1864518"/>
              <a:gd name="connsiteY2" fmla="*/ 342900 h 1343025"/>
              <a:gd name="connsiteX3" fmla="*/ 71437 w 1864518"/>
              <a:gd name="connsiteY3" fmla="*/ 442913 h 1343025"/>
              <a:gd name="connsiteX4" fmla="*/ 57150 w 1864518"/>
              <a:gd name="connsiteY4" fmla="*/ 478631 h 1343025"/>
              <a:gd name="connsiteX5" fmla="*/ 100012 w 1864518"/>
              <a:gd name="connsiteY5" fmla="*/ 521494 h 1343025"/>
              <a:gd name="connsiteX6" fmla="*/ 128587 w 1864518"/>
              <a:gd name="connsiteY6" fmla="*/ 607219 h 1343025"/>
              <a:gd name="connsiteX7" fmla="*/ 107156 w 1864518"/>
              <a:gd name="connsiteY7" fmla="*/ 671513 h 1343025"/>
              <a:gd name="connsiteX8" fmla="*/ 164306 w 1864518"/>
              <a:gd name="connsiteY8" fmla="*/ 685800 h 1343025"/>
              <a:gd name="connsiteX9" fmla="*/ 192881 w 1864518"/>
              <a:gd name="connsiteY9" fmla="*/ 721519 h 1343025"/>
              <a:gd name="connsiteX10" fmla="*/ 192881 w 1864518"/>
              <a:gd name="connsiteY10" fmla="*/ 742950 h 1343025"/>
              <a:gd name="connsiteX11" fmla="*/ 171450 w 1864518"/>
              <a:gd name="connsiteY11" fmla="*/ 792956 h 1343025"/>
              <a:gd name="connsiteX12" fmla="*/ 171450 w 1864518"/>
              <a:gd name="connsiteY12" fmla="*/ 792956 h 1343025"/>
              <a:gd name="connsiteX13" fmla="*/ 142875 w 1864518"/>
              <a:gd name="connsiteY13" fmla="*/ 864394 h 1343025"/>
              <a:gd name="connsiteX14" fmla="*/ 150018 w 1864518"/>
              <a:gd name="connsiteY14" fmla="*/ 928688 h 1343025"/>
              <a:gd name="connsiteX15" fmla="*/ 242887 w 1864518"/>
              <a:gd name="connsiteY15" fmla="*/ 935831 h 1343025"/>
              <a:gd name="connsiteX16" fmla="*/ 242887 w 1864518"/>
              <a:gd name="connsiteY16" fmla="*/ 935831 h 1343025"/>
              <a:gd name="connsiteX17" fmla="*/ 335756 w 1864518"/>
              <a:gd name="connsiteY17" fmla="*/ 985838 h 1343025"/>
              <a:gd name="connsiteX18" fmla="*/ 371475 w 1864518"/>
              <a:gd name="connsiteY18" fmla="*/ 1000125 h 1343025"/>
              <a:gd name="connsiteX19" fmla="*/ 350043 w 1864518"/>
              <a:gd name="connsiteY19" fmla="*/ 1064419 h 1343025"/>
              <a:gd name="connsiteX20" fmla="*/ 400050 w 1864518"/>
              <a:gd name="connsiteY20" fmla="*/ 1150144 h 1343025"/>
              <a:gd name="connsiteX21" fmla="*/ 471487 w 1864518"/>
              <a:gd name="connsiteY21" fmla="*/ 1171575 h 1343025"/>
              <a:gd name="connsiteX22" fmla="*/ 478631 w 1864518"/>
              <a:gd name="connsiteY22" fmla="*/ 1235869 h 1343025"/>
              <a:gd name="connsiteX23" fmla="*/ 571500 w 1864518"/>
              <a:gd name="connsiteY23" fmla="*/ 1314450 h 1343025"/>
              <a:gd name="connsiteX24" fmla="*/ 685800 w 1864518"/>
              <a:gd name="connsiteY24" fmla="*/ 1307306 h 1343025"/>
              <a:gd name="connsiteX25" fmla="*/ 757237 w 1864518"/>
              <a:gd name="connsiteY25" fmla="*/ 1314450 h 1343025"/>
              <a:gd name="connsiteX26" fmla="*/ 857250 w 1864518"/>
              <a:gd name="connsiteY26" fmla="*/ 1250156 h 1343025"/>
              <a:gd name="connsiteX27" fmla="*/ 992981 w 1864518"/>
              <a:gd name="connsiteY27" fmla="*/ 1328738 h 1343025"/>
              <a:gd name="connsiteX28" fmla="*/ 1121568 w 1864518"/>
              <a:gd name="connsiteY28" fmla="*/ 1343025 h 1343025"/>
              <a:gd name="connsiteX29" fmla="*/ 1264443 w 1864518"/>
              <a:gd name="connsiteY29" fmla="*/ 1343025 h 1343025"/>
              <a:gd name="connsiteX30" fmla="*/ 1314450 w 1864518"/>
              <a:gd name="connsiteY30" fmla="*/ 1307306 h 1343025"/>
              <a:gd name="connsiteX31" fmla="*/ 1864518 w 1864518"/>
              <a:gd name="connsiteY31" fmla="*/ 857250 h 1343025"/>
              <a:gd name="connsiteX32" fmla="*/ 1700212 w 1864518"/>
              <a:gd name="connsiteY32" fmla="*/ 650081 h 1343025"/>
              <a:gd name="connsiteX33" fmla="*/ 1678781 w 1864518"/>
              <a:gd name="connsiteY33" fmla="*/ 457200 h 1343025"/>
              <a:gd name="connsiteX34" fmla="*/ 1628775 w 1864518"/>
              <a:gd name="connsiteY34" fmla="*/ 300038 h 1343025"/>
              <a:gd name="connsiteX35" fmla="*/ 1635918 w 1864518"/>
              <a:gd name="connsiteY35" fmla="*/ 185738 h 1343025"/>
              <a:gd name="connsiteX36" fmla="*/ 1564481 w 1864518"/>
              <a:gd name="connsiteY36" fmla="*/ 64294 h 1343025"/>
              <a:gd name="connsiteX37" fmla="*/ 1300162 w 1864518"/>
              <a:gd name="connsiteY37" fmla="*/ 0 h 1343025"/>
              <a:gd name="connsiteX38" fmla="*/ 1078706 w 1864518"/>
              <a:gd name="connsiteY38" fmla="*/ 100013 h 1343025"/>
              <a:gd name="connsiteX39" fmla="*/ 14287 w 1864518"/>
              <a:gd name="connsiteY39" fmla="*/ 121444 h 1343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864518" h="1343025">
                <a:moveTo>
                  <a:pt x="14287" y="121444"/>
                </a:moveTo>
                <a:lnTo>
                  <a:pt x="0" y="264319"/>
                </a:lnTo>
                <a:lnTo>
                  <a:pt x="57150" y="342900"/>
                </a:lnTo>
                <a:lnTo>
                  <a:pt x="71437" y="442913"/>
                </a:lnTo>
                <a:lnTo>
                  <a:pt x="57150" y="478631"/>
                </a:lnTo>
                <a:lnTo>
                  <a:pt x="100012" y="521494"/>
                </a:lnTo>
                <a:lnTo>
                  <a:pt x="128587" y="607219"/>
                </a:lnTo>
                <a:lnTo>
                  <a:pt x="107156" y="671513"/>
                </a:lnTo>
                <a:lnTo>
                  <a:pt x="164306" y="685800"/>
                </a:lnTo>
                <a:lnTo>
                  <a:pt x="192881" y="721519"/>
                </a:lnTo>
                <a:lnTo>
                  <a:pt x="192881" y="742950"/>
                </a:lnTo>
                <a:lnTo>
                  <a:pt x="171450" y="792956"/>
                </a:lnTo>
                <a:lnTo>
                  <a:pt x="171450" y="792956"/>
                </a:lnTo>
                <a:lnTo>
                  <a:pt x="142875" y="864394"/>
                </a:lnTo>
                <a:lnTo>
                  <a:pt x="150018" y="928688"/>
                </a:lnTo>
                <a:lnTo>
                  <a:pt x="242887" y="935831"/>
                </a:lnTo>
                <a:lnTo>
                  <a:pt x="242887" y="935831"/>
                </a:lnTo>
                <a:lnTo>
                  <a:pt x="335756" y="985838"/>
                </a:lnTo>
                <a:lnTo>
                  <a:pt x="371475" y="1000125"/>
                </a:lnTo>
                <a:lnTo>
                  <a:pt x="350043" y="1064419"/>
                </a:lnTo>
                <a:lnTo>
                  <a:pt x="400050" y="1150144"/>
                </a:lnTo>
                <a:lnTo>
                  <a:pt x="471487" y="1171575"/>
                </a:lnTo>
                <a:lnTo>
                  <a:pt x="478631" y="1235869"/>
                </a:lnTo>
                <a:lnTo>
                  <a:pt x="571500" y="1314450"/>
                </a:lnTo>
                <a:lnTo>
                  <a:pt x="685800" y="1307306"/>
                </a:lnTo>
                <a:lnTo>
                  <a:pt x="757237" y="1314450"/>
                </a:lnTo>
                <a:lnTo>
                  <a:pt x="857250" y="1250156"/>
                </a:lnTo>
                <a:lnTo>
                  <a:pt x="992981" y="1328738"/>
                </a:lnTo>
                <a:lnTo>
                  <a:pt x="1121568" y="1343025"/>
                </a:lnTo>
                <a:lnTo>
                  <a:pt x="1264443" y="1343025"/>
                </a:lnTo>
                <a:lnTo>
                  <a:pt x="1314450" y="1307306"/>
                </a:lnTo>
                <a:lnTo>
                  <a:pt x="1864518" y="857250"/>
                </a:lnTo>
                <a:lnTo>
                  <a:pt x="1700212" y="650081"/>
                </a:lnTo>
                <a:lnTo>
                  <a:pt x="1678781" y="457200"/>
                </a:lnTo>
                <a:lnTo>
                  <a:pt x="1628775" y="300038"/>
                </a:lnTo>
                <a:lnTo>
                  <a:pt x="1635918" y="185738"/>
                </a:lnTo>
                <a:lnTo>
                  <a:pt x="1564481" y="64294"/>
                </a:lnTo>
                <a:lnTo>
                  <a:pt x="1300162" y="0"/>
                </a:lnTo>
                <a:lnTo>
                  <a:pt x="1078706" y="100013"/>
                </a:lnTo>
                <a:lnTo>
                  <a:pt x="14287" y="121444"/>
                </a:lnTo>
                <a:close/>
              </a:path>
            </a:pathLst>
          </a:custGeom>
          <a:pattFill prst="lgGrid">
            <a:fgClr>
              <a:schemeClr val="accent1"/>
            </a:fgClr>
            <a:bgClr>
              <a:schemeClr val="bg1"/>
            </a:bgClr>
          </a:patt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Forma libre 16">
            <a:extLst>
              <a:ext uri="{FF2B5EF4-FFF2-40B4-BE49-F238E27FC236}">
                <a16:creationId xmlns:a16="http://schemas.microsoft.com/office/drawing/2014/main" id="{168998A2-EEDB-6675-7CA3-9E6B4DF8B54D}"/>
              </a:ext>
            </a:extLst>
          </p:cNvPr>
          <p:cNvSpPr/>
          <p:nvPr/>
        </p:nvSpPr>
        <p:spPr>
          <a:xfrm>
            <a:off x="7251256" y="4942876"/>
            <a:ext cx="1259698" cy="1023104"/>
          </a:xfrm>
          <a:custGeom>
            <a:avLst/>
            <a:gdLst>
              <a:gd name="connsiteX0" fmla="*/ 274959 w 1259698"/>
              <a:gd name="connsiteY0" fmla="*/ 185437 h 1023104"/>
              <a:gd name="connsiteX1" fmla="*/ 127888 w 1259698"/>
              <a:gd name="connsiteY1" fmla="*/ 332509 h 1023104"/>
              <a:gd name="connsiteX2" fmla="*/ 108705 w 1259698"/>
              <a:gd name="connsiteY2" fmla="*/ 479580 h 1023104"/>
              <a:gd name="connsiteX3" fmla="*/ 57550 w 1259698"/>
              <a:gd name="connsiteY3" fmla="*/ 543524 h 1023104"/>
              <a:gd name="connsiteX4" fmla="*/ 0 w 1259698"/>
              <a:gd name="connsiteY4" fmla="*/ 620257 h 1023104"/>
              <a:gd name="connsiteX5" fmla="*/ 191832 w 1259698"/>
              <a:gd name="connsiteY5" fmla="*/ 1023104 h 1023104"/>
              <a:gd name="connsiteX6" fmla="*/ 300537 w 1259698"/>
              <a:gd name="connsiteY6" fmla="*/ 997527 h 1023104"/>
              <a:gd name="connsiteX7" fmla="*/ 492369 w 1259698"/>
              <a:gd name="connsiteY7" fmla="*/ 946372 h 1023104"/>
              <a:gd name="connsiteX8" fmla="*/ 581891 w 1259698"/>
              <a:gd name="connsiteY8" fmla="*/ 939977 h 1023104"/>
              <a:gd name="connsiteX9" fmla="*/ 665018 w 1259698"/>
              <a:gd name="connsiteY9" fmla="*/ 971949 h 1023104"/>
              <a:gd name="connsiteX10" fmla="*/ 722568 w 1259698"/>
              <a:gd name="connsiteY10" fmla="*/ 965555 h 1023104"/>
              <a:gd name="connsiteX11" fmla="*/ 812089 w 1259698"/>
              <a:gd name="connsiteY11" fmla="*/ 997527 h 1023104"/>
              <a:gd name="connsiteX12" fmla="*/ 856850 w 1259698"/>
              <a:gd name="connsiteY12" fmla="*/ 1016710 h 1023104"/>
              <a:gd name="connsiteX13" fmla="*/ 1003922 w 1259698"/>
              <a:gd name="connsiteY13" fmla="*/ 952766 h 1023104"/>
              <a:gd name="connsiteX14" fmla="*/ 1214937 w 1259698"/>
              <a:gd name="connsiteY14" fmla="*/ 690595 h 1023104"/>
              <a:gd name="connsiteX15" fmla="*/ 1208543 w 1259698"/>
              <a:gd name="connsiteY15" fmla="*/ 620257 h 1023104"/>
              <a:gd name="connsiteX16" fmla="*/ 1259698 w 1259698"/>
              <a:gd name="connsiteY16" fmla="*/ 517946 h 1023104"/>
              <a:gd name="connsiteX17" fmla="*/ 1221331 w 1259698"/>
              <a:gd name="connsiteY17" fmla="*/ 396453 h 1023104"/>
              <a:gd name="connsiteX18" fmla="*/ 1112627 w 1259698"/>
              <a:gd name="connsiteY18" fmla="*/ 332509 h 1023104"/>
              <a:gd name="connsiteX19" fmla="*/ 952766 w 1259698"/>
              <a:gd name="connsiteY19" fmla="*/ 236593 h 1023104"/>
              <a:gd name="connsiteX20" fmla="*/ 869639 w 1259698"/>
              <a:gd name="connsiteY20" fmla="*/ 242987 h 1023104"/>
              <a:gd name="connsiteX21" fmla="*/ 754540 w 1259698"/>
              <a:gd name="connsiteY21" fmla="*/ 242987 h 1023104"/>
              <a:gd name="connsiteX22" fmla="*/ 690596 w 1259698"/>
              <a:gd name="connsiteY22" fmla="*/ 185437 h 1023104"/>
              <a:gd name="connsiteX23" fmla="*/ 652229 w 1259698"/>
              <a:gd name="connsiteY23" fmla="*/ 89521 h 1023104"/>
              <a:gd name="connsiteX24" fmla="*/ 549919 w 1259698"/>
              <a:gd name="connsiteY24" fmla="*/ 0 h 1023104"/>
              <a:gd name="connsiteX25" fmla="*/ 274959 w 1259698"/>
              <a:gd name="connsiteY25" fmla="*/ 185437 h 1023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59698" h="1023104">
                <a:moveTo>
                  <a:pt x="274959" y="185437"/>
                </a:moveTo>
                <a:lnTo>
                  <a:pt x="127888" y="332509"/>
                </a:lnTo>
                <a:lnTo>
                  <a:pt x="108705" y="479580"/>
                </a:lnTo>
                <a:lnTo>
                  <a:pt x="57550" y="543524"/>
                </a:lnTo>
                <a:lnTo>
                  <a:pt x="0" y="620257"/>
                </a:lnTo>
                <a:lnTo>
                  <a:pt x="191832" y="1023104"/>
                </a:lnTo>
                <a:lnTo>
                  <a:pt x="300537" y="997527"/>
                </a:lnTo>
                <a:lnTo>
                  <a:pt x="492369" y="946372"/>
                </a:lnTo>
                <a:lnTo>
                  <a:pt x="581891" y="939977"/>
                </a:lnTo>
                <a:lnTo>
                  <a:pt x="665018" y="971949"/>
                </a:lnTo>
                <a:lnTo>
                  <a:pt x="722568" y="965555"/>
                </a:lnTo>
                <a:lnTo>
                  <a:pt x="812089" y="997527"/>
                </a:lnTo>
                <a:lnTo>
                  <a:pt x="856850" y="1016710"/>
                </a:lnTo>
                <a:lnTo>
                  <a:pt x="1003922" y="952766"/>
                </a:lnTo>
                <a:lnTo>
                  <a:pt x="1214937" y="690595"/>
                </a:lnTo>
                <a:lnTo>
                  <a:pt x="1208543" y="620257"/>
                </a:lnTo>
                <a:lnTo>
                  <a:pt x="1259698" y="517946"/>
                </a:lnTo>
                <a:lnTo>
                  <a:pt x="1221331" y="396453"/>
                </a:lnTo>
                <a:lnTo>
                  <a:pt x="1112627" y="332509"/>
                </a:lnTo>
                <a:lnTo>
                  <a:pt x="952766" y="236593"/>
                </a:lnTo>
                <a:lnTo>
                  <a:pt x="869639" y="242987"/>
                </a:lnTo>
                <a:lnTo>
                  <a:pt x="754540" y="242987"/>
                </a:lnTo>
                <a:lnTo>
                  <a:pt x="690596" y="185437"/>
                </a:lnTo>
                <a:lnTo>
                  <a:pt x="652229" y="89521"/>
                </a:lnTo>
                <a:lnTo>
                  <a:pt x="549919" y="0"/>
                </a:lnTo>
                <a:lnTo>
                  <a:pt x="274959" y="185437"/>
                </a:lnTo>
                <a:close/>
              </a:path>
            </a:pathLst>
          </a:custGeom>
          <a:pattFill prst="lgGrid">
            <a:fgClr>
              <a:schemeClr val="accent1"/>
            </a:fgClr>
            <a:bgClr>
              <a:schemeClr val="bg1"/>
            </a:bgClr>
          </a:patt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nvGrpSpPr>
          <p:cNvPr id="54" name="Grupo 53">
            <a:extLst>
              <a:ext uri="{FF2B5EF4-FFF2-40B4-BE49-F238E27FC236}">
                <a16:creationId xmlns:a16="http://schemas.microsoft.com/office/drawing/2014/main" id="{F6B67684-9555-86EC-62DB-153B2025D438}"/>
              </a:ext>
            </a:extLst>
          </p:cNvPr>
          <p:cNvGrpSpPr/>
          <p:nvPr/>
        </p:nvGrpSpPr>
        <p:grpSpPr>
          <a:xfrm>
            <a:off x="6567368" y="3616428"/>
            <a:ext cx="343364" cy="276999"/>
            <a:chOff x="8257445" y="3173558"/>
            <a:chExt cx="415470" cy="335169"/>
          </a:xfrm>
        </p:grpSpPr>
        <p:sp>
          <p:nvSpPr>
            <p:cNvPr id="55" name="Elipse 54">
              <a:extLst>
                <a:ext uri="{FF2B5EF4-FFF2-40B4-BE49-F238E27FC236}">
                  <a16:creationId xmlns:a16="http://schemas.microsoft.com/office/drawing/2014/main" id="{78C087C7-2B32-B083-8F1E-A19458ED26C1}"/>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56" name="CuadroTexto 55">
              <a:extLst>
                <a:ext uri="{FF2B5EF4-FFF2-40B4-BE49-F238E27FC236}">
                  <a16:creationId xmlns:a16="http://schemas.microsoft.com/office/drawing/2014/main" id="{1A3656E3-3D1E-7FC4-5F1B-E5FAD328C798}"/>
                </a:ext>
              </a:extLst>
            </p:cNvPr>
            <p:cNvSpPr txBox="1"/>
            <p:nvPr/>
          </p:nvSpPr>
          <p:spPr>
            <a:xfrm>
              <a:off x="8257445" y="3173558"/>
              <a:ext cx="415470" cy="335169"/>
            </a:xfrm>
            <a:prstGeom prst="rect">
              <a:avLst/>
            </a:prstGeom>
            <a:noFill/>
          </p:spPr>
          <p:txBody>
            <a:bodyPr wrap="none" rtlCol="0">
              <a:spAutoFit/>
            </a:bodyPr>
            <a:lstStyle/>
            <a:p>
              <a:r>
                <a:rPr lang="es-CL" sz="1200" dirty="0">
                  <a:solidFill>
                    <a:schemeClr val="bg1"/>
                  </a:solidFill>
                </a:rPr>
                <a:t>K5</a:t>
              </a:r>
            </a:p>
          </p:txBody>
        </p:sp>
      </p:grpSp>
      <p:grpSp>
        <p:nvGrpSpPr>
          <p:cNvPr id="66" name="Grupo 65">
            <a:extLst>
              <a:ext uri="{FF2B5EF4-FFF2-40B4-BE49-F238E27FC236}">
                <a16:creationId xmlns:a16="http://schemas.microsoft.com/office/drawing/2014/main" id="{A4AFD3E6-60FD-E736-BD89-50CE9FEE2058}"/>
              </a:ext>
            </a:extLst>
          </p:cNvPr>
          <p:cNvGrpSpPr/>
          <p:nvPr/>
        </p:nvGrpSpPr>
        <p:grpSpPr>
          <a:xfrm>
            <a:off x="8147263" y="5610933"/>
            <a:ext cx="421910" cy="276999"/>
            <a:chOff x="8219294" y="3173558"/>
            <a:chExt cx="510511" cy="335169"/>
          </a:xfrm>
        </p:grpSpPr>
        <p:sp>
          <p:nvSpPr>
            <p:cNvPr id="67" name="Elipse 66">
              <a:extLst>
                <a:ext uri="{FF2B5EF4-FFF2-40B4-BE49-F238E27FC236}">
                  <a16:creationId xmlns:a16="http://schemas.microsoft.com/office/drawing/2014/main" id="{534615F2-1BB6-53AC-7635-12F5F316C712}"/>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68" name="CuadroTexto 67">
              <a:extLst>
                <a:ext uri="{FF2B5EF4-FFF2-40B4-BE49-F238E27FC236}">
                  <a16:creationId xmlns:a16="http://schemas.microsoft.com/office/drawing/2014/main" id="{67E0AB82-6E74-7718-3D12-1A0A88F89615}"/>
                </a:ext>
              </a:extLst>
            </p:cNvPr>
            <p:cNvSpPr txBox="1"/>
            <p:nvPr/>
          </p:nvSpPr>
          <p:spPr>
            <a:xfrm>
              <a:off x="8219294" y="3173558"/>
              <a:ext cx="510511" cy="335169"/>
            </a:xfrm>
            <a:prstGeom prst="rect">
              <a:avLst/>
            </a:prstGeom>
            <a:noFill/>
          </p:spPr>
          <p:txBody>
            <a:bodyPr wrap="none" rtlCol="0">
              <a:spAutoFit/>
            </a:bodyPr>
            <a:lstStyle/>
            <a:p>
              <a:r>
                <a:rPr lang="es-CL" sz="1200" dirty="0">
                  <a:solidFill>
                    <a:schemeClr val="bg1"/>
                  </a:solidFill>
                </a:rPr>
                <a:t>K12</a:t>
              </a:r>
            </a:p>
          </p:txBody>
        </p:sp>
      </p:grpSp>
      <p:sp>
        <p:nvSpPr>
          <p:cNvPr id="18" name="CuadroTexto 17">
            <a:extLst>
              <a:ext uri="{FF2B5EF4-FFF2-40B4-BE49-F238E27FC236}">
                <a16:creationId xmlns:a16="http://schemas.microsoft.com/office/drawing/2014/main" id="{121A2DAE-2BA6-95CE-1EA4-4F2832430858}"/>
              </a:ext>
            </a:extLst>
          </p:cNvPr>
          <p:cNvSpPr txBox="1"/>
          <p:nvPr/>
        </p:nvSpPr>
        <p:spPr>
          <a:xfrm>
            <a:off x="6588371" y="4132062"/>
            <a:ext cx="741293" cy="276999"/>
          </a:xfrm>
          <a:prstGeom prst="rect">
            <a:avLst/>
          </a:prstGeom>
          <a:solidFill>
            <a:schemeClr val="bg1"/>
          </a:solidFill>
          <a:ln>
            <a:solidFill>
              <a:schemeClr val="tx1"/>
            </a:solidFill>
          </a:ln>
        </p:spPr>
        <p:txBody>
          <a:bodyPr wrap="none" rtlCol="0">
            <a:spAutoFit/>
          </a:bodyPr>
          <a:lstStyle/>
          <a:p>
            <a:r>
              <a:rPr lang="es-CL" sz="1200" dirty="0"/>
              <a:t>CORONA</a:t>
            </a:r>
          </a:p>
        </p:txBody>
      </p:sp>
      <p:sp>
        <p:nvSpPr>
          <p:cNvPr id="19" name="CuadroTexto 18">
            <a:extLst>
              <a:ext uri="{FF2B5EF4-FFF2-40B4-BE49-F238E27FC236}">
                <a16:creationId xmlns:a16="http://schemas.microsoft.com/office/drawing/2014/main" id="{5B34271F-85D2-28D4-C959-B9BA16E9D9EA}"/>
              </a:ext>
            </a:extLst>
          </p:cNvPr>
          <p:cNvSpPr txBox="1"/>
          <p:nvPr/>
        </p:nvSpPr>
        <p:spPr>
          <a:xfrm>
            <a:off x="7523480" y="5405239"/>
            <a:ext cx="582852" cy="276999"/>
          </a:xfrm>
          <a:prstGeom prst="rect">
            <a:avLst/>
          </a:prstGeom>
          <a:solidFill>
            <a:schemeClr val="bg1"/>
          </a:solidFill>
          <a:ln>
            <a:solidFill>
              <a:schemeClr val="tx1"/>
            </a:solidFill>
          </a:ln>
        </p:spPr>
        <p:txBody>
          <a:bodyPr wrap="none" rtlCol="0">
            <a:spAutoFit/>
          </a:bodyPr>
          <a:lstStyle/>
          <a:p>
            <a:r>
              <a:rPr lang="es-CL" sz="1200" dirty="0"/>
              <a:t>ROYAL</a:t>
            </a:r>
          </a:p>
        </p:txBody>
      </p:sp>
      <p:sp>
        <p:nvSpPr>
          <p:cNvPr id="20" name="Forma libre 19">
            <a:extLst>
              <a:ext uri="{FF2B5EF4-FFF2-40B4-BE49-F238E27FC236}">
                <a16:creationId xmlns:a16="http://schemas.microsoft.com/office/drawing/2014/main" id="{3E193A82-3ECF-CEA6-C557-14E7F7A78239}"/>
              </a:ext>
            </a:extLst>
          </p:cNvPr>
          <p:cNvSpPr/>
          <p:nvPr/>
        </p:nvSpPr>
        <p:spPr>
          <a:xfrm>
            <a:off x="7967436" y="2682650"/>
            <a:ext cx="1232807" cy="865414"/>
          </a:xfrm>
          <a:custGeom>
            <a:avLst/>
            <a:gdLst>
              <a:gd name="connsiteX0" fmla="*/ 24493 w 1232807"/>
              <a:gd name="connsiteY0" fmla="*/ 832757 h 865414"/>
              <a:gd name="connsiteX1" fmla="*/ 498021 w 1232807"/>
              <a:gd name="connsiteY1" fmla="*/ 865414 h 865414"/>
              <a:gd name="connsiteX2" fmla="*/ 1020536 w 1232807"/>
              <a:gd name="connsiteY2" fmla="*/ 865414 h 865414"/>
              <a:gd name="connsiteX3" fmla="*/ 1232807 w 1232807"/>
              <a:gd name="connsiteY3" fmla="*/ 628650 h 865414"/>
              <a:gd name="connsiteX4" fmla="*/ 571500 w 1232807"/>
              <a:gd name="connsiteY4" fmla="*/ 16329 h 865414"/>
              <a:gd name="connsiteX5" fmla="*/ 212271 w 1232807"/>
              <a:gd name="connsiteY5" fmla="*/ 0 h 865414"/>
              <a:gd name="connsiteX6" fmla="*/ 293914 w 1232807"/>
              <a:gd name="connsiteY6" fmla="*/ 326571 h 865414"/>
              <a:gd name="connsiteX7" fmla="*/ 269421 w 1232807"/>
              <a:gd name="connsiteY7" fmla="*/ 432707 h 865414"/>
              <a:gd name="connsiteX8" fmla="*/ 195943 w 1232807"/>
              <a:gd name="connsiteY8" fmla="*/ 473529 h 865414"/>
              <a:gd name="connsiteX9" fmla="*/ 89807 w 1232807"/>
              <a:gd name="connsiteY9" fmla="*/ 506186 h 865414"/>
              <a:gd name="connsiteX10" fmla="*/ 32657 w 1232807"/>
              <a:gd name="connsiteY10" fmla="*/ 555171 h 865414"/>
              <a:gd name="connsiteX11" fmla="*/ 0 w 1232807"/>
              <a:gd name="connsiteY11" fmla="*/ 620486 h 865414"/>
              <a:gd name="connsiteX12" fmla="*/ 0 w 1232807"/>
              <a:gd name="connsiteY12" fmla="*/ 685800 h 865414"/>
              <a:gd name="connsiteX13" fmla="*/ 24493 w 1232807"/>
              <a:gd name="connsiteY13" fmla="*/ 832757 h 865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32807" h="865414">
                <a:moveTo>
                  <a:pt x="24493" y="832757"/>
                </a:moveTo>
                <a:lnTo>
                  <a:pt x="498021" y="865414"/>
                </a:lnTo>
                <a:lnTo>
                  <a:pt x="1020536" y="865414"/>
                </a:lnTo>
                <a:lnTo>
                  <a:pt x="1232807" y="628650"/>
                </a:lnTo>
                <a:lnTo>
                  <a:pt x="571500" y="16329"/>
                </a:lnTo>
                <a:lnTo>
                  <a:pt x="212271" y="0"/>
                </a:lnTo>
                <a:lnTo>
                  <a:pt x="293914" y="326571"/>
                </a:lnTo>
                <a:lnTo>
                  <a:pt x="269421" y="432707"/>
                </a:lnTo>
                <a:lnTo>
                  <a:pt x="195943" y="473529"/>
                </a:lnTo>
                <a:lnTo>
                  <a:pt x="89807" y="506186"/>
                </a:lnTo>
                <a:lnTo>
                  <a:pt x="32657" y="555171"/>
                </a:lnTo>
                <a:lnTo>
                  <a:pt x="0" y="620486"/>
                </a:lnTo>
                <a:lnTo>
                  <a:pt x="0" y="685800"/>
                </a:lnTo>
                <a:lnTo>
                  <a:pt x="24493" y="832757"/>
                </a:lnTo>
                <a:close/>
              </a:path>
            </a:pathLst>
          </a:custGeom>
          <a:pattFill prst="lgGrid">
            <a:fgClr>
              <a:schemeClr val="accent1"/>
            </a:fgClr>
            <a:bgClr>
              <a:schemeClr val="bg1"/>
            </a:bgClr>
          </a:patt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1" name="CuadroTexto 20">
            <a:extLst>
              <a:ext uri="{FF2B5EF4-FFF2-40B4-BE49-F238E27FC236}">
                <a16:creationId xmlns:a16="http://schemas.microsoft.com/office/drawing/2014/main" id="{ECB535D7-C55F-89F3-72B1-AEF647E4CCC5}"/>
              </a:ext>
            </a:extLst>
          </p:cNvPr>
          <p:cNvSpPr txBox="1"/>
          <p:nvPr/>
        </p:nvSpPr>
        <p:spPr>
          <a:xfrm>
            <a:off x="8358218" y="2882268"/>
            <a:ext cx="684037" cy="246221"/>
          </a:xfrm>
          <a:prstGeom prst="rect">
            <a:avLst/>
          </a:prstGeom>
          <a:solidFill>
            <a:schemeClr val="bg1"/>
          </a:solidFill>
          <a:ln>
            <a:solidFill>
              <a:schemeClr val="tx1"/>
            </a:solidFill>
          </a:ln>
        </p:spPr>
        <p:txBody>
          <a:bodyPr wrap="square" rtlCol="0">
            <a:spAutoFit/>
          </a:bodyPr>
          <a:lstStyle/>
          <a:p>
            <a:pPr algn="ctr"/>
            <a:r>
              <a:rPr lang="es-CL" sz="1000" dirty="0"/>
              <a:t>AUSTRAL</a:t>
            </a:r>
          </a:p>
        </p:txBody>
      </p:sp>
      <p:grpSp>
        <p:nvGrpSpPr>
          <p:cNvPr id="72" name="Grupo 71">
            <a:extLst>
              <a:ext uri="{FF2B5EF4-FFF2-40B4-BE49-F238E27FC236}">
                <a16:creationId xmlns:a16="http://schemas.microsoft.com/office/drawing/2014/main" id="{4AFCFDF0-B359-3C09-7BF4-5DFF3D3A710C}"/>
              </a:ext>
            </a:extLst>
          </p:cNvPr>
          <p:cNvGrpSpPr/>
          <p:nvPr/>
        </p:nvGrpSpPr>
        <p:grpSpPr>
          <a:xfrm>
            <a:off x="7327996" y="2905161"/>
            <a:ext cx="343364" cy="276999"/>
            <a:chOff x="8257445" y="3173554"/>
            <a:chExt cx="415470" cy="335169"/>
          </a:xfrm>
        </p:grpSpPr>
        <p:sp>
          <p:nvSpPr>
            <p:cNvPr id="73" name="Elipse 72">
              <a:extLst>
                <a:ext uri="{FF2B5EF4-FFF2-40B4-BE49-F238E27FC236}">
                  <a16:creationId xmlns:a16="http://schemas.microsoft.com/office/drawing/2014/main" id="{7A9152DC-2001-E5D1-CD12-496F57FCEDF3}"/>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74" name="CuadroTexto 73">
              <a:extLst>
                <a:ext uri="{FF2B5EF4-FFF2-40B4-BE49-F238E27FC236}">
                  <a16:creationId xmlns:a16="http://schemas.microsoft.com/office/drawing/2014/main" id="{3BB85332-A966-7238-BB85-82521A9E5B6E}"/>
                </a:ext>
              </a:extLst>
            </p:cNvPr>
            <p:cNvSpPr txBox="1"/>
            <p:nvPr/>
          </p:nvSpPr>
          <p:spPr>
            <a:xfrm>
              <a:off x="8257445" y="3173554"/>
              <a:ext cx="415470" cy="335169"/>
            </a:xfrm>
            <a:prstGeom prst="rect">
              <a:avLst/>
            </a:prstGeom>
            <a:noFill/>
          </p:spPr>
          <p:txBody>
            <a:bodyPr wrap="none" rtlCol="0">
              <a:spAutoFit/>
            </a:bodyPr>
            <a:lstStyle/>
            <a:p>
              <a:r>
                <a:rPr lang="es-CL" sz="1200" dirty="0">
                  <a:solidFill>
                    <a:schemeClr val="bg1"/>
                  </a:solidFill>
                </a:rPr>
                <a:t>K2</a:t>
              </a:r>
            </a:p>
          </p:txBody>
        </p:sp>
      </p:grpSp>
      <p:grpSp>
        <p:nvGrpSpPr>
          <p:cNvPr id="75" name="Grupo 74"/>
          <p:cNvGrpSpPr/>
          <p:nvPr/>
        </p:nvGrpSpPr>
        <p:grpSpPr>
          <a:xfrm>
            <a:off x="8287239" y="3193079"/>
            <a:ext cx="348172" cy="276999"/>
            <a:chOff x="8287239" y="3193079"/>
            <a:chExt cx="348172" cy="276999"/>
          </a:xfrm>
        </p:grpSpPr>
        <p:sp>
          <p:nvSpPr>
            <p:cNvPr id="76" name="Elipse 75">
              <a:extLst>
                <a:ext uri="{FF2B5EF4-FFF2-40B4-BE49-F238E27FC236}">
                  <a16:creationId xmlns:a16="http://schemas.microsoft.com/office/drawing/2014/main" id="{601232A0-8390-4848-A085-2D0B424515C5}"/>
                </a:ext>
              </a:extLst>
            </p:cNvPr>
            <p:cNvSpPr/>
            <p:nvPr/>
          </p:nvSpPr>
          <p:spPr>
            <a:xfrm>
              <a:off x="8318771" y="3202069"/>
              <a:ext cx="272370" cy="259020"/>
            </a:xfrm>
            <a:prstGeom prst="ellipse">
              <a:avLst/>
            </a:prstGeom>
            <a:solidFill>
              <a:srgbClr val="7030A0"/>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77" name="CuadroTexto 76">
              <a:extLst>
                <a:ext uri="{FF2B5EF4-FFF2-40B4-BE49-F238E27FC236}">
                  <a16:creationId xmlns:a16="http://schemas.microsoft.com/office/drawing/2014/main" id="{38ED6139-13D3-F016-C7B2-FF7BED9E4FEA}"/>
                </a:ext>
              </a:extLst>
            </p:cNvPr>
            <p:cNvSpPr txBox="1"/>
            <p:nvPr/>
          </p:nvSpPr>
          <p:spPr>
            <a:xfrm>
              <a:off x="8287239" y="3193079"/>
              <a:ext cx="348172" cy="276999"/>
            </a:xfrm>
            <a:prstGeom prst="rect">
              <a:avLst/>
            </a:prstGeom>
            <a:noFill/>
          </p:spPr>
          <p:txBody>
            <a:bodyPr wrap="none" rtlCol="0">
              <a:spAutoFit/>
            </a:bodyPr>
            <a:lstStyle/>
            <a:p>
              <a:r>
                <a:rPr lang="es-CL" sz="1200" b="1" dirty="0">
                  <a:solidFill>
                    <a:srgbClr val="FF0909"/>
                  </a:solidFill>
                </a:rPr>
                <a:t>K3</a:t>
              </a:r>
            </a:p>
          </p:txBody>
        </p:sp>
      </p:grpSp>
      <p:grpSp>
        <p:nvGrpSpPr>
          <p:cNvPr id="78" name="Grupo 77">
            <a:extLst>
              <a:ext uri="{FF2B5EF4-FFF2-40B4-BE49-F238E27FC236}">
                <a16:creationId xmlns:a16="http://schemas.microsoft.com/office/drawing/2014/main" id="{A9C0AA6D-269F-99FC-3FD0-F5147087ECF4}"/>
              </a:ext>
            </a:extLst>
          </p:cNvPr>
          <p:cNvGrpSpPr/>
          <p:nvPr/>
        </p:nvGrpSpPr>
        <p:grpSpPr>
          <a:xfrm>
            <a:off x="7499678" y="5025184"/>
            <a:ext cx="421910" cy="276999"/>
            <a:chOff x="8205125" y="3170621"/>
            <a:chExt cx="510511" cy="335169"/>
          </a:xfrm>
        </p:grpSpPr>
        <p:sp>
          <p:nvSpPr>
            <p:cNvPr id="79" name="Elipse 78">
              <a:extLst>
                <a:ext uri="{FF2B5EF4-FFF2-40B4-BE49-F238E27FC236}">
                  <a16:creationId xmlns:a16="http://schemas.microsoft.com/office/drawing/2014/main" id="{2D5E6B1F-4912-A41A-9095-E2BD03A3DEE5}"/>
                </a:ext>
              </a:extLst>
            </p:cNvPr>
            <p:cNvSpPr/>
            <p:nvPr/>
          </p:nvSpPr>
          <p:spPr>
            <a:xfrm>
              <a:off x="8295596" y="3181499"/>
              <a:ext cx="329568" cy="313414"/>
            </a:xfrm>
            <a:prstGeom prst="ellipse">
              <a:avLst/>
            </a:prstGeom>
            <a:solidFill>
              <a:srgbClr val="7030A0"/>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80" name="CuadroTexto 79">
              <a:extLst>
                <a:ext uri="{FF2B5EF4-FFF2-40B4-BE49-F238E27FC236}">
                  <a16:creationId xmlns:a16="http://schemas.microsoft.com/office/drawing/2014/main" id="{1EFA8B7E-90B6-652B-FA58-4D64DDCF7333}"/>
                </a:ext>
              </a:extLst>
            </p:cNvPr>
            <p:cNvSpPr txBox="1"/>
            <p:nvPr/>
          </p:nvSpPr>
          <p:spPr>
            <a:xfrm>
              <a:off x="8205125" y="3170621"/>
              <a:ext cx="510511" cy="335169"/>
            </a:xfrm>
            <a:prstGeom prst="rect">
              <a:avLst/>
            </a:prstGeom>
            <a:noFill/>
          </p:spPr>
          <p:txBody>
            <a:bodyPr wrap="none" rtlCol="0">
              <a:spAutoFit/>
            </a:bodyPr>
            <a:lstStyle/>
            <a:p>
              <a:r>
                <a:rPr lang="es-CL" sz="1200" dirty="0">
                  <a:solidFill>
                    <a:schemeClr val="bg1"/>
                  </a:solidFill>
                </a:rPr>
                <a:t>K10</a:t>
              </a:r>
            </a:p>
          </p:txBody>
        </p:sp>
      </p:grpSp>
      <p:grpSp>
        <p:nvGrpSpPr>
          <p:cNvPr id="81" name="Grupo 80"/>
          <p:cNvGrpSpPr/>
          <p:nvPr/>
        </p:nvGrpSpPr>
        <p:grpSpPr>
          <a:xfrm>
            <a:off x="9573116" y="4003557"/>
            <a:ext cx="343364" cy="276999"/>
            <a:chOff x="9573116" y="4003557"/>
            <a:chExt cx="343364" cy="276999"/>
          </a:xfrm>
        </p:grpSpPr>
        <p:sp>
          <p:nvSpPr>
            <p:cNvPr id="82" name="Elipse 81">
              <a:extLst>
                <a:ext uri="{FF2B5EF4-FFF2-40B4-BE49-F238E27FC236}">
                  <a16:creationId xmlns:a16="http://schemas.microsoft.com/office/drawing/2014/main" id="{99A30CE9-A2F3-0B3B-E585-7C35E58A6DE9}"/>
                </a:ext>
              </a:extLst>
            </p:cNvPr>
            <p:cNvSpPr/>
            <p:nvPr/>
          </p:nvSpPr>
          <p:spPr>
            <a:xfrm>
              <a:off x="9608613" y="4012547"/>
              <a:ext cx="272371" cy="259020"/>
            </a:xfrm>
            <a:prstGeom prst="ellipse">
              <a:avLst/>
            </a:prstGeom>
            <a:solidFill>
              <a:srgbClr val="7030A0"/>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83" name="CuadroTexto 82">
              <a:extLst>
                <a:ext uri="{FF2B5EF4-FFF2-40B4-BE49-F238E27FC236}">
                  <a16:creationId xmlns:a16="http://schemas.microsoft.com/office/drawing/2014/main" id="{4E81A97A-7B06-2700-A4AA-0D044750FB39}"/>
                </a:ext>
              </a:extLst>
            </p:cNvPr>
            <p:cNvSpPr txBox="1"/>
            <p:nvPr/>
          </p:nvSpPr>
          <p:spPr>
            <a:xfrm>
              <a:off x="9573116" y="4003557"/>
              <a:ext cx="343364" cy="276999"/>
            </a:xfrm>
            <a:prstGeom prst="rect">
              <a:avLst/>
            </a:prstGeom>
            <a:noFill/>
          </p:spPr>
          <p:txBody>
            <a:bodyPr wrap="none" rtlCol="0">
              <a:spAutoFit/>
            </a:bodyPr>
            <a:lstStyle/>
            <a:p>
              <a:r>
                <a:rPr lang="es-CL" sz="1200" dirty="0">
                  <a:solidFill>
                    <a:schemeClr val="bg1"/>
                  </a:solidFill>
                </a:rPr>
                <a:t>K7</a:t>
              </a:r>
            </a:p>
          </p:txBody>
        </p:sp>
      </p:grpSp>
    </p:spTree>
    <p:extLst>
      <p:ext uri="{BB962C8B-B14F-4D97-AF65-F5344CB8AC3E}">
        <p14:creationId xmlns:p14="http://schemas.microsoft.com/office/powerpoint/2010/main" val="25777178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5A2220C6-E111-09C5-130E-48B32E0AE3BA}"/>
              </a:ext>
            </a:extLst>
          </p:cNvPr>
          <p:cNvPicPr>
            <a:picLocks noChangeAspect="1"/>
          </p:cNvPicPr>
          <p:nvPr/>
        </p:nvPicPr>
        <p:blipFill rotWithShape="1">
          <a:blip r:embed="rId2"/>
          <a:srcRect r="6131"/>
          <a:stretch/>
        </p:blipFill>
        <p:spPr>
          <a:xfrm>
            <a:off x="3909894" y="1306109"/>
            <a:ext cx="8282106" cy="5535064"/>
          </a:xfrm>
          <a:prstGeom prst="rect">
            <a:avLst/>
          </a:prstGeom>
          <a:ln>
            <a:solidFill>
              <a:schemeClr val="tx1"/>
            </a:solidFill>
          </a:ln>
        </p:spPr>
      </p:pic>
      <p:grpSp>
        <p:nvGrpSpPr>
          <p:cNvPr id="4" name="Grupo 3">
            <a:extLst>
              <a:ext uri="{FF2B5EF4-FFF2-40B4-BE49-F238E27FC236}">
                <a16:creationId xmlns:a16="http://schemas.microsoft.com/office/drawing/2014/main" id="{75A45D0C-D457-4BE6-2A58-B71DEB01E024}"/>
              </a:ext>
            </a:extLst>
          </p:cNvPr>
          <p:cNvGrpSpPr/>
          <p:nvPr/>
        </p:nvGrpSpPr>
        <p:grpSpPr>
          <a:xfrm>
            <a:off x="0" y="85738"/>
            <a:ext cx="12192000" cy="1185897"/>
            <a:chOff x="0" y="85738"/>
            <a:chExt cx="12192000" cy="1185897"/>
          </a:xfrm>
        </p:grpSpPr>
        <p:pic>
          <p:nvPicPr>
            <p:cNvPr id="6" name="Imagen 5" descr="IMG_4532.JPG">
              <a:extLst>
                <a:ext uri="{FF2B5EF4-FFF2-40B4-BE49-F238E27FC236}">
                  <a16:creationId xmlns:a16="http://schemas.microsoft.com/office/drawing/2014/main" id="{FBA816CE-6552-A268-78F2-B256060DB0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6D05216B-71F2-0CFF-98CB-FE38D0B25D6C}"/>
                </a:ext>
              </a:extLst>
            </p:cNvPr>
            <p:cNvSpPr/>
            <p:nvPr/>
          </p:nvSpPr>
          <p:spPr>
            <a:xfrm>
              <a:off x="0" y="1091722"/>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sp>
        <p:nvSpPr>
          <p:cNvPr id="75" name="Forma libre 74">
            <a:extLst>
              <a:ext uri="{FF2B5EF4-FFF2-40B4-BE49-F238E27FC236}">
                <a16:creationId xmlns:a16="http://schemas.microsoft.com/office/drawing/2014/main" id="{3E193A82-3ECF-CEA6-C557-14E7F7A78239}"/>
              </a:ext>
            </a:extLst>
          </p:cNvPr>
          <p:cNvSpPr/>
          <p:nvPr/>
        </p:nvSpPr>
        <p:spPr>
          <a:xfrm>
            <a:off x="7967436" y="2682650"/>
            <a:ext cx="1232807" cy="865414"/>
          </a:xfrm>
          <a:custGeom>
            <a:avLst/>
            <a:gdLst>
              <a:gd name="connsiteX0" fmla="*/ 24493 w 1232807"/>
              <a:gd name="connsiteY0" fmla="*/ 832757 h 865414"/>
              <a:gd name="connsiteX1" fmla="*/ 498021 w 1232807"/>
              <a:gd name="connsiteY1" fmla="*/ 865414 h 865414"/>
              <a:gd name="connsiteX2" fmla="*/ 1020536 w 1232807"/>
              <a:gd name="connsiteY2" fmla="*/ 865414 h 865414"/>
              <a:gd name="connsiteX3" fmla="*/ 1232807 w 1232807"/>
              <a:gd name="connsiteY3" fmla="*/ 628650 h 865414"/>
              <a:gd name="connsiteX4" fmla="*/ 571500 w 1232807"/>
              <a:gd name="connsiteY4" fmla="*/ 16329 h 865414"/>
              <a:gd name="connsiteX5" fmla="*/ 212271 w 1232807"/>
              <a:gd name="connsiteY5" fmla="*/ 0 h 865414"/>
              <a:gd name="connsiteX6" fmla="*/ 293914 w 1232807"/>
              <a:gd name="connsiteY6" fmla="*/ 326571 h 865414"/>
              <a:gd name="connsiteX7" fmla="*/ 269421 w 1232807"/>
              <a:gd name="connsiteY7" fmla="*/ 432707 h 865414"/>
              <a:gd name="connsiteX8" fmla="*/ 195943 w 1232807"/>
              <a:gd name="connsiteY8" fmla="*/ 473529 h 865414"/>
              <a:gd name="connsiteX9" fmla="*/ 89807 w 1232807"/>
              <a:gd name="connsiteY9" fmla="*/ 506186 h 865414"/>
              <a:gd name="connsiteX10" fmla="*/ 32657 w 1232807"/>
              <a:gd name="connsiteY10" fmla="*/ 555171 h 865414"/>
              <a:gd name="connsiteX11" fmla="*/ 0 w 1232807"/>
              <a:gd name="connsiteY11" fmla="*/ 620486 h 865414"/>
              <a:gd name="connsiteX12" fmla="*/ 0 w 1232807"/>
              <a:gd name="connsiteY12" fmla="*/ 685800 h 865414"/>
              <a:gd name="connsiteX13" fmla="*/ 24493 w 1232807"/>
              <a:gd name="connsiteY13" fmla="*/ 832757 h 865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32807" h="865414">
                <a:moveTo>
                  <a:pt x="24493" y="832757"/>
                </a:moveTo>
                <a:lnTo>
                  <a:pt x="498021" y="865414"/>
                </a:lnTo>
                <a:lnTo>
                  <a:pt x="1020536" y="865414"/>
                </a:lnTo>
                <a:lnTo>
                  <a:pt x="1232807" y="628650"/>
                </a:lnTo>
                <a:lnTo>
                  <a:pt x="571500" y="16329"/>
                </a:lnTo>
                <a:lnTo>
                  <a:pt x="212271" y="0"/>
                </a:lnTo>
                <a:lnTo>
                  <a:pt x="293914" y="326571"/>
                </a:lnTo>
                <a:lnTo>
                  <a:pt x="269421" y="432707"/>
                </a:lnTo>
                <a:lnTo>
                  <a:pt x="195943" y="473529"/>
                </a:lnTo>
                <a:lnTo>
                  <a:pt x="89807" y="506186"/>
                </a:lnTo>
                <a:lnTo>
                  <a:pt x="32657" y="555171"/>
                </a:lnTo>
                <a:lnTo>
                  <a:pt x="0" y="620486"/>
                </a:lnTo>
                <a:lnTo>
                  <a:pt x="0" y="685800"/>
                </a:lnTo>
                <a:lnTo>
                  <a:pt x="24493" y="832757"/>
                </a:lnTo>
                <a:close/>
              </a:path>
            </a:pathLst>
          </a:custGeom>
          <a:pattFill prst="lgGrid">
            <a:fgClr>
              <a:schemeClr val="accent1"/>
            </a:fgClr>
            <a:bgClr>
              <a:schemeClr val="bg1"/>
            </a:bgClr>
          </a:patt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nvGrpSpPr>
          <p:cNvPr id="33" name="Grupo 32">
            <a:extLst>
              <a:ext uri="{FF2B5EF4-FFF2-40B4-BE49-F238E27FC236}">
                <a16:creationId xmlns:a16="http://schemas.microsoft.com/office/drawing/2014/main" id="{DF27C373-FAA4-98DA-73FA-8ACDFA1FFFA3}"/>
              </a:ext>
            </a:extLst>
          </p:cNvPr>
          <p:cNvGrpSpPr/>
          <p:nvPr/>
        </p:nvGrpSpPr>
        <p:grpSpPr>
          <a:xfrm>
            <a:off x="4061885" y="1435141"/>
            <a:ext cx="768040" cy="750797"/>
            <a:chOff x="-114967" y="-136813"/>
            <a:chExt cx="1498714" cy="1466033"/>
          </a:xfrm>
        </p:grpSpPr>
        <p:pic>
          <p:nvPicPr>
            <p:cNvPr id="34" name="Imagen 33">
              <a:extLst>
                <a:ext uri="{FF2B5EF4-FFF2-40B4-BE49-F238E27FC236}">
                  <a16:creationId xmlns:a16="http://schemas.microsoft.com/office/drawing/2014/main" id="{0733655E-F770-69A7-2B6B-EAAC2421BD4C}"/>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35" name="CuadroTexto 13">
              <a:extLst>
                <a:ext uri="{FF2B5EF4-FFF2-40B4-BE49-F238E27FC236}">
                  <a16:creationId xmlns:a16="http://schemas.microsoft.com/office/drawing/2014/main" id="{87288C2B-D49F-0BAA-DB15-111CDBCE455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36" name="CuadroTexto 14">
              <a:extLst>
                <a:ext uri="{FF2B5EF4-FFF2-40B4-BE49-F238E27FC236}">
                  <a16:creationId xmlns:a16="http://schemas.microsoft.com/office/drawing/2014/main" id="{4343838B-7886-AE91-F27F-466AF78A57DA}"/>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37" name="CuadroTexto 15">
              <a:extLst>
                <a:ext uri="{FF2B5EF4-FFF2-40B4-BE49-F238E27FC236}">
                  <a16:creationId xmlns:a16="http://schemas.microsoft.com/office/drawing/2014/main" id="{76BB175B-3F86-03F0-AF79-DDFB535AF913}"/>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38" name="CuadroTexto 16">
              <a:extLst>
                <a:ext uri="{FF2B5EF4-FFF2-40B4-BE49-F238E27FC236}">
                  <a16:creationId xmlns:a16="http://schemas.microsoft.com/office/drawing/2014/main" id="{537A0F1A-9791-FA9C-3AF3-290B7DBE9AB8}"/>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sp>
        <p:nvSpPr>
          <p:cNvPr id="73" name="Forma libre 72">
            <a:extLst>
              <a:ext uri="{FF2B5EF4-FFF2-40B4-BE49-F238E27FC236}">
                <a16:creationId xmlns:a16="http://schemas.microsoft.com/office/drawing/2014/main" id="{90D2DB1D-5AF6-4921-D4A3-4A6F306E7440}"/>
              </a:ext>
            </a:extLst>
          </p:cNvPr>
          <p:cNvSpPr/>
          <p:nvPr/>
        </p:nvSpPr>
        <p:spPr>
          <a:xfrm>
            <a:off x="6072188" y="3629025"/>
            <a:ext cx="1864518" cy="1343025"/>
          </a:xfrm>
          <a:custGeom>
            <a:avLst/>
            <a:gdLst>
              <a:gd name="connsiteX0" fmla="*/ 14287 w 1864518"/>
              <a:gd name="connsiteY0" fmla="*/ 121444 h 1343025"/>
              <a:gd name="connsiteX1" fmla="*/ 0 w 1864518"/>
              <a:gd name="connsiteY1" fmla="*/ 264319 h 1343025"/>
              <a:gd name="connsiteX2" fmla="*/ 57150 w 1864518"/>
              <a:gd name="connsiteY2" fmla="*/ 342900 h 1343025"/>
              <a:gd name="connsiteX3" fmla="*/ 71437 w 1864518"/>
              <a:gd name="connsiteY3" fmla="*/ 442913 h 1343025"/>
              <a:gd name="connsiteX4" fmla="*/ 57150 w 1864518"/>
              <a:gd name="connsiteY4" fmla="*/ 478631 h 1343025"/>
              <a:gd name="connsiteX5" fmla="*/ 100012 w 1864518"/>
              <a:gd name="connsiteY5" fmla="*/ 521494 h 1343025"/>
              <a:gd name="connsiteX6" fmla="*/ 128587 w 1864518"/>
              <a:gd name="connsiteY6" fmla="*/ 607219 h 1343025"/>
              <a:gd name="connsiteX7" fmla="*/ 107156 w 1864518"/>
              <a:gd name="connsiteY7" fmla="*/ 671513 h 1343025"/>
              <a:gd name="connsiteX8" fmla="*/ 164306 w 1864518"/>
              <a:gd name="connsiteY8" fmla="*/ 685800 h 1343025"/>
              <a:gd name="connsiteX9" fmla="*/ 192881 w 1864518"/>
              <a:gd name="connsiteY9" fmla="*/ 721519 h 1343025"/>
              <a:gd name="connsiteX10" fmla="*/ 192881 w 1864518"/>
              <a:gd name="connsiteY10" fmla="*/ 742950 h 1343025"/>
              <a:gd name="connsiteX11" fmla="*/ 171450 w 1864518"/>
              <a:gd name="connsiteY11" fmla="*/ 792956 h 1343025"/>
              <a:gd name="connsiteX12" fmla="*/ 171450 w 1864518"/>
              <a:gd name="connsiteY12" fmla="*/ 792956 h 1343025"/>
              <a:gd name="connsiteX13" fmla="*/ 142875 w 1864518"/>
              <a:gd name="connsiteY13" fmla="*/ 864394 h 1343025"/>
              <a:gd name="connsiteX14" fmla="*/ 150018 w 1864518"/>
              <a:gd name="connsiteY14" fmla="*/ 928688 h 1343025"/>
              <a:gd name="connsiteX15" fmla="*/ 242887 w 1864518"/>
              <a:gd name="connsiteY15" fmla="*/ 935831 h 1343025"/>
              <a:gd name="connsiteX16" fmla="*/ 242887 w 1864518"/>
              <a:gd name="connsiteY16" fmla="*/ 935831 h 1343025"/>
              <a:gd name="connsiteX17" fmla="*/ 335756 w 1864518"/>
              <a:gd name="connsiteY17" fmla="*/ 985838 h 1343025"/>
              <a:gd name="connsiteX18" fmla="*/ 371475 w 1864518"/>
              <a:gd name="connsiteY18" fmla="*/ 1000125 h 1343025"/>
              <a:gd name="connsiteX19" fmla="*/ 350043 w 1864518"/>
              <a:gd name="connsiteY19" fmla="*/ 1064419 h 1343025"/>
              <a:gd name="connsiteX20" fmla="*/ 400050 w 1864518"/>
              <a:gd name="connsiteY20" fmla="*/ 1150144 h 1343025"/>
              <a:gd name="connsiteX21" fmla="*/ 471487 w 1864518"/>
              <a:gd name="connsiteY21" fmla="*/ 1171575 h 1343025"/>
              <a:gd name="connsiteX22" fmla="*/ 478631 w 1864518"/>
              <a:gd name="connsiteY22" fmla="*/ 1235869 h 1343025"/>
              <a:gd name="connsiteX23" fmla="*/ 571500 w 1864518"/>
              <a:gd name="connsiteY23" fmla="*/ 1314450 h 1343025"/>
              <a:gd name="connsiteX24" fmla="*/ 685800 w 1864518"/>
              <a:gd name="connsiteY24" fmla="*/ 1307306 h 1343025"/>
              <a:gd name="connsiteX25" fmla="*/ 757237 w 1864518"/>
              <a:gd name="connsiteY25" fmla="*/ 1314450 h 1343025"/>
              <a:gd name="connsiteX26" fmla="*/ 857250 w 1864518"/>
              <a:gd name="connsiteY26" fmla="*/ 1250156 h 1343025"/>
              <a:gd name="connsiteX27" fmla="*/ 992981 w 1864518"/>
              <a:gd name="connsiteY27" fmla="*/ 1328738 h 1343025"/>
              <a:gd name="connsiteX28" fmla="*/ 1121568 w 1864518"/>
              <a:gd name="connsiteY28" fmla="*/ 1343025 h 1343025"/>
              <a:gd name="connsiteX29" fmla="*/ 1264443 w 1864518"/>
              <a:gd name="connsiteY29" fmla="*/ 1343025 h 1343025"/>
              <a:gd name="connsiteX30" fmla="*/ 1314450 w 1864518"/>
              <a:gd name="connsiteY30" fmla="*/ 1307306 h 1343025"/>
              <a:gd name="connsiteX31" fmla="*/ 1864518 w 1864518"/>
              <a:gd name="connsiteY31" fmla="*/ 857250 h 1343025"/>
              <a:gd name="connsiteX32" fmla="*/ 1700212 w 1864518"/>
              <a:gd name="connsiteY32" fmla="*/ 650081 h 1343025"/>
              <a:gd name="connsiteX33" fmla="*/ 1678781 w 1864518"/>
              <a:gd name="connsiteY33" fmla="*/ 457200 h 1343025"/>
              <a:gd name="connsiteX34" fmla="*/ 1628775 w 1864518"/>
              <a:gd name="connsiteY34" fmla="*/ 300038 h 1343025"/>
              <a:gd name="connsiteX35" fmla="*/ 1635918 w 1864518"/>
              <a:gd name="connsiteY35" fmla="*/ 185738 h 1343025"/>
              <a:gd name="connsiteX36" fmla="*/ 1564481 w 1864518"/>
              <a:gd name="connsiteY36" fmla="*/ 64294 h 1343025"/>
              <a:gd name="connsiteX37" fmla="*/ 1300162 w 1864518"/>
              <a:gd name="connsiteY37" fmla="*/ 0 h 1343025"/>
              <a:gd name="connsiteX38" fmla="*/ 1078706 w 1864518"/>
              <a:gd name="connsiteY38" fmla="*/ 100013 h 1343025"/>
              <a:gd name="connsiteX39" fmla="*/ 14287 w 1864518"/>
              <a:gd name="connsiteY39" fmla="*/ 121444 h 1343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864518" h="1343025">
                <a:moveTo>
                  <a:pt x="14287" y="121444"/>
                </a:moveTo>
                <a:lnTo>
                  <a:pt x="0" y="264319"/>
                </a:lnTo>
                <a:lnTo>
                  <a:pt x="57150" y="342900"/>
                </a:lnTo>
                <a:lnTo>
                  <a:pt x="71437" y="442913"/>
                </a:lnTo>
                <a:lnTo>
                  <a:pt x="57150" y="478631"/>
                </a:lnTo>
                <a:lnTo>
                  <a:pt x="100012" y="521494"/>
                </a:lnTo>
                <a:lnTo>
                  <a:pt x="128587" y="607219"/>
                </a:lnTo>
                <a:lnTo>
                  <a:pt x="107156" y="671513"/>
                </a:lnTo>
                <a:lnTo>
                  <a:pt x="164306" y="685800"/>
                </a:lnTo>
                <a:lnTo>
                  <a:pt x="192881" y="721519"/>
                </a:lnTo>
                <a:lnTo>
                  <a:pt x="192881" y="742950"/>
                </a:lnTo>
                <a:lnTo>
                  <a:pt x="171450" y="792956"/>
                </a:lnTo>
                <a:lnTo>
                  <a:pt x="171450" y="792956"/>
                </a:lnTo>
                <a:lnTo>
                  <a:pt x="142875" y="864394"/>
                </a:lnTo>
                <a:lnTo>
                  <a:pt x="150018" y="928688"/>
                </a:lnTo>
                <a:lnTo>
                  <a:pt x="242887" y="935831"/>
                </a:lnTo>
                <a:lnTo>
                  <a:pt x="242887" y="935831"/>
                </a:lnTo>
                <a:lnTo>
                  <a:pt x="335756" y="985838"/>
                </a:lnTo>
                <a:lnTo>
                  <a:pt x="371475" y="1000125"/>
                </a:lnTo>
                <a:lnTo>
                  <a:pt x="350043" y="1064419"/>
                </a:lnTo>
                <a:lnTo>
                  <a:pt x="400050" y="1150144"/>
                </a:lnTo>
                <a:lnTo>
                  <a:pt x="471487" y="1171575"/>
                </a:lnTo>
                <a:lnTo>
                  <a:pt x="478631" y="1235869"/>
                </a:lnTo>
                <a:lnTo>
                  <a:pt x="571500" y="1314450"/>
                </a:lnTo>
                <a:lnTo>
                  <a:pt x="685800" y="1307306"/>
                </a:lnTo>
                <a:lnTo>
                  <a:pt x="757237" y="1314450"/>
                </a:lnTo>
                <a:lnTo>
                  <a:pt x="857250" y="1250156"/>
                </a:lnTo>
                <a:lnTo>
                  <a:pt x="992981" y="1328738"/>
                </a:lnTo>
                <a:lnTo>
                  <a:pt x="1121568" y="1343025"/>
                </a:lnTo>
                <a:lnTo>
                  <a:pt x="1264443" y="1343025"/>
                </a:lnTo>
                <a:lnTo>
                  <a:pt x="1314450" y="1307306"/>
                </a:lnTo>
                <a:lnTo>
                  <a:pt x="1864518" y="857250"/>
                </a:lnTo>
                <a:lnTo>
                  <a:pt x="1700212" y="650081"/>
                </a:lnTo>
                <a:lnTo>
                  <a:pt x="1678781" y="457200"/>
                </a:lnTo>
                <a:lnTo>
                  <a:pt x="1628775" y="300038"/>
                </a:lnTo>
                <a:lnTo>
                  <a:pt x="1635918" y="185738"/>
                </a:lnTo>
                <a:lnTo>
                  <a:pt x="1564481" y="64294"/>
                </a:lnTo>
                <a:lnTo>
                  <a:pt x="1300162" y="0"/>
                </a:lnTo>
                <a:lnTo>
                  <a:pt x="1078706" y="100013"/>
                </a:lnTo>
                <a:lnTo>
                  <a:pt x="14287" y="121444"/>
                </a:lnTo>
                <a:close/>
              </a:path>
            </a:pathLst>
          </a:custGeom>
          <a:pattFill prst="lgGrid">
            <a:fgClr>
              <a:schemeClr val="accent1"/>
            </a:fgClr>
            <a:bgClr>
              <a:schemeClr val="bg1"/>
            </a:bgClr>
          </a:patt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74" name="Forma libre 73">
            <a:extLst>
              <a:ext uri="{FF2B5EF4-FFF2-40B4-BE49-F238E27FC236}">
                <a16:creationId xmlns:a16="http://schemas.microsoft.com/office/drawing/2014/main" id="{168998A2-EEDB-6675-7CA3-9E6B4DF8B54D}"/>
              </a:ext>
            </a:extLst>
          </p:cNvPr>
          <p:cNvSpPr/>
          <p:nvPr/>
        </p:nvSpPr>
        <p:spPr>
          <a:xfrm>
            <a:off x="7251256" y="4942876"/>
            <a:ext cx="1259698" cy="1023104"/>
          </a:xfrm>
          <a:custGeom>
            <a:avLst/>
            <a:gdLst>
              <a:gd name="connsiteX0" fmla="*/ 274959 w 1259698"/>
              <a:gd name="connsiteY0" fmla="*/ 185437 h 1023104"/>
              <a:gd name="connsiteX1" fmla="*/ 127888 w 1259698"/>
              <a:gd name="connsiteY1" fmla="*/ 332509 h 1023104"/>
              <a:gd name="connsiteX2" fmla="*/ 108705 w 1259698"/>
              <a:gd name="connsiteY2" fmla="*/ 479580 h 1023104"/>
              <a:gd name="connsiteX3" fmla="*/ 57550 w 1259698"/>
              <a:gd name="connsiteY3" fmla="*/ 543524 h 1023104"/>
              <a:gd name="connsiteX4" fmla="*/ 0 w 1259698"/>
              <a:gd name="connsiteY4" fmla="*/ 620257 h 1023104"/>
              <a:gd name="connsiteX5" fmla="*/ 191832 w 1259698"/>
              <a:gd name="connsiteY5" fmla="*/ 1023104 h 1023104"/>
              <a:gd name="connsiteX6" fmla="*/ 300537 w 1259698"/>
              <a:gd name="connsiteY6" fmla="*/ 997527 h 1023104"/>
              <a:gd name="connsiteX7" fmla="*/ 492369 w 1259698"/>
              <a:gd name="connsiteY7" fmla="*/ 946372 h 1023104"/>
              <a:gd name="connsiteX8" fmla="*/ 581891 w 1259698"/>
              <a:gd name="connsiteY8" fmla="*/ 939977 h 1023104"/>
              <a:gd name="connsiteX9" fmla="*/ 665018 w 1259698"/>
              <a:gd name="connsiteY9" fmla="*/ 971949 h 1023104"/>
              <a:gd name="connsiteX10" fmla="*/ 722568 w 1259698"/>
              <a:gd name="connsiteY10" fmla="*/ 965555 h 1023104"/>
              <a:gd name="connsiteX11" fmla="*/ 812089 w 1259698"/>
              <a:gd name="connsiteY11" fmla="*/ 997527 h 1023104"/>
              <a:gd name="connsiteX12" fmla="*/ 856850 w 1259698"/>
              <a:gd name="connsiteY12" fmla="*/ 1016710 h 1023104"/>
              <a:gd name="connsiteX13" fmla="*/ 1003922 w 1259698"/>
              <a:gd name="connsiteY13" fmla="*/ 952766 h 1023104"/>
              <a:gd name="connsiteX14" fmla="*/ 1214937 w 1259698"/>
              <a:gd name="connsiteY14" fmla="*/ 690595 h 1023104"/>
              <a:gd name="connsiteX15" fmla="*/ 1208543 w 1259698"/>
              <a:gd name="connsiteY15" fmla="*/ 620257 h 1023104"/>
              <a:gd name="connsiteX16" fmla="*/ 1259698 w 1259698"/>
              <a:gd name="connsiteY16" fmla="*/ 517946 h 1023104"/>
              <a:gd name="connsiteX17" fmla="*/ 1221331 w 1259698"/>
              <a:gd name="connsiteY17" fmla="*/ 396453 h 1023104"/>
              <a:gd name="connsiteX18" fmla="*/ 1112627 w 1259698"/>
              <a:gd name="connsiteY18" fmla="*/ 332509 h 1023104"/>
              <a:gd name="connsiteX19" fmla="*/ 952766 w 1259698"/>
              <a:gd name="connsiteY19" fmla="*/ 236593 h 1023104"/>
              <a:gd name="connsiteX20" fmla="*/ 869639 w 1259698"/>
              <a:gd name="connsiteY20" fmla="*/ 242987 h 1023104"/>
              <a:gd name="connsiteX21" fmla="*/ 754540 w 1259698"/>
              <a:gd name="connsiteY21" fmla="*/ 242987 h 1023104"/>
              <a:gd name="connsiteX22" fmla="*/ 690596 w 1259698"/>
              <a:gd name="connsiteY22" fmla="*/ 185437 h 1023104"/>
              <a:gd name="connsiteX23" fmla="*/ 652229 w 1259698"/>
              <a:gd name="connsiteY23" fmla="*/ 89521 h 1023104"/>
              <a:gd name="connsiteX24" fmla="*/ 549919 w 1259698"/>
              <a:gd name="connsiteY24" fmla="*/ 0 h 1023104"/>
              <a:gd name="connsiteX25" fmla="*/ 274959 w 1259698"/>
              <a:gd name="connsiteY25" fmla="*/ 185437 h 1023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259698" h="1023104">
                <a:moveTo>
                  <a:pt x="274959" y="185437"/>
                </a:moveTo>
                <a:lnTo>
                  <a:pt x="127888" y="332509"/>
                </a:lnTo>
                <a:lnTo>
                  <a:pt x="108705" y="479580"/>
                </a:lnTo>
                <a:lnTo>
                  <a:pt x="57550" y="543524"/>
                </a:lnTo>
                <a:lnTo>
                  <a:pt x="0" y="620257"/>
                </a:lnTo>
                <a:lnTo>
                  <a:pt x="191832" y="1023104"/>
                </a:lnTo>
                <a:lnTo>
                  <a:pt x="300537" y="997527"/>
                </a:lnTo>
                <a:lnTo>
                  <a:pt x="492369" y="946372"/>
                </a:lnTo>
                <a:lnTo>
                  <a:pt x="581891" y="939977"/>
                </a:lnTo>
                <a:lnTo>
                  <a:pt x="665018" y="971949"/>
                </a:lnTo>
                <a:lnTo>
                  <a:pt x="722568" y="965555"/>
                </a:lnTo>
                <a:lnTo>
                  <a:pt x="812089" y="997527"/>
                </a:lnTo>
                <a:lnTo>
                  <a:pt x="856850" y="1016710"/>
                </a:lnTo>
                <a:lnTo>
                  <a:pt x="1003922" y="952766"/>
                </a:lnTo>
                <a:lnTo>
                  <a:pt x="1214937" y="690595"/>
                </a:lnTo>
                <a:lnTo>
                  <a:pt x="1208543" y="620257"/>
                </a:lnTo>
                <a:lnTo>
                  <a:pt x="1259698" y="517946"/>
                </a:lnTo>
                <a:lnTo>
                  <a:pt x="1221331" y="396453"/>
                </a:lnTo>
                <a:lnTo>
                  <a:pt x="1112627" y="332509"/>
                </a:lnTo>
                <a:lnTo>
                  <a:pt x="952766" y="236593"/>
                </a:lnTo>
                <a:lnTo>
                  <a:pt x="869639" y="242987"/>
                </a:lnTo>
                <a:lnTo>
                  <a:pt x="754540" y="242987"/>
                </a:lnTo>
                <a:lnTo>
                  <a:pt x="690596" y="185437"/>
                </a:lnTo>
                <a:lnTo>
                  <a:pt x="652229" y="89521"/>
                </a:lnTo>
                <a:lnTo>
                  <a:pt x="549919" y="0"/>
                </a:lnTo>
                <a:lnTo>
                  <a:pt x="274959" y="185437"/>
                </a:lnTo>
                <a:close/>
              </a:path>
            </a:pathLst>
          </a:custGeom>
          <a:pattFill prst="lgGrid">
            <a:fgClr>
              <a:schemeClr val="accent1"/>
            </a:fgClr>
            <a:bgClr>
              <a:schemeClr val="bg1"/>
            </a:bgClr>
          </a:patt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Forma libre 16">
            <a:extLst>
              <a:ext uri="{FF2B5EF4-FFF2-40B4-BE49-F238E27FC236}">
                <a16:creationId xmlns:a16="http://schemas.microsoft.com/office/drawing/2014/main" id="{8A7BC75C-0AEB-F09D-A802-79772102B338}"/>
              </a:ext>
            </a:extLst>
          </p:cNvPr>
          <p:cNvSpPr/>
          <p:nvPr/>
        </p:nvSpPr>
        <p:spPr>
          <a:xfrm>
            <a:off x="4104706" y="3802979"/>
            <a:ext cx="4897383" cy="2985457"/>
          </a:xfrm>
          <a:custGeom>
            <a:avLst/>
            <a:gdLst>
              <a:gd name="connsiteX0" fmla="*/ 0 w 6531428"/>
              <a:gd name="connsiteY0" fmla="*/ 2272938 h 2756263"/>
              <a:gd name="connsiteX1" fmla="*/ 0 w 6531428"/>
              <a:gd name="connsiteY1" fmla="*/ 2194560 h 2756263"/>
              <a:gd name="connsiteX2" fmla="*/ 522514 w 6531428"/>
              <a:gd name="connsiteY2" fmla="*/ 1776549 h 2756263"/>
              <a:gd name="connsiteX3" fmla="*/ 1071154 w 6531428"/>
              <a:gd name="connsiteY3" fmla="*/ 1619795 h 2756263"/>
              <a:gd name="connsiteX4" fmla="*/ 1606731 w 6531428"/>
              <a:gd name="connsiteY4" fmla="*/ 1685109 h 2756263"/>
              <a:gd name="connsiteX5" fmla="*/ 2103120 w 6531428"/>
              <a:gd name="connsiteY5" fmla="*/ 1763486 h 2756263"/>
              <a:gd name="connsiteX6" fmla="*/ 2756262 w 6531428"/>
              <a:gd name="connsiteY6" fmla="*/ 1841863 h 2756263"/>
              <a:gd name="connsiteX7" fmla="*/ 3161211 w 6531428"/>
              <a:gd name="connsiteY7" fmla="*/ 1802675 h 2756263"/>
              <a:gd name="connsiteX8" fmla="*/ 3383280 w 6531428"/>
              <a:gd name="connsiteY8" fmla="*/ 1685109 h 2756263"/>
              <a:gd name="connsiteX9" fmla="*/ 3409405 w 6531428"/>
              <a:gd name="connsiteY9" fmla="*/ 1567543 h 2756263"/>
              <a:gd name="connsiteX10" fmla="*/ 3370217 w 6531428"/>
              <a:gd name="connsiteY10" fmla="*/ 1345475 h 2756263"/>
              <a:gd name="connsiteX11" fmla="*/ 3252651 w 6531428"/>
              <a:gd name="connsiteY11" fmla="*/ 1254035 h 2756263"/>
              <a:gd name="connsiteX12" fmla="*/ 3200400 w 6531428"/>
              <a:gd name="connsiteY12" fmla="*/ 1162595 h 2756263"/>
              <a:gd name="connsiteX13" fmla="*/ 3174274 w 6531428"/>
              <a:gd name="connsiteY13" fmla="*/ 1018903 h 2756263"/>
              <a:gd name="connsiteX14" fmla="*/ 3226525 w 6531428"/>
              <a:gd name="connsiteY14" fmla="*/ 875212 h 2756263"/>
              <a:gd name="connsiteX15" fmla="*/ 3304902 w 6531428"/>
              <a:gd name="connsiteY15" fmla="*/ 822960 h 2756263"/>
              <a:gd name="connsiteX16" fmla="*/ 3122022 w 6531428"/>
              <a:gd name="connsiteY16" fmla="*/ 744583 h 2756263"/>
              <a:gd name="connsiteX17" fmla="*/ 4114800 w 6531428"/>
              <a:gd name="connsiteY17" fmla="*/ 0 h 2756263"/>
              <a:gd name="connsiteX18" fmla="*/ 4114800 w 6531428"/>
              <a:gd name="connsiteY18" fmla="*/ 1332412 h 2756263"/>
              <a:gd name="connsiteX19" fmla="*/ 3984171 w 6531428"/>
              <a:gd name="connsiteY19" fmla="*/ 1149532 h 2756263"/>
              <a:gd name="connsiteX20" fmla="*/ 3827417 w 6531428"/>
              <a:gd name="connsiteY20" fmla="*/ 1214846 h 2756263"/>
              <a:gd name="connsiteX21" fmla="*/ 3879668 w 6531428"/>
              <a:gd name="connsiteY21" fmla="*/ 1397726 h 2756263"/>
              <a:gd name="connsiteX22" fmla="*/ 4088674 w 6531428"/>
              <a:gd name="connsiteY22" fmla="*/ 1619795 h 2756263"/>
              <a:gd name="connsiteX23" fmla="*/ 4493622 w 6531428"/>
              <a:gd name="connsiteY23" fmla="*/ 1737360 h 2756263"/>
              <a:gd name="connsiteX24" fmla="*/ 5133702 w 6531428"/>
              <a:gd name="connsiteY24" fmla="*/ 1854926 h 2756263"/>
              <a:gd name="connsiteX25" fmla="*/ 5799908 w 6531428"/>
              <a:gd name="connsiteY25" fmla="*/ 2076995 h 2756263"/>
              <a:gd name="connsiteX26" fmla="*/ 6244045 w 6531428"/>
              <a:gd name="connsiteY26" fmla="*/ 2403566 h 2756263"/>
              <a:gd name="connsiteX27" fmla="*/ 6531428 w 6531428"/>
              <a:gd name="connsiteY27" fmla="*/ 2756263 h 2756263"/>
              <a:gd name="connsiteX0" fmla="*/ 0 w 6531428"/>
              <a:gd name="connsiteY0" fmla="*/ 2272938 h 2756263"/>
              <a:gd name="connsiteX1" fmla="*/ 0 w 6531428"/>
              <a:gd name="connsiteY1" fmla="*/ 2194560 h 2756263"/>
              <a:gd name="connsiteX2" fmla="*/ 522514 w 6531428"/>
              <a:gd name="connsiteY2" fmla="*/ 1776549 h 2756263"/>
              <a:gd name="connsiteX3" fmla="*/ 1071154 w 6531428"/>
              <a:gd name="connsiteY3" fmla="*/ 1619795 h 2756263"/>
              <a:gd name="connsiteX4" fmla="*/ 1606731 w 6531428"/>
              <a:gd name="connsiteY4" fmla="*/ 1685109 h 2756263"/>
              <a:gd name="connsiteX5" fmla="*/ 2103120 w 6531428"/>
              <a:gd name="connsiteY5" fmla="*/ 1763486 h 2756263"/>
              <a:gd name="connsiteX6" fmla="*/ 2756262 w 6531428"/>
              <a:gd name="connsiteY6" fmla="*/ 1841863 h 2756263"/>
              <a:gd name="connsiteX7" fmla="*/ 3161211 w 6531428"/>
              <a:gd name="connsiteY7" fmla="*/ 1802675 h 2756263"/>
              <a:gd name="connsiteX8" fmla="*/ 3383280 w 6531428"/>
              <a:gd name="connsiteY8" fmla="*/ 1685109 h 2756263"/>
              <a:gd name="connsiteX9" fmla="*/ 3409405 w 6531428"/>
              <a:gd name="connsiteY9" fmla="*/ 1567543 h 2756263"/>
              <a:gd name="connsiteX10" fmla="*/ 3370217 w 6531428"/>
              <a:gd name="connsiteY10" fmla="*/ 1345475 h 2756263"/>
              <a:gd name="connsiteX11" fmla="*/ 3252651 w 6531428"/>
              <a:gd name="connsiteY11" fmla="*/ 1254035 h 2756263"/>
              <a:gd name="connsiteX12" fmla="*/ 3200400 w 6531428"/>
              <a:gd name="connsiteY12" fmla="*/ 1162595 h 2756263"/>
              <a:gd name="connsiteX13" fmla="*/ 3174274 w 6531428"/>
              <a:gd name="connsiteY13" fmla="*/ 1018903 h 2756263"/>
              <a:gd name="connsiteX14" fmla="*/ 3226525 w 6531428"/>
              <a:gd name="connsiteY14" fmla="*/ 875212 h 2756263"/>
              <a:gd name="connsiteX15" fmla="*/ 3304902 w 6531428"/>
              <a:gd name="connsiteY15" fmla="*/ 822960 h 2756263"/>
              <a:gd name="connsiteX16" fmla="*/ 3122022 w 6531428"/>
              <a:gd name="connsiteY16" fmla="*/ 744583 h 2756263"/>
              <a:gd name="connsiteX17" fmla="*/ 4114800 w 6531428"/>
              <a:gd name="connsiteY17" fmla="*/ 0 h 2756263"/>
              <a:gd name="connsiteX18" fmla="*/ 4114800 w 6531428"/>
              <a:gd name="connsiteY18" fmla="*/ 1332412 h 2756263"/>
              <a:gd name="connsiteX19" fmla="*/ 3984171 w 6531428"/>
              <a:gd name="connsiteY19" fmla="*/ 1149532 h 2756263"/>
              <a:gd name="connsiteX20" fmla="*/ 3827417 w 6531428"/>
              <a:gd name="connsiteY20" fmla="*/ 1214846 h 2756263"/>
              <a:gd name="connsiteX21" fmla="*/ 3879668 w 6531428"/>
              <a:gd name="connsiteY21" fmla="*/ 1397726 h 2756263"/>
              <a:gd name="connsiteX22" fmla="*/ 4088674 w 6531428"/>
              <a:gd name="connsiteY22" fmla="*/ 1619795 h 2756263"/>
              <a:gd name="connsiteX23" fmla="*/ 4386744 w 6531428"/>
              <a:gd name="connsiteY23" fmla="*/ 1933303 h 2756263"/>
              <a:gd name="connsiteX24" fmla="*/ 5133702 w 6531428"/>
              <a:gd name="connsiteY24" fmla="*/ 1854926 h 2756263"/>
              <a:gd name="connsiteX25" fmla="*/ 5799908 w 6531428"/>
              <a:gd name="connsiteY25" fmla="*/ 2076995 h 2756263"/>
              <a:gd name="connsiteX26" fmla="*/ 6244045 w 6531428"/>
              <a:gd name="connsiteY26" fmla="*/ 2403566 h 2756263"/>
              <a:gd name="connsiteX27" fmla="*/ 6531428 w 6531428"/>
              <a:gd name="connsiteY27" fmla="*/ 2756263 h 2756263"/>
              <a:gd name="connsiteX0" fmla="*/ 0 w 6531428"/>
              <a:gd name="connsiteY0" fmla="*/ 2272938 h 2756263"/>
              <a:gd name="connsiteX1" fmla="*/ 0 w 6531428"/>
              <a:gd name="connsiteY1" fmla="*/ 2194560 h 2756263"/>
              <a:gd name="connsiteX2" fmla="*/ 522514 w 6531428"/>
              <a:gd name="connsiteY2" fmla="*/ 1776549 h 2756263"/>
              <a:gd name="connsiteX3" fmla="*/ 1071154 w 6531428"/>
              <a:gd name="connsiteY3" fmla="*/ 1619795 h 2756263"/>
              <a:gd name="connsiteX4" fmla="*/ 1606731 w 6531428"/>
              <a:gd name="connsiteY4" fmla="*/ 1685109 h 2756263"/>
              <a:gd name="connsiteX5" fmla="*/ 2103120 w 6531428"/>
              <a:gd name="connsiteY5" fmla="*/ 1763486 h 2756263"/>
              <a:gd name="connsiteX6" fmla="*/ 2756262 w 6531428"/>
              <a:gd name="connsiteY6" fmla="*/ 1841863 h 2756263"/>
              <a:gd name="connsiteX7" fmla="*/ 3161211 w 6531428"/>
              <a:gd name="connsiteY7" fmla="*/ 1802675 h 2756263"/>
              <a:gd name="connsiteX8" fmla="*/ 3383280 w 6531428"/>
              <a:gd name="connsiteY8" fmla="*/ 1685109 h 2756263"/>
              <a:gd name="connsiteX9" fmla="*/ 3409405 w 6531428"/>
              <a:gd name="connsiteY9" fmla="*/ 1567543 h 2756263"/>
              <a:gd name="connsiteX10" fmla="*/ 3370217 w 6531428"/>
              <a:gd name="connsiteY10" fmla="*/ 1345475 h 2756263"/>
              <a:gd name="connsiteX11" fmla="*/ 3252651 w 6531428"/>
              <a:gd name="connsiteY11" fmla="*/ 1254035 h 2756263"/>
              <a:gd name="connsiteX12" fmla="*/ 3200400 w 6531428"/>
              <a:gd name="connsiteY12" fmla="*/ 1162595 h 2756263"/>
              <a:gd name="connsiteX13" fmla="*/ 3174274 w 6531428"/>
              <a:gd name="connsiteY13" fmla="*/ 1018903 h 2756263"/>
              <a:gd name="connsiteX14" fmla="*/ 3226525 w 6531428"/>
              <a:gd name="connsiteY14" fmla="*/ 875212 h 2756263"/>
              <a:gd name="connsiteX15" fmla="*/ 3304902 w 6531428"/>
              <a:gd name="connsiteY15" fmla="*/ 822960 h 2756263"/>
              <a:gd name="connsiteX16" fmla="*/ 3122022 w 6531428"/>
              <a:gd name="connsiteY16" fmla="*/ 744583 h 2756263"/>
              <a:gd name="connsiteX17" fmla="*/ 4114800 w 6531428"/>
              <a:gd name="connsiteY17" fmla="*/ 0 h 2756263"/>
              <a:gd name="connsiteX18" fmla="*/ 4114800 w 6531428"/>
              <a:gd name="connsiteY18" fmla="*/ 1332412 h 2756263"/>
              <a:gd name="connsiteX19" fmla="*/ 3984171 w 6531428"/>
              <a:gd name="connsiteY19" fmla="*/ 1149532 h 2756263"/>
              <a:gd name="connsiteX20" fmla="*/ 3827417 w 6531428"/>
              <a:gd name="connsiteY20" fmla="*/ 1214846 h 2756263"/>
              <a:gd name="connsiteX21" fmla="*/ 3879668 w 6531428"/>
              <a:gd name="connsiteY21" fmla="*/ 1397726 h 2756263"/>
              <a:gd name="connsiteX22" fmla="*/ 4088674 w 6531428"/>
              <a:gd name="connsiteY22" fmla="*/ 1619795 h 2756263"/>
              <a:gd name="connsiteX23" fmla="*/ 4386744 w 6531428"/>
              <a:gd name="connsiteY23" fmla="*/ 1933303 h 2756263"/>
              <a:gd name="connsiteX24" fmla="*/ 5133702 w 6531428"/>
              <a:gd name="connsiteY24" fmla="*/ 1854926 h 2756263"/>
              <a:gd name="connsiteX25" fmla="*/ 5799908 w 6531428"/>
              <a:gd name="connsiteY25" fmla="*/ 2076995 h 2756263"/>
              <a:gd name="connsiteX26" fmla="*/ 6244045 w 6531428"/>
              <a:gd name="connsiteY26" fmla="*/ 2403566 h 2756263"/>
              <a:gd name="connsiteX27" fmla="*/ 6531428 w 6531428"/>
              <a:gd name="connsiteY27" fmla="*/ 2756263 h 2756263"/>
              <a:gd name="connsiteX0" fmla="*/ 0 w 6531428"/>
              <a:gd name="connsiteY0" fmla="*/ 2272938 h 2756263"/>
              <a:gd name="connsiteX1" fmla="*/ 0 w 6531428"/>
              <a:gd name="connsiteY1" fmla="*/ 2194560 h 2756263"/>
              <a:gd name="connsiteX2" fmla="*/ 522514 w 6531428"/>
              <a:gd name="connsiteY2" fmla="*/ 1776549 h 2756263"/>
              <a:gd name="connsiteX3" fmla="*/ 1071154 w 6531428"/>
              <a:gd name="connsiteY3" fmla="*/ 1619795 h 2756263"/>
              <a:gd name="connsiteX4" fmla="*/ 1606731 w 6531428"/>
              <a:gd name="connsiteY4" fmla="*/ 1685109 h 2756263"/>
              <a:gd name="connsiteX5" fmla="*/ 2103120 w 6531428"/>
              <a:gd name="connsiteY5" fmla="*/ 1763486 h 2756263"/>
              <a:gd name="connsiteX6" fmla="*/ 2756262 w 6531428"/>
              <a:gd name="connsiteY6" fmla="*/ 1841863 h 2756263"/>
              <a:gd name="connsiteX7" fmla="*/ 3161211 w 6531428"/>
              <a:gd name="connsiteY7" fmla="*/ 1802675 h 2756263"/>
              <a:gd name="connsiteX8" fmla="*/ 3383280 w 6531428"/>
              <a:gd name="connsiteY8" fmla="*/ 1685109 h 2756263"/>
              <a:gd name="connsiteX9" fmla="*/ 3409405 w 6531428"/>
              <a:gd name="connsiteY9" fmla="*/ 1567543 h 2756263"/>
              <a:gd name="connsiteX10" fmla="*/ 3370217 w 6531428"/>
              <a:gd name="connsiteY10" fmla="*/ 1345475 h 2756263"/>
              <a:gd name="connsiteX11" fmla="*/ 3252651 w 6531428"/>
              <a:gd name="connsiteY11" fmla="*/ 1254035 h 2756263"/>
              <a:gd name="connsiteX12" fmla="*/ 3200400 w 6531428"/>
              <a:gd name="connsiteY12" fmla="*/ 1162595 h 2756263"/>
              <a:gd name="connsiteX13" fmla="*/ 3174274 w 6531428"/>
              <a:gd name="connsiteY13" fmla="*/ 1018903 h 2756263"/>
              <a:gd name="connsiteX14" fmla="*/ 3226525 w 6531428"/>
              <a:gd name="connsiteY14" fmla="*/ 875212 h 2756263"/>
              <a:gd name="connsiteX15" fmla="*/ 3304902 w 6531428"/>
              <a:gd name="connsiteY15" fmla="*/ 822960 h 2756263"/>
              <a:gd name="connsiteX16" fmla="*/ 3122022 w 6531428"/>
              <a:gd name="connsiteY16" fmla="*/ 744583 h 2756263"/>
              <a:gd name="connsiteX17" fmla="*/ 4114800 w 6531428"/>
              <a:gd name="connsiteY17" fmla="*/ 0 h 2756263"/>
              <a:gd name="connsiteX18" fmla="*/ 4114800 w 6531428"/>
              <a:gd name="connsiteY18" fmla="*/ 1332412 h 2756263"/>
              <a:gd name="connsiteX19" fmla="*/ 3984171 w 6531428"/>
              <a:gd name="connsiteY19" fmla="*/ 1149532 h 2756263"/>
              <a:gd name="connsiteX20" fmla="*/ 3827417 w 6531428"/>
              <a:gd name="connsiteY20" fmla="*/ 1214846 h 2756263"/>
              <a:gd name="connsiteX21" fmla="*/ 3879668 w 6531428"/>
              <a:gd name="connsiteY21" fmla="*/ 1397726 h 2756263"/>
              <a:gd name="connsiteX22" fmla="*/ 4088674 w 6531428"/>
              <a:gd name="connsiteY22" fmla="*/ 1619795 h 2756263"/>
              <a:gd name="connsiteX23" fmla="*/ 4386744 w 6531428"/>
              <a:gd name="connsiteY23" fmla="*/ 1933303 h 2756263"/>
              <a:gd name="connsiteX24" fmla="*/ 4914009 w 6531428"/>
              <a:gd name="connsiteY24" fmla="*/ 2508069 h 2756263"/>
              <a:gd name="connsiteX25" fmla="*/ 5799908 w 6531428"/>
              <a:gd name="connsiteY25" fmla="*/ 2076995 h 2756263"/>
              <a:gd name="connsiteX26" fmla="*/ 6244045 w 6531428"/>
              <a:gd name="connsiteY26" fmla="*/ 2403566 h 2756263"/>
              <a:gd name="connsiteX27" fmla="*/ 6531428 w 6531428"/>
              <a:gd name="connsiteY27" fmla="*/ 2756263 h 2756263"/>
              <a:gd name="connsiteX0" fmla="*/ 0 w 6531428"/>
              <a:gd name="connsiteY0" fmla="*/ 2272938 h 2884517"/>
              <a:gd name="connsiteX1" fmla="*/ 0 w 6531428"/>
              <a:gd name="connsiteY1" fmla="*/ 2194560 h 2884517"/>
              <a:gd name="connsiteX2" fmla="*/ 522514 w 6531428"/>
              <a:gd name="connsiteY2" fmla="*/ 1776549 h 2884517"/>
              <a:gd name="connsiteX3" fmla="*/ 1071154 w 6531428"/>
              <a:gd name="connsiteY3" fmla="*/ 1619795 h 2884517"/>
              <a:gd name="connsiteX4" fmla="*/ 1606731 w 6531428"/>
              <a:gd name="connsiteY4" fmla="*/ 1685109 h 2884517"/>
              <a:gd name="connsiteX5" fmla="*/ 2103120 w 6531428"/>
              <a:gd name="connsiteY5" fmla="*/ 1763486 h 2884517"/>
              <a:gd name="connsiteX6" fmla="*/ 2756262 w 6531428"/>
              <a:gd name="connsiteY6" fmla="*/ 1841863 h 2884517"/>
              <a:gd name="connsiteX7" fmla="*/ 3161211 w 6531428"/>
              <a:gd name="connsiteY7" fmla="*/ 1802675 h 2884517"/>
              <a:gd name="connsiteX8" fmla="*/ 3383280 w 6531428"/>
              <a:gd name="connsiteY8" fmla="*/ 1685109 h 2884517"/>
              <a:gd name="connsiteX9" fmla="*/ 3409405 w 6531428"/>
              <a:gd name="connsiteY9" fmla="*/ 1567543 h 2884517"/>
              <a:gd name="connsiteX10" fmla="*/ 3370217 w 6531428"/>
              <a:gd name="connsiteY10" fmla="*/ 1345475 h 2884517"/>
              <a:gd name="connsiteX11" fmla="*/ 3252651 w 6531428"/>
              <a:gd name="connsiteY11" fmla="*/ 1254035 h 2884517"/>
              <a:gd name="connsiteX12" fmla="*/ 3200400 w 6531428"/>
              <a:gd name="connsiteY12" fmla="*/ 1162595 h 2884517"/>
              <a:gd name="connsiteX13" fmla="*/ 3174274 w 6531428"/>
              <a:gd name="connsiteY13" fmla="*/ 1018903 h 2884517"/>
              <a:gd name="connsiteX14" fmla="*/ 3226525 w 6531428"/>
              <a:gd name="connsiteY14" fmla="*/ 875212 h 2884517"/>
              <a:gd name="connsiteX15" fmla="*/ 3304902 w 6531428"/>
              <a:gd name="connsiteY15" fmla="*/ 822960 h 2884517"/>
              <a:gd name="connsiteX16" fmla="*/ 3122022 w 6531428"/>
              <a:gd name="connsiteY16" fmla="*/ 744583 h 2884517"/>
              <a:gd name="connsiteX17" fmla="*/ 4114800 w 6531428"/>
              <a:gd name="connsiteY17" fmla="*/ 0 h 2884517"/>
              <a:gd name="connsiteX18" fmla="*/ 4114800 w 6531428"/>
              <a:gd name="connsiteY18" fmla="*/ 1332412 h 2884517"/>
              <a:gd name="connsiteX19" fmla="*/ 3984171 w 6531428"/>
              <a:gd name="connsiteY19" fmla="*/ 1149532 h 2884517"/>
              <a:gd name="connsiteX20" fmla="*/ 3827417 w 6531428"/>
              <a:gd name="connsiteY20" fmla="*/ 1214846 h 2884517"/>
              <a:gd name="connsiteX21" fmla="*/ 3879668 w 6531428"/>
              <a:gd name="connsiteY21" fmla="*/ 1397726 h 2884517"/>
              <a:gd name="connsiteX22" fmla="*/ 4088674 w 6531428"/>
              <a:gd name="connsiteY22" fmla="*/ 1619795 h 2884517"/>
              <a:gd name="connsiteX23" fmla="*/ 4386744 w 6531428"/>
              <a:gd name="connsiteY23" fmla="*/ 1933303 h 2884517"/>
              <a:gd name="connsiteX24" fmla="*/ 4914009 w 6531428"/>
              <a:gd name="connsiteY24" fmla="*/ 2508069 h 2884517"/>
              <a:gd name="connsiteX25" fmla="*/ 5075513 w 6531428"/>
              <a:gd name="connsiteY25" fmla="*/ 2884517 h 2884517"/>
              <a:gd name="connsiteX26" fmla="*/ 6244045 w 6531428"/>
              <a:gd name="connsiteY26" fmla="*/ 2403566 h 2884517"/>
              <a:gd name="connsiteX27" fmla="*/ 6531428 w 6531428"/>
              <a:gd name="connsiteY27" fmla="*/ 2756263 h 2884517"/>
              <a:gd name="connsiteX0" fmla="*/ 0 w 6531428"/>
              <a:gd name="connsiteY0" fmla="*/ 2272938 h 2884517"/>
              <a:gd name="connsiteX1" fmla="*/ 0 w 6531428"/>
              <a:gd name="connsiteY1" fmla="*/ 2194560 h 2884517"/>
              <a:gd name="connsiteX2" fmla="*/ 522514 w 6531428"/>
              <a:gd name="connsiteY2" fmla="*/ 1776549 h 2884517"/>
              <a:gd name="connsiteX3" fmla="*/ 1071154 w 6531428"/>
              <a:gd name="connsiteY3" fmla="*/ 1619795 h 2884517"/>
              <a:gd name="connsiteX4" fmla="*/ 1606731 w 6531428"/>
              <a:gd name="connsiteY4" fmla="*/ 1685109 h 2884517"/>
              <a:gd name="connsiteX5" fmla="*/ 2103120 w 6531428"/>
              <a:gd name="connsiteY5" fmla="*/ 1763486 h 2884517"/>
              <a:gd name="connsiteX6" fmla="*/ 2756262 w 6531428"/>
              <a:gd name="connsiteY6" fmla="*/ 1841863 h 2884517"/>
              <a:gd name="connsiteX7" fmla="*/ 3161211 w 6531428"/>
              <a:gd name="connsiteY7" fmla="*/ 1802675 h 2884517"/>
              <a:gd name="connsiteX8" fmla="*/ 3383280 w 6531428"/>
              <a:gd name="connsiteY8" fmla="*/ 1685109 h 2884517"/>
              <a:gd name="connsiteX9" fmla="*/ 3409405 w 6531428"/>
              <a:gd name="connsiteY9" fmla="*/ 1567543 h 2884517"/>
              <a:gd name="connsiteX10" fmla="*/ 3370217 w 6531428"/>
              <a:gd name="connsiteY10" fmla="*/ 1345475 h 2884517"/>
              <a:gd name="connsiteX11" fmla="*/ 3252651 w 6531428"/>
              <a:gd name="connsiteY11" fmla="*/ 1254035 h 2884517"/>
              <a:gd name="connsiteX12" fmla="*/ 3200400 w 6531428"/>
              <a:gd name="connsiteY12" fmla="*/ 1162595 h 2884517"/>
              <a:gd name="connsiteX13" fmla="*/ 3174274 w 6531428"/>
              <a:gd name="connsiteY13" fmla="*/ 1018903 h 2884517"/>
              <a:gd name="connsiteX14" fmla="*/ 3226525 w 6531428"/>
              <a:gd name="connsiteY14" fmla="*/ 875212 h 2884517"/>
              <a:gd name="connsiteX15" fmla="*/ 3304902 w 6531428"/>
              <a:gd name="connsiteY15" fmla="*/ 822960 h 2884517"/>
              <a:gd name="connsiteX16" fmla="*/ 3122022 w 6531428"/>
              <a:gd name="connsiteY16" fmla="*/ 744583 h 2884517"/>
              <a:gd name="connsiteX17" fmla="*/ 4114800 w 6531428"/>
              <a:gd name="connsiteY17" fmla="*/ 0 h 2884517"/>
              <a:gd name="connsiteX18" fmla="*/ 4114800 w 6531428"/>
              <a:gd name="connsiteY18" fmla="*/ 1332412 h 2884517"/>
              <a:gd name="connsiteX19" fmla="*/ 3984171 w 6531428"/>
              <a:gd name="connsiteY19" fmla="*/ 1149532 h 2884517"/>
              <a:gd name="connsiteX20" fmla="*/ 3827417 w 6531428"/>
              <a:gd name="connsiteY20" fmla="*/ 1214846 h 2884517"/>
              <a:gd name="connsiteX21" fmla="*/ 3879668 w 6531428"/>
              <a:gd name="connsiteY21" fmla="*/ 1397726 h 2884517"/>
              <a:gd name="connsiteX22" fmla="*/ 4088674 w 6531428"/>
              <a:gd name="connsiteY22" fmla="*/ 1619795 h 2884517"/>
              <a:gd name="connsiteX23" fmla="*/ 4386744 w 6531428"/>
              <a:gd name="connsiteY23" fmla="*/ 1933303 h 2884517"/>
              <a:gd name="connsiteX24" fmla="*/ 4914009 w 6531428"/>
              <a:gd name="connsiteY24" fmla="*/ 2508069 h 2884517"/>
              <a:gd name="connsiteX25" fmla="*/ 5075513 w 6531428"/>
              <a:gd name="connsiteY25" fmla="*/ 2884517 h 2884517"/>
              <a:gd name="connsiteX26" fmla="*/ 6244045 w 6531428"/>
              <a:gd name="connsiteY26" fmla="*/ 2403566 h 2884517"/>
              <a:gd name="connsiteX27" fmla="*/ 6531428 w 6531428"/>
              <a:gd name="connsiteY27" fmla="*/ 2756263 h 2884517"/>
              <a:gd name="connsiteX0" fmla="*/ 0 w 6531428"/>
              <a:gd name="connsiteY0" fmla="*/ 2272938 h 2884517"/>
              <a:gd name="connsiteX1" fmla="*/ 0 w 6531428"/>
              <a:gd name="connsiteY1" fmla="*/ 2194560 h 2884517"/>
              <a:gd name="connsiteX2" fmla="*/ 522514 w 6531428"/>
              <a:gd name="connsiteY2" fmla="*/ 1776549 h 2884517"/>
              <a:gd name="connsiteX3" fmla="*/ 1071154 w 6531428"/>
              <a:gd name="connsiteY3" fmla="*/ 1619795 h 2884517"/>
              <a:gd name="connsiteX4" fmla="*/ 1606731 w 6531428"/>
              <a:gd name="connsiteY4" fmla="*/ 1685109 h 2884517"/>
              <a:gd name="connsiteX5" fmla="*/ 2103120 w 6531428"/>
              <a:gd name="connsiteY5" fmla="*/ 1763486 h 2884517"/>
              <a:gd name="connsiteX6" fmla="*/ 2756262 w 6531428"/>
              <a:gd name="connsiteY6" fmla="*/ 1841863 h 2884517"/>
              <a:gd name="connsiteX7" fmla="*/ 3161211 w 6531428"/>
              <a:gd name="connsiteY7" fmla="*/ 1802675 h 2884517"/>
              <a:gd name="connsiteX8" fmla="*/ 3383280 w 6531428"/>
              <a:gd name="connsiteY8" fmla="*/ 1685109 h 2884517"/>
              <a:gd name="connsiteX9" fmla="*/ 3409405 w 6531428"/>
              <a:gd name="connsiteY9" fmla="*/ 1567543 h 2884517"/>
              <a:gd name="connsiteX10" fmla="*/ 3370217 w 6531428"/>
              <a:gd name="connsiteY10" fmla="*/ 1345475 h 2884517"/>
              <a:gd name="connsiteX11" fmla="*/ 3252651 w 6531428"/>
              <a:gd name="connsiteY11" fmla="*/ 1254035 h 2884517"/>
              <a:gd name="connsiteX12" fmla="*/ 3200400 w 6531428"/>
              <a:gd name="connsiteY12" fmla="*/ 1162595 h 2884517"/>
              <a:gd name="connsiteX13" fmla="*/ 3174274 w 6531428"/>
              <a:gd name="connsiteY13" fmla="*/ 1018903 h 2884517"/>
              <a:gd name="connsiteX14" fmla="*/ 3226525 w 6531428"/>
              <a:gd name="connsiteY14" fmla="*/ 875212 h 2884517"/>
              <a:gd name="connsiteX15" fmla="*/ 3304902 w 6531428"/>
              <a:gd name="connsiteY15" fmla="*/ 822960 h 2884517"/>
              <a:gd name="connsiteX16" fmla="*/ 3122022 w 6531428"/>
              <a:gd name="connsiteY16" fmla="*/ 744583 h 2884517"/>
              <a:gd name="connsiteX17" fmla="*/ 4114800 w 6531428"/>
              <a:gd name="connsiteY17" fmla="*/ 0 h 2884517"/>
              <a:gd name="connsiteX18" fmla="*/ 4114800 w 6531428"/>
              <a:gd name="connsiteY18" fmla="*/ 1332412 h 2884517"/>
              <a:gd name="connsiteX19" fmla="*/ 3984171 w 6531428"/>
              <a:gd name="connsiteY19" fmla="*/ 1149532 h 2884517"/>
              <a:gd name="connsiteX20" fmla="*/ 3827417 w 6531428"/>
              <a:gd name="connsiteY20" fmla="*/ 1214846 h 2884517"/>
              <a:gd name="connsiteX21" fmla="*/ 3879668 w 6531428"/>
              <a:gd name="connsiteY21" fmla="*/ 1397726 h 2884517"/>
              <a:gd name="connsiteX22" fmla="*/ 4088674 w 6531428"/>
              <a:gd name="connsiteY22" fmla="*/ 1619795 h 2884517"/>
              <a:gd name="connsiteX23" fmla="*/ 4386744 w 6531428"/>
              <a:gd name="connsiteY23" fmla="*/ 1933303 h 2884517"/>
              <a:gd name="connsiteX24" fmla="*/ 4914009 w 6531428"/>
              <a:gd name="connsiteY24" fmla="*/ 2508069 h 2884517"/>
              <a:gd name="connsiteX25" fmla="*/ 5075513 w 6531428"/>
              <a:gd name="connsiteY25" fmla="*/ 2884517 h 2884517"/>
              <a:gd name="connsiteX26" fmla="*/ 6244045 w 6531428"/>
              <a:gd name="connsiteY26" fmla="*/ 2403566 h 2884517"/>
              <a:gd name="connsiteX27" fmla="*/ 6531428 w 6531428"/>
              <a:gd name="connsiteY27" fmla="*/ 2756263 h 2884517"/>
              <a:gd name="connsiteX0" fmla="*/ 0 w 6531428"/>
              <a:gd name="connsiteY0" fmla="*/ 2272938 h 2884517"/>
              <a:gd name="connsiteX1" fmla="*/ 0 w 6531428"/>
              <a:gd name="connsiteY1" fmla="*/ 2194560 h 2884517"/>
              <a:gd name="connsiteX2" fmla="*/ 522514 w 6531428"/>
              <a:gd name="connsiteY2" fmla="*/ 1776549 h 2884517"/>
              <a:gd name="connsiteX3" fmla="*/ 1071154 w 6531428"/>
              <a:gd name="connsiteY3" fmla="*/ 1619795 h 2884517"/>
              <a:gd name="connsiteX4" fmla="*/ 1606731 w 6531428"/>
              <a:gd name="connsiteY4" fmla="*/ 1685109 h 2884517"/>
              <a:gd name="connsiteX5" fmla="*/ 2103120 w 6531428"/>
              <a:gd name="connsiteY5" fmla="*/ 1763486 h 2884517"/>
              <a:gd name="connsiteX6" fmla="*/ 2756262 w 6531428"/>
              <a:gd name="connsiteY6" fmla="*/ 1841863 h 2884517"/>
              <a:gd name="connsiteX7" fmla="*/ 3161211 w 6531428"/>
              <a:gd name="connsiteY7" fmla="*/ 1802675 h 2884517"/>
              <a:gd name="connsiteX8" fmla="*/ 3383280 w 6531428"/>
              <a:gd name="connsiteY8" fmla="*/ 1685109 h 2884517"/>
              <a:gd name="connsiteX9" fmla="*/ 3409405 w 6531428"/>
              <a:gd name="connsiteY9" fmla="*/ 1567543 h 2884517"/>
              <a:gd name="connsiteX10" fmla="*/ 3370217 w 6531428"/>
              <a:gd name="connsiteY10" fmla="*/ 1345475 h 2884517"/>
              <a:gd name="connsiteX11" fmla="*/ 3252651 w 6531428"/>
              <a:gd name="connsiteY11" fmla="*/ 1254035 h 2884517"/>
              <a:gd name="connsiteX12" fmla="*/ 3200400 w 6531428"/>
              <a:gd name="connsiteY12" fmla="*/ 1162595 h 2884517"/>
              <a:gd name="connsiteX13" fmla="*/ 3174274 w 6531428"/>
              <a:gd name="connsiteY13" fmla="*/ 1018903 h 2884517"/>
              <a:gd name="connsiteX14" fmla="*/ 3226525 w 6531428"/>
              <a:gd name="connsiteY14" fmla="*/ 875212 h 2884517"/>
              <a:gd name="connsiteX15" fmla="*/ 3304902 w 6531428"/>
              <a:gd name="connsiteY15" fmla="*/ 822960 h 2884517"/>
              <a:gd name="connsiteX16" fmla="*/ 3122022 w 6531428"/>
              <a:gd name="connsiteY16" fmla="*/ 744583 h 2884517"/>
              <a:gd name="connsiteX17" fmla="*/ 4114800 w 6531428"/>
              <a:gd name="connsiteY17" fmla="*/ 0 h 2884517"/>
              <a:gd name="connsiteX18" fmla="*/ 4114800 w 6531428"/>
              <a:gd name="connsiteY18" fmla="*/ 1332412 h 2884517"/>
              <a:gd name="connsiteX19" fmla="*/ 3984171 w 6531428"/>
              <a:gd name="connsiteY19" fmla="*/ 1149532 h 2884517"/>
              <a:gd name="connsiteX20" fmla="*/ 3827417 w 6531428"/>
              <a:gd name="connsiteY20" fmla="*/ 1214846 h 2884517"/>
              <a:gd name="connsiteX21" fmla="*/ 3879668 w 6531428"/>
              <a:gd name="connsiteY21" fmla="*/ 1397726 h 2884517"/>
              <a:gd name="connsiteX22" fmla="*/ 4088674 w 6531428"/>
              <a:gd name="connsiteY22" fmla="*/ 1619795 h 2884517"/>
              <a:gd name="connsiteX23" fmla="*/ 4386744 w 6531428"/>
              <a:gd name="connsiteY23" fmla="*/ 1933303 h 2884517"/>
              <a:gd name="connsiteX24" fmla="*/ 4830882 w 6531428"/>
              <a:gd name="connsiteY24" fmla="*/ 2531820 h 2884517"/>
              <a:gd name="connsiteX25" fmla="*/ 5075513 w 6531428"/>
              <a:gd name="connsiteY25" fmla="*/ 2884517 h 2884517"/>
              <a:gd name="connsiteX26" fmla="*/ 6244045 w 6531428"/>
              <a:gd name="connsiteY26" fmla="*/ 2403566 h 2884517"/>
              <a:gd name="connsiteX27" fmla="*/ 6531428 w 6531428"/>
              <a:gd name="connsiteY27" fmla="*/ 2756263 h 2884517"/>
              <a:gd name="connsiteX0" fmla="*/ 0 w 6531428"/>
              <a:gd name="connsiteY0" fmla="*/ 2272938 h 2884517"/>
              <a:gd name="connsiteX1" fmla="*/ 0 w 6531428"/>
              <a:gd name="connsiteY1" fmla="*/ 2194560 h 2884517"/>
              <a:gd name="connsiteX2" fmla="*/ 522514 w 6531428"/>
              <a:gd name="connsiteY2" fmla="*/ 1776549 h 2884517"/>
              <a:gd name="connsiteX3" fmla="*/ 1071154 w 6531428"/>
              <a:gd name="connsiteY3" fmla="*/ 1619795 h 2884517"/>
              <a:gd name="connsiteX4" fmla="*/ 1606731 w 6531428"/>
              <a:gd name="connsiteY4" fmla="*/ 1685109 h 2884517"/>
              <a:gd name="connsiteX5" fmla="*/ 2103120 w 6531428"/>
              <a:gd name="connsiteY5" fmla="*/ 1763486 h 2884517"/>
              <a:gd name="connsiteX6" fmla="*/ 2756262 w 6531428"/>
              <a:gd name="connsiteY6" fmla="*/ 1841863 h 2884517"/>
              <a:gd name="connsiteX7" fmla="*/ 3161211 w 6531428"/>
              <a:gd name="connsiteY7" fmla="*/ 1802675 h 2884517"/>
              <a:gd name="connsiteX8" fmla="*/ 3383280 w 6531428"/>
              <a:gd name="connsiteY8" fmla="*/ 1685109 h 2884517"/>
              <a:gd name="connsiteX9" fmla="*/ 3409405 w 6531428"/>
              <a:gd name="connsiteY9" fmla="*/ 1567543 h 2884517"/>
              <a:gd name="connsiteX10" fmla="*/ 3370217 w 6531428"/>
              <a:gd name="connsiteY10" fmla="*/ 1345475 h 2884517"/>
              <a:gd name="connsiteX11" fmla="*/ 3252651 w 6531428"/>
              <a:gd name="connsiteY11" fmla="*/ 1254035 h 2884517"/>
              <a:gd name="connsiteX12" fmla="*/ 3200400 w 6531428"/>
              <a:gd name="connsiteY12" fmla="*/ 1162595 h 2884517"/>
              <a:gd name="connsiteX13" fmla="*/ 3174274 w 6531428"/>
              <a:gd name="connsiteY13" fmla="*/ 1018903 h 2884517"/>
              <a:gd name="connsiteX14" fmla="*/ 3226525 w 6531428"/>
              <a:gd name="connsiteY14" fmla="*/ 875212 h 2884517"/>
              <a:gd name="connsiteX15" fmla="*/ 3304902 w 6531428"/>
              <a:gd name="connsiteY15" fmla="*/ 822960 h 2884517"/>
              <a:gd name="connsiteX16" fmla="*/ 3122022 w 6531428"/>
              <a:gd name="connsiteY16" fmla="*/ 744583 h 2884517"/>
              <a:gd name="connsiteX17" fmla="*/ 4114800 w 6531428"/>
              <a:gd name="connsiteY17" fmla="*/ 0 h 2884517"/>
              <a:gd name="connsiteX18" fmla="*/ 4114800 w 6531428"/>
              <a:gd name="connsiteY18" fmla="*/ 1332412 h 2884517"/>
              <a:gd name="connsiteX19" fmla="*/ 3984171 w 6531428"/>
              <a:gd name="connsiteY19" fmla="*/ 1149532 h 2884517"/>
              <a:gd name="connsiteX20" fmla="*/ 3827417 w 6531428"/>
              <a:gd name="connsiteY20" fmla="*/ 1214846 h 2884517"/>
              <a:gd name="connsiteX21" fmla="*/ 3879668 w 6531428"/>
              <a:gd name="connsiteY21" fmla="*/ 1397726 h 2884517"/>
              <a:gd name="connsiteX22" fmla="*/ 4088674 w 6531428"/>
              <a:gd name="connsiteY22" fmla="*/ 1619795 h 2884517"/>
              <a:gd name="connsiteX23" fmla="*/ 4386744 w 6531428"/>
              <a:gd name="connsiteY23" fmla="*/ 1933303 h 2884517"/>
              <a:gd name="connsiteX24" fmla="*/ 4830882 w 6531428"/>
              <a:gd name="connsiteY24" fmla="*/ 2531820 h 2884517"/>
              <a:gd name="connsiteX25" fmla="*/ 5075513 w 6531428"/>
              <a:gd name="connsiteY25" fmla="*/ 2884517 h 2884517"/>
              <a:gd name="connsiteX26" fmla="*/ 6244045 w 6531428"/>
              <a:gd name="connsiteY26" fmla="*/ 2403566 h 2884517"/>
              <a:gd name="connsiteX27" fmla="*/ 6531428 w 6531428"/>
              <a:gd name="connsiteY27" fmla="*/ 2756263 h 2884517"/>
              <a:gd name="connsiteX0" fmla="*/ 0 w 6531428"/>
              <a:gd name="connsiteY0" fmla="*/ 2272938 h 2985457"/>
              <a:gd name="connsiteX1" fmla="*/ 0 w 6531428"/>
              <a:gd name="connsiteY1" fmla="*/ 2194560 h 2985457"/>
              <a:gd name="connsiteX2" fmla="*/ 522514 w 6531428"/>
              <a:gd name="connsiteY2" fmla="*/ 1776549 h 2985457"/>
              <a:gd name="connsiteX3" fmla="*/ 1071154 w 6531428"/>
              <a:gd name="connsiteY3" fmla="*/ 1619795 h 2985457"/>
              <a:gd name="connsiteX4" fmla="*/ 1606731 w 6531428"/>
              <a:gd name="connsiteY4" fmla="*/ 1685109 h 2985457"/>
              <a:gd name="connsiteX5" fmla="*/ 2103120 w 6531428"/>
              <a:gd name="connsiteY5" fmla="*/ 1763486 h 2985457"/>
              <a:gd name="connsiteX6" fmla="*/ 2756262 w 6531428"/>
              <a:gd name="connsiteY6" fmla="*/ 1841863 h 2985457"/>
              <a:gd name="connsiteX7" fmla="*/ 3161211 w 6531428"/>
              <a:gd name="connsiteY7" fmla="*/ 1802675 h 2985457"/>
              <a:gd name="connsiteX8" fmla="*/ 3383280 w 6531428"/>
              <a:gd name="connsiteY8" fmla="*/ 1685109 h 2985457"/>
              <a:gd name="connsiteX9" fmla="*/ 3409405 w 6531428"/>
              <a:gd name="connsiteY9" fmla="*/ 1567543 h 2985457"/>
              <a:gd name="connsiteX10" fmla="*/ 3370217 w 6531428"/>
              <a:gd name="connsiteY10" fmla="*/ 1345475 h 2985457"/>
              <a:gd name="connsiteX11" fmla="*/ 3252651 w 6531428"/>
              <a:gd name="connsiteY11" fmla="*/ 1254035 h 2985457"/>
              <a:gd name="connsiteX12" fmla="*/ 3200400 w 6531428"/>
              <a:gd name="connsiteY12" fmla="*/ 1162595 h 2985457"/>
              <a:gd name="connsiteX13" fmla="*/ 3174274 w 6531428"/>
              <a:gd name="connsiteY13" fmla="*/ 1018903 h 2985457"/>
              <a:gd name="connsiteX14" fmla="*/ 3226525 w 6531428"/>
              <a:gd name="connsiteY14" fmla="*/ 875212 h 2985457"/>
              <a:gd name="connsiteX15" fmla="*/ 3304902 w 6531428"/>
              <a:gd name="connsiteY15" fmla="*/ 822960 h 2985457"/>
              <a:gd name="connsiteX16" fmla="*/ 3122022 w 6531428"/>
              <a:gd name="connsiteY16" fmla="*/ 744583 h 2985457"/>
              <a:gd name="connsiteX17" fmla="*/ 4114800 w 6531428"/>
              <a:gd name="connsiteY17" fmla="*/ 0 h 2985457"/>
              <a:gd name="connsiteX18" fmla="*/ 4114800 w 6531428"/>
              <a:gd name="connsiteY18" fmla="*/ 1332412 h 2985457"/>
              <a:gd name="connsiteX19" fmla="*/ 3984171 w 6531428"/>
              <a:gd name="connsiteY19" fmla="*/ 1149532 h 2985457"/>
              <a:gd name="connsiteX20" fmla="*/ 3827417 w 6531428"/>
              <a:gd name="connsiteY20" fmla="*/ 1214846 h 2985457"/>
              <a:gd name="connsiteX21" fmla="*/ 3879668 w 6531428"/>
              <a:gd name="connsiteY21" fmla="*/ 1397726 h 2985457"/>
              <a:gd name="connsiteX22" fmla="*/ 4088674 w 6531428"/>
              <a:gd name="connsiteY22" fmla="*/ 1619795 h 2985457"/>
              <a:gd name="connsiteX23" fmla="*/ 4386744 w 6531428"/>
              <a:gd name="connsiteY23" fmla="*/ 1933303 h 2985457"/>
              <a:gd name="connsiteX24" fmla="*/ 4830882 w 6531428"/>
              <a:gd name="connsiteY24" fmla="*/ 2531820 h 2985457"/>
              <a:gd name="connsiteX25" fmla="*/ 4897383 w 6531428"/>
              <a:gd name="connsiteY25" fmla="*/ 2985457 h 2985457"/>
              <a:gd name="connsiteX26" fmla="*/ 6244045 w 6531428"/>
              <a:gd name="connsiteY26" fmla="*/ 2403566 h 2985457"/>
              <a:gd name="connsiteX27" fmla="*/ 6531428 w 6531428"/>
              <a:gd name="connsiteY27" fmla="*/ 2756263 h 2985457"/>
              <a:gd name="connsiteX0" fmla="*/ 0 w 6531428"/>
              <a:gd name="connsiteY0" fmla="*/ 2272938 h 2985457"/>
              <a:gd name="connsiteX1" fmla="*/ 0 w 6531428"/>
              <a:gd name="connsiteY1" fmla="*/ 2194560 h 2985457"/>
              <a:gd name="connsiteX2" fmla="*/ 522514 w 6531428"/>
              <a:gd name="connsiteY2" fmla="*/ 1776549 h 2985457"/>
              <a:gd name="connsiteX3" fmla="*/ 1071154 w 6531428"/>
              <a:gd name="connsiteY3" fmla="*/ 1619795 h 2985457"/>
              <a:gd name="connsiteX4" fmla="*/ 1606731 w 6531428"/>
              <a:gd name="connsiteY4" fmla="*/ 1685109 h 2985457"/>
              <a:gd name="connsiteX5" fmla="*/ 2103120 w 6531428"/>
              <a:gd name="connsiteY5" fmla="*/ 1763486 h 2985457"/>
              <a:gd name="connsiteX6" fmla="*/ 2756262 w 6531428"/>
              <a:gd name="connsiteY6" fmla="*/ 1841863 h 2985457"/>
              <a:gd name="connsiteX7" fmla="*/ 3161211 w 6531428"/>
              <a:gd name="connsiteY7" fmla="*/ 1802675 h 2985457"/>
              <a:gd name="connsiteX8" fmla="*/ 3383280 w 6531428"/>
              <a:gd name="connsiteY8" fmla="*/ 1685109 h 2985457"/>
              <a:gd name="connsiteX9" fmla="*/ 3409405 w 6531428"/>
              <a:gd name="connsiteY9" fmla="*/ 1567543 h 2985457"/>
              <a:gd name="connsiteX10" fmla="*/ 3370217 w 6531428"/>
              <a:gd name="connsiteY10" fmla="*/ 1345475 h 2985457"/>
              <a:gd name="connsiteX11" fmla="*/ 3252651 w 6531428"/>
              <a:gd name="connsiteY11" fmla="*/ 1254035 h 2985457"/>
              <a:gd name="connsiteX12" fmla="*/ 3200400 w 6531428"/>
              <a:gd name="connsiteY12" fmla="*/ 1162595 h 2985457"/>
              <a:gd name="connsiteX13" fmla="*/ 3174274 w 6531428"/>
              <a:gd name="connsiteY13" fmla="*/ 1018903 h 2985457"/>
              <a:gd name="connsiteX14" fmla="*/ 3226525 w 6531428"/>
              <a:gd name="connsiteY14" fmla="*/ 875212 h 2985457"/>
              <a:gd name="connsiteX15" fmla="*/ 3304902 w 6531428"/>
              <a:gd name="connsiteY15" fmla="*/ 822960 h 2985457"/>
              <a:gd name="connsiteX16" fmla="*/ 3122022 w 6531428"/>
              <a:gd name="connsiteY16" fmla="*/ 744583 h 2985457"/>
              <a:gd name="connsiteX17" fmla="*/ 4114800 w 6531428"/>
              <a:gd name="connsiteY17" fmla="*/ 0 h 2985457"/>
              <a:gd name="connsiteX18" fmla="*/ 4114800 w 6531428"/>
              <a:gd name="connsiteY18" fmla="*/ 1332412 h 2985457"/>
              <a:gd name="connsiteX19" fmla="*/ 3984171 w 6531428"/>
              <a:gd name="connsiteY19" fmla="*/ 1149532 h 2985457"/>
              <a:gd name="connsiteX20" fmla="*/ 3827417 w 6531428"/>
              <a:gd name="connsiteY20" fmla="*/ 1214846 h 2985457"/>
              <a:gd name="connsiteX21" fmla="*/ 3879668 w 6531428"/>
              <a:gd name="connsiteY21" fmla="*/ 1397726 h 2985457"/>
              <a:gd name="connsiteX22" fmla="*/ 4088674 w 6531428"/>
              <a:gd name="connsiteY22" fmla="*/ 1619795 h 2985457"/>
              <a:gd name="connsiteX23" fmla="*/ 4386744 w 6531428"/>
              <a:gd name="connsiteY23" fmla="*/ 1933303 h 2985457"/>
              <a:gd name="connsiteX24" fmla="*/ 4830882 w 6531428"/>
              <a:gd name="connsiteY24" fmla="*/ 2531820 h 2985457"/>
              <a:gd name="connsiteX25" fmla="*/ 4897383 w 6531428"/>
              <a:gd name="connsiteY25" fmla="*/ 2985457 h 2985457"/>
              <a:gd name="connsiteX26" fmla="*/ 6531428 w 6531428"/>
              <a:gd name="connsiteY26" fmla="*/ 2756263 h 2985457"/>
              <a:gd name="connsiteX0" fmla="*/ 0 w 4897383"/>
              <a:gd name="connsiteY0" fmla="*/ 2272938 h 2985457"/>
              <a:gd name="connsiteX1" fmla="*/ 0 w 4897383"/>
              <a:gd name="connsiteY1" fmla="*/ 2194560 h 2985457"/>
              <a:gd name="connsiteX2" fmla="*/ 522514 w 4897383"/>
              <a:gd name="connsiteY2" fmla="*/ 1776549 h 2985457"/>
              <a:gd name="connsiteX3" fmla="*/ 1071154 w 4897383"/>
              <a:gd name="connsiteY3" fmla="*/ 1619795 h 2985457"/>
              <a:gd name="connsiteX4" fmla="*/ 1606731 w 4897383"/>
              <a:gd name="connsiteY4" fmla="*/ 1685109 h 2985457"/>
              <a:gd name="connsiteX5" fmla="*/ 2103120 w 4897383"/>
              <a:gd name="connsiteY5" fmla="*/ 1763486 h 2985457"/>
              <a:gd name="connsiteX6" fmla="*/ 2756262 w 4897383"/>
              <a:gd name="connsiteY6" fmla="*/ 1841863 h 2985457"/>
              <a:gd name="connsiteX7" fmla="*/ 3161211 w 4897383"/>
              <a:gd name="connsiteY7" fmla="*/ 1802675 h 2985457"/>
              <a:gd name="connsiteX8" fmla="*/ 3383280 w 4897383"/>
              <a:gd name="connsiteY8" fmla="*/ 1685109 h 2985457"/>
              <a:gd name="connsiteX9" fmla="*/ 3409405 w 4897383"/>
              <a:gd name="connsiteY9" fmla="*/ 1567543 h 2985457"/>
              <a:gd name="connsiteX10" fmla="*/ 3370217 w 4897383"/>
              <a:gd name="connsiteY10" fmla="*/ 1345475 h 2985457"/>
              <a:gd name="connsiteX11" fmla="*/ 3252651 w 4897383"/>
              <a:gd name="connsiteY11" fmla="*/ 1254035 h 2985457"/>
              <a:gd name="connsiteX12" fmla="*/ 3200400 w 4897383"/>
              <a:gd name="connsiteY12" fmla="*/ 1162595 h 2985457"/>
              <a:gd name="connsiteX13" fmla="*/ 3174274 w 4897383"/>
              <a:gd name="connsiteY13" fmla="*/ 1018903 h 2985457"/>
              <a:gd name="connsiteX14" fmla="*/ 3226525 w 4897383"/>
              <a:gd name="connsiteY14" fmla="*/ 875212 h 2985457"/>
              <a:gd name="connsiteX15" fmla="*/ 3304902 w 4897383"/>
              <a:gd name="connsiteY15" fmla="*/ 822960 h 2985457"/>
              <a:gd name="connsiteX16" fmla="*/ 3122022 w 4897383"/>
              <a:gd name="connsiteY16" fmla="*/ 744583 h 2985457"/>
              <a:gd name="connsiteX17" fmla="*/ 4114800 w 4897383"/>
              <a:gd name="connsiteY17" fmla="*/ 0 h 2985457"/>
              <a:gd name="connsiteX18" fmla="*/ 4114800 w 4897383"/>
              <a:gd name="connsiteY18" fmla="*/ 1332412 h 2985457"/>
              <a:gd name="connsiteX19" fmla="*/ 3984171 w 4897383"/>
              <a:gd name="connsiteY19" fmla="*/ 1149532 h 2985457"/>
              <a:gd name="connsiteX20" fmla="*/ 3827417 w 4897383"/>
              <a:gd name="connsiteY20" fmla="*/ 1214846 h 2985457"/>
              <a:gd name="connsiteX21" fmla="*/ 3879668 w 4897383"/>
              <a:gd name="connsiteY21" fmla="*/ 1397726 h 2985457"/>
              <a:gd name="connsiteX22" fmla="*/ 4088674 w 4897383"/>
              <a:gd name="connsiteY22" fmla="*/ 1619795 h 2985457"/>
              <a:gd name="connsiteX23" fmla="*/ 4386744 w 4897383"/>
              <a:gd name="connsiteY23" fmla="*/ 1933303 h 2985457"/>
              <a:gd name="connsiteX24" fmla="*/ 4830882 w 4897383"/>
              <a:gd name="connsiteY24" fmla="*/ 2531820 h 2985457"/>
              <a:gd name="connsiteX25" fmla="*/ 4897383 w 4897383"/>
              <a:gd name="connsiteY25" fmla="*/ 2985457 h 2985457"/>
              <a:gd name="connsiteX0" fmla="*/ 0 w 4897383"/>
              <a:gd name="connsiteY0" fmla="*/ 2272938 h 2985457"/>
              <a:gd name="connsiteX1" fmla="*/ 0 w 4897383"/>
              <a:gd name="connsiteY1" fmla="*/ 2194560 h 2985457"/>
              <a:gd name="connsiteX2" fmla="*/ 522514 w 4897383"/>
              <a:gd name="connsiteY2" fmla="*/ 1776549 h 2985457"/>
              <a:gd name="connsiteX3" fmla="*/ 1071154 w 4897383"/>
              <a:gd name="connsiteY3" fmla="*/ 1619795 h 2985457"/>
              <a:gd name="connsiteX4" fmla="*/ 1606731 w 4897383"/>
              <a:gd name="connsiteY4" fmla="*/ 1685109 h 2985457"/>
              <a:gd name="connsiteX5" fmla="*/ 2103120 w 4897383"/>
              <a:gd name="connsiteY5" fmla="*/ 1763486 h 2985457"/>
              <a:gd name="connsiteX6" fmla="*/ 2756262 w 4897383"/>
              <a:gd name="connsiteY6" fmla="*/ 1841863 h 2985457"/>
              <a:gd name="connsiteX7" fmla="*/ 3161211 w 4897383"/>
              <a:gd name="connsiteY7" fmla="*/ 1802675 h 2985457"/>
              <a:gd name="connsiteX8" fmla="*/ 3383280 w 4897383"/>
              <a:gd name="connsiteY8" fmla="*/ 1685109 h 2985457"/>
              <a:gd name="connsiteX9" fmla="*/ 3409405 w 4897383"/>
              <a:gd name="connsiteY9" fmla="*/ 1567543 h 2985457"/>
              <a:gd name="connsiteX10" fmla="*/ 3370217 w 4897383"/>
              <a:gd name="connsiteY10" fmla="*/ 1345475 h 2985457"/>
              <a:gd name="connsiteX11" fmla="*/ 3252651 w 4897383"/>
              <a:gd name="connsiteY11" fmla="*/ 1254035 h 2985457"/>
              <a:gd name="connsiteX12" fmla="*/ 3200400 w 4897383"/>
              <a:gd name="connsiteY12" fmla="*/ 1162595 h 2985457"/>
              <a:gd name="connsiteX13" fmla="*/ 3174274 w 4897383"/>
              <a:gd name="connsiteY13" fmla="*/ 1018903 h 2985457"/>
              <a:gd name="connsiteX14" fmla="*/ 3226525 w 4897383"/>
              <a:gd name="connsiteY14" fmla="*/ 875212 h 2985457"/>
              <a:gd name="connsiteX15" fmla="*/ 3304902 w 4897383"/>
              <a:gd name="connsiteY15" fmla="*/ 822960 h 2985457"/>
              <a:gd name="connsiteX16" fmla="*/ 3122022 w 4897383"/>
              <a:gd name="connsiteY16" fmla="*/ 744583 h 2985457"/>
              <a:gd name="connsiteX17" fmla="*/ 4114800 w 4897383"/>
              <a:gd name="connsiteY17" fmla="*/ 0 h 2985457"/>
              <a:gd name="connsiteX18" fmla="*/ 4114800 w 4897383"/>
              <a:gd name="connsiteY18" fmla="*/ 1218112 h 2985457"/>
              <a:gd name="connsiteX19" fmla="*/ 3984171 w 4897383"/>
              <a:gd name="connsiteY19" fmla="*/ 1149532 h 2985457"/>
              <a:gd name="connsiteX20" fmla="*/ 3827417 w 4897383"/>
              <a:gd name="connsiteY20" fmla="*/ 1214846 h 2985457"/>
              <a:gd name="connsiteX21" fmla="*/ 3879668 w 4897383"/>
              <a:gd name="connsiteY21" fmla="*/ 1397726 h 2985457"/>
              <a:gd name="connsiteX22" fmla="*/ 4088674 w 4897383"/>
              <a:gd name="connsiteY22" fmla="*/ 1619795 h 2985457"/>
              <a:gd name="connsiteX23" fmla="*/ 4386744 w 4897383"/>
              <a:gd name="connsiteY23" fmla="*/ 1933303 h 2985457"/>
              <a:gd name="connsiteX24" fmla="*/ 4830882 w 4897383"/>
              <a:gd name="connsiteY24" fmla="*/ 2531820 h 2985457"/>
              <a:gd name="connsiteX25" fmla="*/ 4897383 w 4897383"/>
              <a:gd name="connsiteY25" fmla="*/ 2985457 h 2985457"/>
              <a:gd name="connsiteX0" fmla="*/ 0 w 4897383"/>
              <a:gd name="connsiteY0" fmla="*/ 2272938 h 2985457"/>
              <a:gd name="connsiteX1" fmla="*/ 0 w 4897383"/>
              <a:gd name="connsiteY1" fmla="*/ 2194560 h 2985457"/>
              <a:gd name="connsiteX2" fmla="*/ 522514 w 4897383"/>
              <a:gd name="connsiteY2" fmla="*/ 1776549 h 2985457"/>
              <a:gd name="connsiteX3" fmla="*/ 1071154 w 4897383"/>
              <a:gd name="connsiteY3" fmla="*/ 1619795 h 2985457"/>
              <a:gd name="connsiteX4" fmla="*/ 1606731 w 4897383"/>
              <a:gd name="connsiteY4" fmla="*/ 1685109 h 2985457"/>
              <a:gd name="connsiteX5" fmla="*/ 2103120 w 4897383"/>
              <a:gd name="connsiteY5" fmla="*/ 1763486 h 2985457"/>
              <a:gd name="connsiteX6" fmla="*/ 2756262 w 4897383"/>
              <a:gd name="connsiteY6" fmla="*/ 1841863 h 2985457"/>
              <a:gd name="connsiteX7" fmla="*/ 3161211 w 4897383"/>
              <a:gd name="connsiteY7" fmla="*/ 1802675 h 2985457"/>
              <a:gd name="connsiteX8" fmla="*/ 3383280 w 4897383"/>
              <a:gd name="connsiteY8" fmla="*/ 1685109 h 2985457"/>
              <a:gd name="connsiteX9" fmla="*/ 3409405 w 4897383"/>
              <a:gd name="connsiteY9" fmla="*/ 1567543 h 2985457"/>
              <a:gd name="connsiteX10" fmla="*/ 3370217 w 4897383"/>
              <a:gd name="connsiteY10" fmla="*/ 1345475 h 2985457"/>
              <a:gd name="connsiteX11" fmla="*/ 3252651 w 4897383"/>
              <a:gd name="connsiteY11" fmla="*/ 1254035 h 2985457"/>
              <a:gd name="connsiteX12" fmla="*/ 3200400 w 4897383"/>
              <a:gd name="connsiteY12" fmla="*/ 1162595 h 2985457"/>
              <a:gd name="connsiteX13" fmla="*/ 3174274 w 4897383"/>
              <a:gd name="connsiteY13" fmla="*/ 1018903 h 2985457"/>
              <a:gd name="connsiteX14" fmla="*/ 3226525 w 4897383"/>
              <a:gd name="connsiteY14" fmla="*/ 875212 h 2985457"/>
              <a:gd name="connsiteX15" fmla="*/ 3304902 w 4897383"/>
              <a:gd name="connsiteY15" fmla="*/ 822960 h 2985457"/>
              <a:gd name="connsiteX16" fmla="*/ 3122022 w 4897383"/>
              <a:gd name="connsiteY16" fmla="*/ 744583 h 2985457"/>
              <a:gd name="connsiteX17" fmla="*/ 4114800 w 4897383"/>
              <a:gd name="connsiteY17" fmla="*/ 0 h 2985457"/>
              <a:gd name="connsiteX18" fmla="*/ 4114800 w 4897383"/>
              <a:gd name="connsiteY18" fmla="*/ 1218112 h 2985457"/>
              <a:gd name="connsiteX19" fmla="*/ 3984171 w 4897383"/>
              <a:gd name="connsiteY19" fmla="*/ 1149532 h 2985457"/>
              <a:gd name="connsiteX20" fmla="*/ 3827417 w 4897383"/>
              <a:gd name="connsiteY20" fmla="*/ 1214846 h 2985457"/>
              <a:gd name="connsiteX21" fmla="*/ 3879668 w 4897383"/>
              <a:gd name="connsiteY21" fmla="*/ 1397726 h 2985457"/>
              <a:gd name="connsiteX22" fmla="*/ 4088674 w 4897383"/>
              <a:gd name="connsiteY22" fmla="*/ 1619795 h 2985457"/>
              <a:gd name="connsiteX23" fmla="*/ 4386744 w 4897383"/>
              <a:gd name="connsiteY23" fmla="*/ 1933303 h 2985457"/>
              <a:gd name="connsiteX24" fmla="*/ 4830882 w 4897383"/>
              <a:gd name="connsiteY24" fmla="*/ 2531820 h 2985457"/>
              <a:gd name="connsiteX25" fmla="*/ 4897383 w 4897383"/>
              <a:gd name="connsiteY25" fmla="*/ 2985457 h 2985457"/>
              <a:gd name="connsiteX0" fmla="*/ 0 w 4897383"/>
              <a:gd name="connsiteY0" fmla="*/ 2272938 h 2985457"/>
              <a:gd name="connsiteX1" fmla="*/ 0 w 4897383"/>
              <a:gd name="connsiteY1" fmla="*/ 2194560 h 2985457"/>
              <a:gd name="connsiteX2" fmla="*/ 522514 w 4897383"/>
              <a:gd name="connsiteY2" fmla="*/ 1776549 h 2985457"/>
              <a:gd name="connsiteX3" fmla="*/ 1071154 w 4897383"/>
              <a:gd name="connsiteY3" fmla="*/ 1619795 h 2985457"/>
              <a:gd name="connsiteX4" fmla="*/ 1606731 w 4897383"/>
              <a:gd name="connsiteY4" fmla="*/ 1685109 h 2985457"/>
              <a:gd name="connsiteX5" fmla="*/ 2103120 w 4897383"/>
              <a:gd name="connsiteY5" fmla="*/ 1763486 h 2985457"/>
              <a:gd name="connsiteX6" fmla="*/ 2756262 w 4897383"/>
              <a:gd name="connsiteY6" fmla="*/ 1841863 h 2985457"/>
              <a:gd name="connsiteX7" fmla="*/ 3161211 w 4897383"/>
              <a:gd name="connsiteY7" fmla="*/ 1802675 h 2985457"/>
              <a:gd name="connsiteX8" fmla="*/ 3383280 w 4897383"/>
              <a:gd name="connsiteY8" fmla="*/ 1685109 h 2985457"/>
              <a:gd name="connsiteX9" fmla="*/ 3409405 w 4897383"/>
              <a:gd name="connsiteY9" fmla="*/ 1567543 h 2985457"/>
              <a:gd name="connsiteX10" fmla="*/ 3370217 w 4897383"/>
              <a:gd name="connsiteY10" fmla="*/ 1345475 h 2985457"/>
              <a:gd name="connsiteX11" fmla="*/ 3252651 w 4897383"/>
              <a:gd name="connsiteY11" fmla="*/ 1254035 h 2985457"/>
              <a:gd name="connsiteX12" fmla="*/ 3200400 w 4897383"/>
              <a:gd name="connsiteY12" fmla="*/ 1162595 h 2985457"/>
              <a:gd name="connsiteX13" fmla="*/ 3174274 w 4897383"/>
              <a:gd name="connsiteY13" fmla="*/ 1018903 h 2985457"/>
              <a:gd name="connsiteX14" fmla="*/ 3226525 w 4897383"/>
              <a:gd name="connsiteY14" fmla="*/ 875212 h 2985457"/>
              <a:gd name="connsiteX15" fmla="*/ 3304902 w 4897383"/>
              <a:gd name="connsiteY15" fmla="*/ 822960 h 2985457"/>
              <a:gd name="connsiteX16" fmla="*/ 3122022 w 4897383"/>
              <a:gd name="connsiteY16" fmla="*/ 744583 h 2985457"/>
              <a:gd name="connsiteX17" fmla="*/ 4114800 w 4897383"/>
              <a:gd name="connsiteY17" fmla="*/ 0 h 2985457"/>
              <a:gd name="connsiteX18" fmla="*/ 4114800 w 4897383"/>
              <a:gd name="connsiteY18" fmla="*/ 1218112 h 2985457"/>
              <a:gd name="connsiteX19" fmla="*/ 3984171 w 4897383"/>
              <a:gd name="connsiteY19" fmla="*/ 1149532 h 2985457"/>
              <a:gd name="connsiteX20" fmla="*/ 3827417 w 4897383"/>
              <a:gd name="connsiteY20" fmla="*/ 1214846 h 2985457"/>
              <a:gd name="connsiteX21" fmla="*/ 3879668 w 4897383"/>
              <a:gd name="connsiteY21" fmla="*/ 1397726 h 2985457"/>
              <a:gd name="connsiteX22" fmla="*/ 4088674 w 4897383"/>
              <a:gd name="connsiteY22" fmla="*/ 1619795 h 2985457"/>
              <a:gd name="connsiteX23" fmla="*/ 4386744 w 4897383"/>
              <a:gd name="connsiteY23" fmla="*/ 1933303 h 2985457"/>
              <a:gd name="connsiteX24" fmla="*/ 4830882 w 4897383"/>
              <a:gd name="connsiteY24" fmla="*/ 2531820 h 2985457"/>
              <a:gd name="connsiteX25" fmla="*/ 4897383 w 4897383"/>
              <a:gd name="connsiteY25" fmla="*/ 2985457 h 2985457"/>
              <a:gd name="connsiteX0" fmla="*/ 0 w 4897383"/>
              <a:gd name="connsiteY0" fmla="*/ 2272938 h 2985457"/>
              <a:gd name="connsiteX1" fmla="*/ 0 w 4897383"/>
              <a:gd name="connsiteY1" fmla="*/ 2194560 h 2985457"/>
              <a:gd name="connsiteX2" fmla="*/ 522514 w 4897383"/>
              <a:gd name="connsiteY2" fmla="*/ 1776549 h 2985457"/>
              <a:gd name="connsiteX3" fmla="*/ 1071154 w 4897383"/>
              <a:gd name="connsiteY3" fmla="*/ 1619795 h 2985457"/>
              <a:gd name="connsiteX4" fmla="*/ 1606731 w 4897383"/>
              <a:gd name="connsiteY4" fmla="*/ 1685109 h 2985457"/>
              <a:gd name="connsiteX5" fmla="*/ 2103120 w 4897383"/>
              <a:gd name="connsiteY5" fmla="*/ 1763486 h 2985457"/>
              <a:gd name="connsiteX6" fmla="*/ 2756262 w 4897383"/>
              <a:gd name="connsiteY6" fmla="*/ 1841863 h 2985457"/>
              <a:gd name="connsiteX7" fmla="*/ 3161211 w 4897383"/>
              <a:gd name="connsiteY7" fmla="*/ 1802675 h 2985457"/>
              <a:gd name="connsiteX8" fmla="*/ 3383280 w 4897383"/>
              <a:gd name="connsiteY8" fmla="*/ 1685109 h 2985457"/>
              <a:gd name="connsiteX9" fmla="*/ 3409405 w 4897383"/>
              <a:gd name="connsiteY9" fmla="*/ 1567543 h 2985457"/>
              <a:gd name="connsiteX10" fmla="*/ 3370217 w 4897383"/>
              <a:gd name="connsiteY10" fmla="*/ 1345475 h 2985457"/>
              <a:gd name="connsiteX11" fmla="*/ 3252651 w 4897383"/>
              <a:gd name="connsiteY11" fmla="*/ 1254035 h 2985457"/>
              <a:gd name="connsiteX12" fmla="*/ 3200400 w 4897383"/>
              <a:gd name="connsiteY12" fmla="*/ 1162595 h 2985457"/>
              <a:gd name="connsiteX13" fmla="*/ 3174274 w 4897383"/>
              <a:gd name="connsiteY13" fmla="*/ 1018903 h 2985457"/>
              <a:gd name="connsiteX14" fmla="*/ 3226525 w 4897383"/>
              <a:gd name="connsiteY14" fmla="*/ 875212 h 2985457"/>
              <a:gd name="connsiteX15" fmla="*/ 3304902 w 4897383"/>
              <a:gd name="connsiteY15" fmla="*/ 822960 h 2985457"/>
              <a:gd name="connsiteX16" fmla="*/ 3122022 w 4897383"/>
              <a:gd name="connsiteY16" fmla="*/ 744583 h 2985457"/>
              <a:gd name="connsiteX17" fmla="*/ 4114800 w 4897383"/>
              <a:gd name="connsiteY17" fmla="*/ 0 h 2985457"/>
              <a:gd name="connsiteX18" fmla="*/ 4114800 w 4897383"/>
              <a:gd name="connsiteY18" fmla="*/ 1218112 h 2985457"/>
              <a:gd name="connsiteX19" fmla="*/ 3984171 w 4897383"/>
              <a:gd name="connsiteY19" fmla="*/ 1149532 h 2985457"/>
              <a:gd name="connsiteX20" fmla="*/ 3827417 w 4897383"/>
              <a:gd name="connsiteY20" fmla="*/ 1214846 h 2985457"/>
              <a:gd name="connsiteX21" fmla="*/ 3879668 w 4897383"/>
              <a:gd name="connsiteY21" fmla="*/ 1397726 h 2985457"/>
              <a:gd name="connsiteX22" fmla="*/ 4088674 w 4897383"/>
              <a:gd name="connsiteY22" fmla="*/ 1619795 h 2985457"/>
              <a:gd name="connsiteX23" fmla="*/ 4386744 w 4897383"/>
              <a:gd name="connsiteY23" fmla="*/ 1933303 h 2985457"/>
              <a:gd name="connsiteX24" fmla="*/ 4830882 w 4897383"/>
              <a:gd name="connsiteY24" fmla="*/ 2531820 h 2985457"/>
              <a:gd name="connsiteX25" fmla="*/ 4897383 w 4897383"/>
              <a:gd name="connsiteY25" fmla="*/ 2985457 h 2985457"/>
              <a:gd name="connsiteX0" fmla="*/ 0 w 4897383"/>
              <a:gd name="connsiteY0" fmla="*/ 2272938 h 2985457"/>
              <a:gd name="connsiteX1" fmla="*/ 0 w 4897383"/>
              <a:gd name="connsiteY1" fmla="*/ 2194560 h 2985457"/>
              <a:gd name="connsiteX2" fmla="*/ 522514 w 4897383"/>
              <a:gd name="connsiteY2" fmla="*/ 1776549 h 2985457"/>
              <a:gd name="connsiteX3" fmla="*/ 1071154 w 4897383"/>
              <a:gd name="connsiteY3" fmla="*/ 1619795 h 2985457"/>
              <a:gd name="connsiteX4" fmla="*/ 1606731 w 4897383"/>
              <a:gd name="connsiteY4" fmla="*/ 1685109 h 2985457"/>
              <a:gd name="connsiteX5" fmla="*/ 2103120 w 4897383"/>
              <a:gd name="connsiteY5" fmla="*/ 1763486 h 2985457"/>
              <a:gd name="connsiteX6" fmla="*/ 2756262 w 4897383"/>
              <a:gd name="connsiteY6" fmla="*/ 1841863 h 2985457"/>
              <a:gd name="connsiteX7" fmla="*/ 3161211 w 4897383"/>
              <a:gd name="connsiteY7" fmla="*/ 1802675 h 2985457"/>
              <a:gd name="connsiteX8" fmla="*/ 3383280 w 4897383"/>
              <a:gd name="connsiteY8" fmla="*/ 1685109 h 2985457"/>
              <a:gd name="connsiteX9" fmla="*/ 3409405 w 4897383"/>
              <a:gd name="connsiteY9" fmla="*/ 1567543 h 2985457"/>
              <a:gd name="connsiteX10" fmla="*/ 3370217 w 4897383"/>
              <a:gd name="connsiteY10" fmla="*/ 1345475 h 2985457"/>
              <a:gd name="connsiteX11" fmla="*/ 3252651 w 4897383"/>
              <a:gd name="connsiteY11" fmla="*/ 1254035 h 2985457"/>
              <a:gd name="connsiteX12" fmla="*/ 3200400 w 4897383"/>
              <a:gd name="connsiteY12" fmla="*/ 1162595 h 2985457"/>
              <a:gd name="connsiteX13" fmla="*/ 3174274 w 4897383"/>
              <a:gd name="connsiteY13" fmla="*/ 1018903 h 2985457"/>
              <a:gd name="connsiteX14" fmla="*/ 3226525 w 4897383"/>
              <a:gd name="connsiteY14" fmla="*/ 875212 h 2985457"/>
              <a:gd name="connsiteX15" fmla="*/ 3304902 w 4897383"/>
              <a:gd name="connsiteY15" fmla="*/ 822960 h 2985457"/>
              <a:gd name="connsiteX16" fmla="*/ 3122022 w 4897383"/>
              <a:gd name="connsiteY16" fmla="*/ 744583 h 2985457"/>
              <a:gd name="connsiteX17" fmla="*/ 4114800 w 4897383"/>
              <a:gd name="connsiteY17" fmla="*/ 0 h 2985457"/>
              <a:gd name="connsiteX18" fmla="*/ 4114800 w 4897383"/>
              <a:gd name="connsiteY18" fmla="*/ 1218112 h 2985457"/>
              <a:gd name="connsiteX19" fmla="*/ 3984171 w 4897383"/>
              <a:gd name="connsiteY19" fmla="*/ 1149532 h 2985457"/>
              <a:gd name="connsiteX20" fmla="*/ 3827417 w 4897383"/>
              <a:gd name="connsiteY20" fmla="*/ 1214846 h 2985457"/>
              <a:gd name="connsiteX21" fmla="*/ 3879668 w 4897383"/>
              <a:gd name="connsiteY21" fmla="*/ 1397726 h 2985457"/>
              <a:gd name="connsiteX22" fmla="*/ 4088674 w 4897383"/>
              <a:gd name="connsiteY22" fmla="*/ 1619795 h 2985457"/>
              <a:gd name="connsiteX23" fmla="*/ 4386744 w 4897383"/>
              <a:gd name="connsiteY23" fmla="*/ 1933303 h 2985457"/>
              <a:gd name="connsiteX24" fmla="*/ 4830882 w 4897383"/>
              <a:gd name="connsiteY24" fmla="*/ 2531820 h 2985457"/>
              <a:gd name="connsiteX25" fmla="*/ 4897383 w 4897383"/>
              <a:gd name="connsiteY25" fmla="*/ 2985457 h 2985457"/>
              <a:gd name="connsiteX0" fmla="*/ 0 w 4897383"/>
              <a:gd name="connsiteY0" fmla="*/ 2272938 h 2985457"/>
              <a:gd name="connsiteX1" fmla="*/ 0 w 4897383"/>
              <a:gd name="connsiteY1" fmla="*/ 2194560 h 2985457"/>
              <a:gd name="connsiteX2" fmla="*/ 522514 w 4897383"/>
              <a:gd name="connsiteY2" fmla="*/ 1776549 h 2985457"/>
              <a:gd name="connsiteX3" fmla="*/ 1071154 w 4897383"/>
              <a:gd name="connsiteY3" fmla="*/ 1619795 h 2985457"/>
              <a:gd name="connsiteX4" fmla="*/ 1606731 w 4897383"/>
              <a:gd name="connsiteY4" fmla="*/ 1685109 h 2985457"/>
              <a:gd name="connsiteX5" fmla="*/ 2103120 w 4897383"/>
              <a:gd name="connsiteY5" fmla="*/ 1763486 h 2985457"/>
              <a:gd name="connsiteX6" fmla="*/ 2756262 w 4897383"/>
              <a:gd name="connsiteY6" fmla="*/ 1841863 h 2985457"/>
              <a:gd name="connsiteX7" fmla="*/ 3161211 w 4897383"/>
              <a:gd name="connsiteY7" fmla="*/ 1802675 h 2985457"/>
              <a:gd name="connsiteX8" fmla="*/ 3383280 w 4897383"/>
              <a:gd name="connsiteY8" fmla="*/ 1685109 h 2985457"/>
              <a:gd name="connsiteX9" fmla="*/ 3409405 w 4897383"/>
              <a:gd name="connsiteY9" fmla="*/ 1567543 h 2985457"/>
              <a:gd name="connsiteX10" fmla="*/ 3370217 w 4897383"/>
              <a:gd name="connsiteY10" fmla="*/ 1345475 h 2985457"/>
              <a:gd name="connsiteX11" fmla="*/ 3252651 w 4897383"/>
              <a:gd name="connsiteY11" fmla="*/ 1254035 h 2985457"/>
              <a:gd name="connsiteX12" fmla="*/ 3200400 w 4897383"/>
              <a:gd name="connsiteY12" fmla="*/ 1162595 h 2985457"/>
              <a:gd name="connsiteX13" fmla="*/ 3174274 w 4897383"/>
              <a:gd name="connsiteY13" fmla="*/ 1018903 h 2985457"/>
              <a:gd name="connsiteX14" fmla="*/ 3226525 w 4897383"/>
              <a:gd name="connsiteY14" fmla="*/ 875212 h 2985457"/>
              <a:gd name="connsiteX15" fmla="*/ 3304902 w 4897383"/>
              <a:gd name="connsiteY15" fmla="*/ 822960 h 2985457"/>
              <a:gd name="connsiteX16" fmla="*/ 3122022 w 4897383"/>
              <a:gd name="connsiteY16" fmla="*/ 744583 h 2985457"/>
              <a:gd name="connsiteX17" fmla="*/ 4114800 w 4897383"/>
              <a:gd name="connsiteY17" fmla="*/ 0 h 2985457"/>
              <a:gd name="connsiteX18" fmla="*/ 4114800 w 4897383"/>
              <a:gd name="connsiteY18" fmla="*/ 1218112 h 2985457"/>
              <a:gd name="connsiteX19" fmla="*/ 3984171 w 4897383"/>
              <a:gd name="connsiteY19" fmla="*/ 1149532 h 2985457"/>
              <a:gd name="connsiteX20" fmla="*/ 3846467 w 4897383"/>
              <a:gd name="connsiteY20" fmla="*/ 1259296 h 2985457"/>
              <a:gd name="connsiteX21" fmla="*/ 3879668 w 4897383"/>
              <a:gd name="connsiteY21" fmla="*/ 1397726 h 2985457"/>
              <a:gd name="connsiteX22" fmla="*/ 4088674 w 4897383"/>
              <a:gd name="connsiteY22" fmla="*/ 1619795 h 2985457"/>
              <a:gd name="connsiteX23" fmla="*/ 4386744 w 4897383"/>
              <a:gd name="connsiteY23" fmla="*/ 1933303 h 2985457"/>
              <a:gd name="connsiteX24" fmla="*/ 4830882 w 4897383"/>
              <a:gd name="connsiteY24" fmla="*/ 2531820 h 2985457"/>
              <a:gd name="connsiteX25" fmla="*/ 4897383 w 4897383"/>
              <a:gd name="connsiteY25" fmla="*/ 2985457 h 2985457"/>
              <a:gd name="connsiteX0" fmla="*/ 0 w 4897383"/>
              <a:gd name="connsiteY0" fmla="*/ 2272938 h 2985457"/>
              <a:gd name="connsiteX1" fmla="*/ 0 w 4897383"/>
              <a:gd name="connsiteY1" fmla="*/ 2194560 h 2985457"/>
              <a:gd name="connsiteX2" fmla="*/ 522514 w 4897383"/>
              <a:gd name="connsiteY2" fmla="*/ 1776549 h 2985457"/>
              <a:gd name="connsiteX3" fmla="*/ 1071154 w 4897383"/>
              <a:gd name="connsiteY3" fmla="*/ 1619795 h 2985457"/>
              <a:gd name="connsiteX4" fmla="*/ 1606731 w 4897383"/>
              <a:gd name="connsiteY4" fmla="*/ 1685109 h 2985457"/>
              <a:gd name="connsiteX5" fmla="*/ 2103120 w 4897383"/>
              <a:gd name="connsiteY5" fmla="*/ 1763486 h 2985457"/>
              <a:gd name="connsiteX6" fmla="*/ 2756262 w 4897383"/>
              <a:gd name="connsiteY6" fmla="*/ 1841863 h 2985457"/>
              <a:gd name="connsiteX7" fmla="*/ 3161211 w 4897383"/>
              <a:gd name="connsiteY7" fmla="*/ 1802675 h 2985457"/>
              <a:gd name="connsiteX8" fmla="*/ 3383280 w 4897383"/>
              <a:gd name="connsiteY8" fmla="*/ 1685109 h 2985457"/>
              <a:gd name="connsiteX9" fmla="*/ 3409405 w 4897383"/>
              <a:gd name="connsiteY9" fmla="*/ 1567543 h 2985457"/>
              <a:gd name="connsiteX10" fmla="*/ 3370217 w 4897383"/>
              <a:gd name="connsiteY10" fmla="*/ 1345475 h 2985457"/>
              <a:gd name="connsiteX11" fmla="*/ 3252651 w 4897383"/>
              <a:gd name="connsiteY11" fmla="*/ 1254035 h 2985457"/>
              <a:gd name="connsiteX12" fmla="*/ 3200400 w 4897383"/>
              <a:gd name="connsiteY12" fmla="*/ 1162595 h 2985457"/>
              <a:gd name="connsiteX13" fmla="*/ 3174274 w 4897383"/>
              <a:gd name="connsiteY13" fmla="*/ 1018903 h 2985457"/>
              <a:gd name="connsiteX14" fmla="*/ 3226525 w 4897383"/>
              <a:gd name="connsiteY14" fmla="*/ 875212 h 2985457"/>
              <a:gd name="connsiteX15" fmla="*/ 3304902 w 4897383"/>
              <a:gd name="connsiteY15" fmla="*/ 822960 h 2985457"/>
              <a:gd name="connsiteX16" fmla="*/ 3122022 w 4897383"/>
              <a:gd name="connsiteY16" fmla="*/ 744583 h 2985457"/>
              <a:gd name="connsiteX17" fmla="*/ 4114800 w 4897383"/>
              <a:gd name="connsiteY17" fmla="*/ 0 h 2985457"/>
              <a:gd name="connsiteX18" fmla="*/ 4114800 w 4897383"/>
              <a:gd name="connsiteY18" fmla="*/ 1218112 h 2985457"/>
              <a:gd name="connsiteX19" fmla="*/ 3958771 w 4897383"/>
              <a:gd name="connsiteY19" fmla="*/ 1149532 h 2985457"/>
              <a:gd name="connsiteX20" fmla="*/ 3846467 w 4897383"/>
              <a:gd name="connsiteY20" fmla="*/ 1259296 h 2985457"/>
              <a:gd name="connsiteX21" fmla="*/ 3879668 w 4897383"/>
              <a:gd name="connsiteY21" fmla="*/ 1397726 h 2985457"/>
              <a:gd name="connsiteX22" fmla="*/ 4088674 w 4897383"/>
              <a:gd name="connsiteY22" fmla="*/ 1619795 h 2985457"/>
              <a:gd name="connsiteX23" fmla="*/ 4386744 w 4897383"/>
              <a:gd name="connsiteY23" fmla="*/ 1933303 h 2985457"/>
              <a:gd name="connsiteX24" fmla="*/ 4830882 w 4897383"/>
              <a:gd name="connsiteY24" fmla="*/ 2531820 h 2985457"/>
              <a:gd name="connsiteX25" fmla="*/ 4897383 w 4897383"/>
              <a:gd name="connsiteY25" fmla="*/ 2985457 h 2985457"/>
              <a:gd name="connsiteX0" fmla="*/ 0 w 4897383"/>
              <a:gd name="connsiteY0" fmla="*/ 2272938 h 2985457"/>
              <a:gd name="connsiteX1" fmla="*/ 0 w 4897383"/>
              <a:gd name="connsiteY1" fmla="*/ 2194560 h 2985457"/>
              <a:gd name="connsiteX2" fmla="*/ 522514 w 4897383"/>
              <a:gd name="connsiteY2" fmla="*/ 1776549 h 2985457"/>
              <a:gd name="connsiteX3" fmla="*/ 1071154 w 4897383"/>
              <a:gd name="connsiteY3" fmla="*/ 1619795 h 2985457"/>
              <a:gd name="connsiteX4" fmla="*/ 1606731 w 4897383"/>
              <a:gd name="connsiteY4" fmla="*/ 1685109 h 2985457"/>
              <a:gd name="connsiteX5" fmla="*/ 2103120 w 4897383"/>
              <a:gd name="connsiteY5" fmla="*/ 1763486 h 2985457"/>
              <a:gd name="connsiteX6" fmla="*/ 2756262 w 4897383"/>
              <a:gd name="connsiteY6" fmla="*/ 1841863 h 2985457"/>
              <a:gd name="connsiteX7" fmla="*/ 3161211 w 4897383"/>
              <a:gd name="connsiteY7" fmla="*/ 1802675 h 2985457"/>
              <a:gd name="connsiteX8" fmla="*/ 3383280 w 4897383"/>
              <a:gd name="connsiteY8" fmla="*/ 1685109 h 2985457"/>
              <a:gd name="connsiteX9" fmla="*/ 3409405 w 4897383"/>
              <a:gd name="connsiteY9" fmla="*/ 1567543 h 2985457"/>
              <a:gd name="connsiteX10" fmla="*/ 3370217 w 4897383"/>
              <a:gd name="connsiteY10" fmla="*/ 1345475 h 2985457"/>
              <a:gd name="connsiteX11" fmla="*/ 3252651 w 4897383"/>
              <a:gd name="connsiteY11" fmla="*/ 1254035 h 2985457"/>
              <a:gd name="connsiteX12" fmla="*/ 3200400 w 4897383"/>
              <a:gd name="connsiteY12" fmla="*/ 1162595 h 2985457"/>
              <a:gd name="connsiteX13" fmla="*/ 3174274 w 4897383"/>
              <a:gd name="connsiteY13" fmla="*/ 1018903 h 2985457"/>
              <a:gd name="connsiteX14" fmla="*/ 3226525 w 4897383"/>
              <a:gd name="connsiteY14" fmla="*/ 875212 h 2985457"/>
              <a:gd name="connsiteX15" fmla="*/ 3304902 w 4897383"/>
              <a:gd name="connsiteY15" fmla="*/ 822960 h 2985457"/>
              <a:gd name="connsiteX16" fmla="*/ 3122022 w 4897383"/>
              <a:gd name="connsiteY16" fmla="*/ 744583 h 2985457"/>
              <a:gd name="connsiteX17" fmla="*/ 4114800 w 4897383"/>
              <a:gd name="connsiteY17" fmla="*/ 0 h 2985457"/>
              <a:gd name="connsiteX18" fmla="*/ 4114800 w 4897383"/>
              <a:gd name="connsiteY18" fmla="*/ 1218112 h 2985457"/>
              <a:gd name="connsiteX19" fmla="*/ 3958771 w 4897383"/>
              <a:gd name="connsiteY19" fmla="*/ 1149532 h 2985457"/>
              <a:gd name="connsiteX20" fmla="*/ 3909967 w 4897383"/>
              <a:gd name="connsiteY20" fmla="*/ 1291046 h 2985457"/>
              <a:gd name="connsiteX21" fmla="*/ 3879668 w 4897383"/>
              <a:gd name="connsiteY21" fmla="*/ 1397726 h 2985457"/>
              <a:gd name="connsiteX22" fmla="*/ 4088674 w 4897383"/>
              <a:gd name="connsiteY22" fmla="*/ 1619795 h 2985457"/>
              <a:gd name="connsiteX23" fmla="*/ 4386744 w 4897383"/>
              <a:gd name="connsiteY23" fmla="*/ 1933303 h 2985457"/>
              <a:gd name="connsiteX24" fmla="*/ 4830882 w 4897383"/>
              <a:gd name="connsiteY24" fmla="*/ 2531820 h 2985457"/>
              <a:gd name="connsiteX25" fmla="*/ 4897383 w 4897383"/>
              <a:gd name="connsiteY25" fmla="*/ 2985457 h 2985457"/>
              <a:gd name="connsiteX0" fmla="*/ 0 w 4897383"/>
              <a:gd name="connsiteY0" fmla="*/ 2272938 h 2985457"/>
              <a:gd name="connsiteX1" fmla="*/ 0 w 4897383"/>
              <a:gd name="connsiteY1" fmla="*/ 2194560 h 2985457"/>
              <a:gd name="connsiteX2" fmla="*/ 522514 w 4897383"/>
              <a:gd name="connsiteY2" fmla="*/ 1776549 h 2985457"/>
              <a:gd name="connsiteX3" fmla="*/ 1071154 w 4897383"/>
              <a:gd name="connsiteY3" fmla="*/ 1619795 h 2985457"/>
              <a:gd name="connsiteX4" fmla="*/ 1606731 w 4897383"/>
              <a:gd name="connsiteY4" fmla="*/ 1685109 h 2985457"/>
              <a:gd name="connsiteX5" fmla="*/ 2103120 w 4897383"/>
              <a:gd name="connsiteY5" fmla="*/ 1763486 h 2985457"/>
              <a:gd name="connsiteX6" fmla="*/ 2756262 w 4897383"/>
              <a:gd name="connsiteY6" fmla="*/ 1841863 h 2985457"/>
              <a:gd name="connsiteX7" fmla="*/ 3161211 w 4897383"/>
              <a:gd name="connsiteY7" fmla="*/ 1802675 h 2985457"/>
              <a:gd name="connsiteX8" fmla="*/ 3383280 w 4897383"/>
              <a:gd name="connsiteY8" fmla="*/ 1685109 h 2985457"/>
              <a:gd name="connsiteX9" fmla="*/ 3409405 w 4897383"/>
              <a:gd name="connsiteY9" fmla="*/ 1567543 h 2985457"/>
              <a:gd name="connsiteX10" fmla="*/ 3357517 w 4897383"/>
              <a:gd name="connsiteY10" fmla="*/ 1377225 h 2985457"/>
              <a:gd name="connsiteX11" fmla="*/ 3252651 w 4897383"/>
              <a:gd name="connsiteY11" fmla="*/ 1254035 h 2985457"/>
              <a:gd name="connsiteX12" fmla="*/ 3200400 w 4897383"/>
              <a:gd name="connsiteY12" fmla="*/ 1162595 h 2985457"/>
              <a:gd name="connsiteX13" fmla="*/ 3174274 w 4897383"/>
              <a:gd name="connsiteY13" fmla="*/ 1018903 h 2985457"/>
              <a:gd name="connsiteX14" fmla="*/ 3226525 w 4897383"/>
              <a:gd name="connsiteY14" fmla="*/ 875212 h 2985457"/>
              <a:gd name="connsiteX15" fmla="*/ 3304902 w 4897383"/>
              <a:gd name="connsiteY15" fmla="*/ 822960 h 2985457"/>
              <a:gd name="connsiteX16" fmla="*/ 3122022 w 4897383"/>
              <a:gd name="connsiteY16" fmla="*/ 744583 h 2985457"/>
              <a:gd name="connsiteX17" fmla="*/ 4114800 w 4897383"/>
              <a:gd name="connsiteY17" fmla="*/ 0 h 2985457"/>
              <a:gd name="connsiteX18" fmla="*/ 4114800 w 4897383"/>
              <a:gd name="connsiteY18" fmla="*/ 1218112 h 2985457"/>
              <a:gd name="connsiteX19" fmla="*/ 3958771 w 4897383"/>
              <a:gd name="connsiteY19" fmla="*/ 1149532 h 2985457"/>
              <a:gd name="connsiteX20" fmla="*/ 3909967 w 4897383"/>
              <a:gd name="connsiteY20" fmla="*/ 1291046 h 2985457"/>
              <a:gd name="connsiteX21" fmla="*/ 3879668 w 4897383"/>
              <a:gd name="connsiteY21" fmla="*/ 1397726 h 2985457"/>
              <a:gd name="connsiteX22" fmla="*/ 4088674 w 4897383"/>
              <a:gd name="connsiteY22" fmla="*/ 1619795 h 2985457"/>
              <a:gd name="connsiteX23" fmla="*/ 4386744 w 4897383"/>
              <a:gd name="connsiteY23" fmla="*/ 1933303 h 2985457"/>
              <a:gd name="connsiteX24" fmla="*/ 4830882 w 4897383"/>
              <a:gd name="connsiteY24" fmla="*/ 2531820 h 2985457"/>
              <a:gd name="connsiteX25" fmla="*/ 4897383 w 4897383"/>
              <a:gd name="connsiteY25" fmla="*/ 2985457 h 2985457"/>
              <a:gd name="connsiteX0" fmla="*/ 0 w 4897383"/>
              <a:gd name="connsiteY0" fmla="*/ 2272938 h 2985457"/>
              <a:gd name="connsiteX1" fmla="*/ 0 w 4897383"/>
              <a:gd name="connsiteY1" fmla="*/ 2194560 h 2985457"/>
              <a:gd name="connsiteX2" fmla="*/ 522514 w 4897383"/>
              <a:gd name="connsiteY2" fmla="*/ 1776549 h 2985457"/>
              <a:gd name="connsiteX3" fmla="*/ 1071154 w 4897383"/>
              <a:gd name="connsiteY3" fmla="*/ 1619795 h 2985457"/>
              <a:gd name="connsiteX4" fmla="*/ 1606731 w 4897383"/>
              <a:gd name="connsiteY4" fmla="*/ 1685109 h 2985457"/>
              <a:gd name="connsiteX5" fmla="*/ 2103120 w 4897383"/>
              <a:gd name="connsiteY5" fmla="*/ 1763486 h 2985457"/>
              <a:gd name="connsiteX6" fmla="*/ 2756262 w 4897383"/>
              <a:gd name="connsiteY6" fmla="*/ 1841863 h 2985457"/>
              <a:gd name="connsiteX7" fmla="*/ 3161211 w 4897383"/>
              <a:gd name="connsiteY7" fmla="*/ 1802675 h 2985457"/>
              <a:gd name="connsiteX8" fmla="*/ 3383280 w 4897383"/>
              <a:gd name="connsiteY8" fmla="*/ 1685109 h 2985457"/>
              <a:gd name="connsiteX9" fmla="*/ 3409405 w 4897383"/>
              <a:gd name="connsiteY9" fmla="*/ 1567543 h 2985457"/>
              <a:gd name="connsiteX10" fmla="*/ 3252651 w 4897383"/>
              <a:gd name="connsiteY10" fmla="*/ 1254035 h 2985457"/>
              <a:gd name="connsiteX11" fmla="*/ 3200400 w 4897383"/>
              <a:gd name="connsiteY11" fmla="*/ 1162595 h 2985457"/>
              <a:gd name="connsiteX12" fmla="*/ 3174274 w 4897383"/>
              <a:gd name="connsiteY12" fmla="*/ 1018903 h 2985457"/>
              <a:gd name="connsiteX13" fmla="*/ 3226525 w 4897383"/>
              <a:gd name="connsiteY13" fmla="*/ 875212 h 2985457"/>
              <a:gd name="connsiteX14" fmla="*/ 3304902 w 4897383"/>
              <a:gd name="connsiteY14" fmla="*/ 822960 h 2985457"/>
              <a:gd name="connsiteX15" fmla="*/ 3122022 w 4897383"/>
              <a:gd name="connsiteY15" fmla="*/ 744583 h 2985457"/>
              <a:gd name="connsiteX16" fmla="*/ 4114800 w 4897383"/>
              <a:gd name="connsiteY16" fmla="*/ 0 h 2985457"/>
              <a:gd name="connsiteX17" fmla="*/ 4114800 w 4897383"/>
              <a:gd name="connsiteY17" fmla="*/ 1218112 h 2985457"/>
              <a:gd name="connsiteX18" fmla="*/ 3958771 w 4897383"/>
              <a:gd name="connsiteY18" fmla="*/ 1149532 h 2985457"/>
              <a:gd name="connsiteX19" fmla="*/ 3909967 w 4897383"/>
              <a:gd name="connsiteY19" fmla="*/ 1291046 h 2985457"/>
              <a:gd name="connsiteX20" fmla="*/ 3879668 w 4897383"/>
              <a:gd name="connsiteY20" fmla="*/ 1397726 h 2985457"/>
              <a:gd name="connsiteX21" fmla="*/ 4088674 w 4897383"/>
              <a:gd name="connsiteY21" fmla="*/ 1619795 h 2985457"/>
              <a:gd name="connsiteX22" fmla="*/ 4386744 w 4897383"/>
              <a:gd name="connsiteY22" fmla="*/ 1933303 h 2985457"/>
              <a:gd name="connsiteX23" fmla="*/ 4830882 w 4897383"/>
              <a:gd name="connsiteY23" fmla="*/ 2531820 h 2985457"/>
              <a:gd name="connsiteX24" fmla="*/ 4897383 w 4897383"/>
              <a:gd name="connsiteY24" fmla="*/ 2985457 h 2985457"/>
              <a:gd name="connsiteX0" fmla="*/ 0 w 4897383"/>
              <a:gd name="connsiteY0" fmla="*/ 2272938 h 2985457"/>
              <a:gd name="connsiteX1" fmla="*/ 0 w 4897383"/>
              <a:gd name="connsiteY1" fmla="*/ 2194560 h 2985457"/>
              <a:gd name="connsiteX2" fmla="*/ 522514 w 4897383"/>
              <a:gd name="connsiteY2" fmla="*/ 1776549 h 2985457"/>
              <a:gd name="connsiteX3" fmla="*/ 1071154 w 4897383"/>
              <a:gd name="connsiteY3" fmla="*/ 1619795 h 2985457"/>
              <a:gd name="connsiteX4" fmla="*/ 1606731 w 4897383"/>
              <a:gd name="connsiteY4" fmla="*/ 1685109 h 2985457"/>
              <a:gd name="connsiteX5" fmla="*/ 2103120 w 4897383"/>
              <a:gd name="connsiteY5" fmla="*/ 1763486 h 2985457"/>
              <a:gd name="connsiteX6" fmla="*/ 2756262 w 4897383"/>
              <a:gd name="connsiteY6" fmla="*/ 1841863 h 2985457"/>
              <a:gd name="connsiteX7" fmla="*/ 3161211 w 4897383"/>
              <a:gd name="connsiteY7" fmla="*/ 1802675 h 2985457"/>
              <a:gd name="connsiteX8" fmla="*/ 3383280 w 4897383"/>
              <a:gd name="connsiteY8" fmla="*/ 1685109 h 2985457"/>
              <a:gd name="connsiteX9" fmla="*/ 3252651 w 4897383"/>
              <a:gd name="connsiteY9" fmla="*/ 1254035 h 2985457"/>
              <a:gd name="connsiteX10" fmla="*/ 3200400 w 4897383"/>
              <a:gd name="connsiteY10" fmla="*/ 1162595 h 2985457"/>
              <a:gd name="connsiteX11" fmla="*/ 3174274 w 4897383"/>
              <a:gd name="connsiteY11" fmla="*/ 1018903 h 2985457"/>
              <a:gd name="connsiteX12" fmla="*/ 3226525 w 4897383"/>
              <a:gd name="connsiteY12" fmla="*/ 875212 h 2985457"/>
              <a:gd name="connsiteX13" fmla="*/ 3304902 w 4897383"/>
              <a:gd name="connsiteY13" fmla="*/ 822960 h 2985457"/>
              <a:gd name="connsiteX14" fmla="*/ 3122022 w 4897383"/>
              <a:gd name="connsiteY14" fmla="*/ 744583 h 2985457"/>
              <a:gd name="connsiteX15" fmla="*/ 4114800 w 4897383"/>
              <a:gd name="connsiteY15" fmla="*/ 0 h 2985457"/>
              <a:gd name="connsiteX16" fmla="*/ 4114800 w 4897383"/>
              <a:gd name="connsiteY16" fmla="*/ 1218112 h 2985457"/>
              <a:gd name="connsiteX17" fmla="*/ 3958771 w 4897383"/>
              <a:gd name="connsiteY17" fmla="*/ 1149532 h 2985457"/>
              <a:gd name="connsiteX18" fmla="*/ 3909967 w 4897383"/>
              <a:gd name="connsiteY18" fmla="*/ 1291046 h 2985457"/>
              <a:gd name="connsiteX19" fmla="*/ 3879668 w 4897383"/>
              <a:gd name="connsiteY19" fmla="*/ 1397726 h 2985457"/>
              <a:gd name="connsiteX20" fmla="*/ 4088674 w 4897383"/>
              <a:gd name="connsiteY20" fmla="*/ 1619795 h 2985457"/>
              <a:gd name="connsiteX21" fmla="*/ 4386744 w 4897383"/>
              <a:gd name="connsiteY21" fmla="*/ 1933303 h 2985457"/>
              <a:gd name="connsiteX22" fmla="*/ 4830882 w 4897383"/>
              <a:gd name="connsiteY22" fmla="*/ 2531820 h 2985457"/>
              <a:gd name="connsiteX23" fmla="*/ 4897383 w 4897383"/>
              <a:gd name="connsiteY23" fmla="*/ 2985457 h 2985457"/>
              <a:gd name="connsiteX0" fmla="*/ 0 w 4897383"/>
              <a:gd name="connsiteY0" fmla="*/ 2272938 h 2985457"/>
              <a:gd name="connsiteX1" fmla="*/ 0 w 4897383"/>
              <a:gd name="connsiteY1" fmla="*/ 2194560 h 2985457"/>
              <a:gd name="connsiteX2" fmla="*/ 522514 w 4897383"/>
              <a:gd name="connsiteY2" fmla="*/ 1776549 h 2985457"/>
              <a:gd name="connsiteX3" fmla="*/ 1071154 w 4897383"/>
              <a:gd name="connsiteY3" fmla="*/ 1619795 h 2985457"/>
              <a:gd name="connsiteX4" fmla="*/ 1606731 w 4897383"/>
              <a:gd name="connsiteY4" fmla="*/ 1685109 h 2985457"/>
              <a:gd name="connsiteX5" fmla="*/ 2103120 w 4897383"/>
              <a:gd name="connsiteY5" fmla="*/ 1763486 h 2985457"/>
              <a:gd name="connsiteX6" fmla="*/ 2756262 w 4897383"/>
              <a:gd name="connsiteY6" fmla="*/ 1841863 h 2985457"/>
              <a:gd name="connsiteX7" fmla="*/ 3161211 w 4897383"/>
              <a:gd name="connsiteY7" fmla="*/ 1802675 h 2985457"/>
              <a:gd name="connsiteX8" fmla="*/ 3252651 w 4897383"/>
              <a:gd name="connsiteY8" fmla="*/ 1254035 h 2985457"/>
              <a:gd name="connsiteX9" fmla="*/ 3200400 w 4897383"/>
              <a:gd name="connsiteY9" fmla="*/ 1162595 h 2985457"/>
              <a:gd name="connsiteX10" fmla="*/ 3174274 w 4897383"/>
              <a:gd name="connsiteY10" fmla="*/ 1018903 h 2985457"/>
              <a:gd name="connsiteX11" fmla="*/ 3226525 w 4897383"/>
              <a:gd name="connsiteY11" fmla="*/ 875212 h 2985457"/>
              <a:gd name="connsiteX12" fmla="*/ 3304902 w 4897383"/>
              <a:gd name="connsiteY12" fmla="*/ 822960 h 2985457"/>
              <a:gd name="connsiteX13" fmla="*/ 3122022 w 4897383"/>
              <a:gd name="connsiteY13" fmla="*/ 744583 h 2985457"/>
              <a:gd name="connsiteX14" fmla="*/ 4114800 w 4897383"/>
              <a:gd name="connsiteY14" fmla="*/ 0 h 2985457"/>
              <a:gd name="connsiteX15" fmla="*/ 4114800 w 4897383"/>
              <a:gd name="connsiteY15" fmla="*/ 1218112 h 2985457"/>
              <a:gd name="connsiteX16" fmla="*/ 3958771 w 4897383"/>
              <a:gd name="connsiteY16" fmla="*/ 1149532 h 2985457"/>
              <a:gd name="connsiteX17" fmla="*/ 3909967 w 4897383"/>
              <a:gd name="connsiteY17" fmla="*/ 1291046 h 2985457"/>
              <a:gd name="connsiteX18" fmla="*/ 3879668 w 4897383"/>
              <a:gd name="connsiteY18" fmla="*/ 1397726 h 2985457"/>
              <a:gd name="connsiteX19" fmla="*/ 4088674 w 4897383"/>
              <a:gd name="connsiteY19" fmla="*/ 1619795 h 2985457"/>
              <a:gd name="connsiteX20" fmla="*/ 4386744 w 4897383"/>
              <a:gd name="connsiteY20" fmla="*/ 1933303 h 2985457"/>
              <a:gd name="connsiteX21" fmla="*/ 4830882 w 4897383"/>
              <a:gd name="connsiteY21" fmla="*/ 2531820 h 2985457"/>
              <a:gd name="connsiteX22" fmla="*/ 4897383 w 4897383"/>
              <a:gd name="connsiteY22" fmla="*/ 2985457 h 2985457"/>
              <a:gd name="connsiteX0" fmla="*/ 0 w 4897383"/>
              <a:gd name="connsiteY0" fmla="*/ 2272938 h 2985457"/>
              <a:gd name="connsiteX1" fmla="*/ 0 w 4897383"/>
              <a:gd name="connsiteY1" fmla="*/ 2194560 h 2985457"/>
              <a:gd name="connsiteX2" fmla="*/ 522514 w 4897383"/>
              <a:gd name="connsiteY2" fmla="*/ 1776549 h 2985457"/>
              <a:gd name="connsiteX3" fmla="*/ 1071154 w 4897383"/>
              <a:gd name="connsiteY3" fmla="*/ 1619795 h 2985457"/>
              <a:gd name="connsiteX4" fmla="*/ 1606731 w 4897383"/>
              <a:gd name="connsiteY4" fmla="*/ 1685109 h 2985457"/>
              <a:gd name="connsiteX5" fmla="*/ 2103120 w 4897383"/>
              <a:gd name="connsiteY5" fmla="*/ 1763486 h 2985457"/>
              <a:gd name="connsiteX6" fmla="*/ 2756262 w 4897383"/>
              <a:gd name="connsiteY6" fmla="*/ 1841863 h 2985457"/>
              <a:gd name="connsiteX7" fmla="*/ 3161211 w 4897383"/>
              <a:gd name="connsiteY7" fmla="*/ 1802675 h 2985457"/>
              <a:gd name="connsiteX8" fmla="*/ 3252651 w 4897383"/>
              <a:gd name="connsiteY8" fmla="*/ 1254035 h 2985457"/>
              <a:gd name="connsiteX9" fmla="*/ 3200400 w 4897383"/>
              <a:gd name="connsiteY9" fmla="*/ 1162595 h 2985457"/>
              <a:gd name="connsiteX10" fmla="*/ 3174274 w 4897383"/>
              <a:gd name="connsiteY10" fmla="*/ 1018903 h 2985457"/>
              <a:gd name="connsiteX11" fmla="*/ 3226525 w 4897383"/>
              <a:gd name="connsiteY11" fmla="*/ 875212 h 2985457"/>
              <a:gd name="connsiteX12" fmla="*/ 3304902 w 4897383"/>
              <a:gd name="connsiteY12" fmla="*/ 822960 h 2985457"/>
              <a:gd name="connsiteX13" fmla="*/ 3122022 w 4897383"/>
              <a:gd name="connsiteY13" fmla="*/ 744583 h 2985457"/>
              <a:gd name="connsiteX14" fmla="*/ 4114800 w 4897383"/>
              <a:gd name="connsiteY14" fmla="*/ 0 h 2985457"/>
              <a:gd name="connsiteX15" fmla="*/ 4114800 w 4897383"/>
              <a:gd name="connsiteY15" fmla="*/ 1218112 h 2985457"/>
              <a:gd name="connsiteX16" fmla="*/ 3958771 w 4897383"/>
              <a:gd name="connsiteY16" fmla="*/ 1149532 h 2985457"/>
              <a:gd name="connsiteX17" fmla="*/ 3909967 w 4897383"/>
              <a:gd name="connsiteY17" fmla="*/ 1291046 h 2985457"/>
              <a:gd name="connsiteX18" fmla="*/ 3879668 w 4897383"/>
              <a:gd name="connsiteY18" fmla="*/ 1397726 h 2985457"/>
              <a:gd name="connsiteX19" fmla="*/ 4088674 w 4897383"/>
              <a:gd name="connsiteY19" fmla="*/ 1619795 h 2985457"/>
              <a:gd name="connsiteX20" fmla="*/ 4386744 w 4897383"/>
              <a:gd name="connsiteY20" fmla="*/ 1933303 h 2985457"/>
              <a:gd name="connsiteX21" fmla="*/ 4830882 w 4897383"/>
              <a:gd name="connsiteY21" fmla="*/ 2531820 h 2985457"/>
              <a:gd name="connsiteX22" fmla="*/ 4897383 w 4897383"/>
              <a:gd name="connsiteY22" fmla="*/ 2985457 h 2985457"/>
              <a:gd name="connsiteX0" fmla="*/ 0 w 4897383"/>
              <a:gd name="connsiteY0" fmla="*/ 2272938 h 2985457"/>
              <a:gd name="connsiteX1" fmla="*/ 0 w 4897383"/>
              <a:gd name="connsiteY1" fmla="*/ 2194560 h 2985457"/>
              <a:gd name="connsiteX2" fmla="*/ 522514 w 4897383"/>
              <a:gd name="connsiteY2" fmla="*/ 1776549 h 2985457"/>
              <a:gd name="connsiteX3" fmla="*/ 1071154 w 4897383"/>
              <a:gd name="connsiteY3" fmla="*/ 1619795 h 2985457"/>
              <a:gd name="connsiteX4" fmla="*/ 1606731 w 4897383"/>
              <a:gd name="connsiteY4" fmla="*/ 1685109 h 2985457"/>
              <a:gd name="connsiteX5" fmla="*/ 2103120 w 4897383"/>
              <a:gd name="connsiteY5" fmla="*/ 1763486 h 2985457"/>
              <a:gd name="connsiteX6" fmla="*/ 2756262 w 4897383"/>
              <a:gd name="connsiteY6" fmla="*/ 1841863 h 2985457"/>
              <a:gd name="connsiteX7" fmla="*/ 3161211 w 4897383"/>
              <a:gd name="connsiteY7" fmla="*/ 1802675 h 2985457"/>
              <a:gd name="connsiteX8" fmla="*/ 3252651 w 4897383"/>
              <a:gd name="connsiteY8" fmla="*/ 1254035 h 2985457"/>
              <a:gd name="connsiteX9" fmla="*/ 3200400 w 4897383"/>
              <a:gd name="connsiteY9" fmla="*/ 1162595 h 2985457"/>
              <a:gd name="connsiteX10" fmla="*/ 3174274 w 4897383"/>
              <a:gd name="connsiteY10" fmla="*/ 1018903 h 2985457"/>
              <a:gd name="connsiteX11" fmla="*/ 3226525 w 4897383"/>
              <a:gd name="connsiteY11" fmla="*/ 875212 h 2985457"/>
              <a:gd name="connsiteX12" fmla="*/ 3304902 w 4897383"/>
              <a:gd name="connsiteY12" fmla="*/ 822960 h 2985457"/>
              <a:gd name="connsiteX13" fmla="*/ 3122022 w 4897383"/>
              <a:gd name="connsiteY13" fmla="*/ 744583 h 2985457"/>
              <a:gd name="connsiteX14" fmla="*/ 4114800 w 4897383"/>
              <a:gd name="connsiteY14" fmla="*/ 0 h 2985457"/>
              <a:gd name="connsiteX15" fmla="*/ 4114800 w 4897383"/>
              <a:gd name="connsiteY15" fmla="*/ 1218112 h 2985457"/>
              <a:gd name="connsiteX16" fmla="*/ 3958771 w 4897383"/>
              <a:gd name="connsiteY16" fmla="*/ 1149532 h 2985457"/>
              <a:gd name="connsiteX17" fmla="*/ 3909967 w 4897383"/>
              <a:gd name="connsiteY17" fmla="*/ 1291046 h 2985457"/>
              <a:gd name="connsiteX18" fmla="*/ 3879668 w 4897383"/>
              <a:gd name="connsiteY18" fmla="*/ 1397726 h 2985457"/>
              <a:gd name="connsiteX19" fmla="*/ 4088674 w 4897383"/>
              <a:gd name="connsiteY19" fmla="*/ 1619795 h 2985457"/>
              <a:gd name="connsiteX20" fmla="*/ 4386744 w 4897383"/>
              <a:gd name="connsiteY20" fmla="*/ 1933303 h 2985457"/>
              <a:gd name="connsiteX21" fmla="*/ 4830882 w 4897383"/>
              <a:gd name="connsiteY21" fmla="*/ 2531820 h 2985457"/>
              <a:gd name="connsiteX22" fmla="*/ 4897383 w 4897383"/>
              <a:gd name="connsiteY22" fmla="*/ 2985457 h 2985457"/>
              <a:gd name="connsiteX0" fmla="*/ 0 w 4897383"/>
              <a:gd name="connsiteY0" fmla="*/ 2272938 h 2985457"/>
              <a:gd name="connsiteX1" fmla="*/ 0 w 4897383"/>
              <a:gd name="connsiteY1" fmla="*/ 2194560 h 2985457"/>
              <a:gd name="connsiteX2" fmla="*/ 522514 w 4897383"/>
              <a:gd name="connsiteY2" fmla="*/ 1776549 h 2985457"/>
              <a:gd name="connsiteX3" fmla="*/ 1071154 w 4897383"/>
              <a:gd name="connsiteY3" fmla="*/ 1619795 h 2985457"/>
              <a:gd name="connsiteX4" fmla="*/ 1606731 w 4897383"/>
              <a:gd name="connsiteY4" fmla="*/ 1685109 h 2985457"/>
              <a:gd name="connsiteX5" fmla="*/ 2103120 w 4897383"/>
              <a:gd name="connsiteY5" fmla="*/ 1763486 h 2985457"/>
              <a:gd name="connsiteX6" fmla="*/ 2756262 w 4897383"/>
              <a:gd name="connsiteY6" fmla="*/ 1841863 h 2985457"/>
              <a:gd name="connsiteX7" fmla="*/ 3161211 w 4897383"/>
              <a:gd name="connsiteY7" fmla="*/ 1802675 h 2985457"/>
              <a:gd name="connsiteX8" fmla="*/ 3252651 w 4897383"/>
              <a:gd name="connsiteY8" fmla="*/ 1254035 h 2985457"/>
              <a:gd name="connsiteX9" fmla="*/ 3200400 w 4897383"/>
              <a:gd name="connsiteY9" fmla="*/ 1162595 h 2985457"/>
              <a:gd name="connsiteX10" fmla="*/ 3226525 w 4897383"/>
              <a:gd name="connsiteY10" fmla="*/ 875212 h 2985457"/>
              <a:gd name="connsiteX11" fmla="*/ 3304902 w 4897383"/>
              <a:gd name="connsiteY11" fmla="*/ 822960 h 2985457"/>
              <a:gd name="connsiteX12" fmla="*/ 3122022 w 4897383"/>
              <a:gd name="connsiteY12" fmla="*/ 744583 h 2985457"/>
              <a:gd name="connsiteX13" fmla="*/ 4114800 w 4897383"/>
              <a:gd name="connsiteY13" fmla="*/ 0 h 2985457"/>
              <a:gd name="connsiteX14" fmla="*/ 4114800 w 4897383"/>
              <a:gd name="connsiteY14" fmla="*/ 1218112 h 2985457"/>
              <a:gd name="connsiteX15" fmla="*/ 3958771 w 4897383"/>
              <a:gd name="connsiteY15" fmla="*/ 1149532 h 2985457"/>
              <a:gd name="connsiteX16" fmla="*/ 3909967 w 4897383"/>
              <a:gd name="connsiteY16" fmla="*/ 1291046 h 2985457"/>
              <a:gd name="connsiteX17" fmla="*/ 3879668 w 4897383"/>
              <a:gd name="connsiteY17" fmla="*/ 1397726 h 2985457"/>
              <a:gd name="connsiteX18" fmla="*/ 4088674 w 4897383"/>
              <a:gd name="connsiteY18" fmla="*/ 1619795 h 2985457"/>
              <a:gd name="connsiteX19" fmla="*/ 4386744 w 4897383"/>
              <a:gd name="connsiteY19" fmla="*/ 1933303 h 2985457"/>
              <a:gd name="connsiteX20" fmla="*/ 4830882 w 4897383"/>
              <a:gd name="connsiteY20" fmla="*/ 2531820 h 2985457"/>
              <a:gd name="connsiteX21" fmla="*/ 4897383 w 4897383"/>
              <a:gd name="connsiteY21" fmla="*/ 2985457 h 2985457"/>
              <a:gd name="connsiteX0" fmla="*/ 0 w 4897383"/>
              <a:gd name="connsiteY0" fmla="*/ 2272938 h 2985457"/>
              <a:gd name="connsiteX1" fmla="*/ 0 w 4897383"/>
              <a:gd name="connsiteY1" fmla="*/ 2194560 h 2985457"/>
              <a:gd name="connsiteX2" fmla="*/ 522514 w 4897383"/>
              <a:gd name="connsiteY2" fmla="*/ 1776549 h 2985457"/>
              <a:gd name="connsiteX3" fmla="*/ 1071154 w 4897383"/>
              <a:gd name="connsiteY3" fmla="*/ 1619795 h 2985457"/>
              <a:gd name="connsiteX4" fmla="*/ 1606731 w 4897383"/>
              <a:gd name="connsiteY4" fmla="*/ 1685109 h 2985457"/>
              <a:gd name="connsiteX5" fmla="*/ 2103120 w 4897383"/>
              <a:gd name="connsiteY5" fmla="*/ 1763486 h 2985457"/>
              <a:gd name="connsiteX6" fmla="*/ 2756262 w 4897383"/>
              <a:gd name="connsiteY6" fmla="*/ 1841863 h 2985457"/>
              <a:gd name="connsiteX7" fmla="*/ 3161211 w 4897383"/>
              <a:gd name="connsiteY7" fmla="*/ 1802675 h 2985457"/>
              <a:gd name="connsiteX8" fmla="*/ 3252651 w 4897383"/>
              <a:gd name="connsiteY8" fmla="*/ 1254035 h 2985457"/>
              <a:gd name="connsiteX9" fmla="*/ 3226525 w 4897383"/>
              <a:gd name="connsiteY9" fmla="*/ 875212 h 2985457"/>
              <a:gd name="connsiteX10" fmla="*/ 3304902 w 4897383"/>
              <a:gd name="connsiteY10" fmla="*/ 822960 h 2985457"/>
              <a:gd name="connsiteX11" fmla="*/ 3122022 w 4897383"/>
              <a:gd name="connsiteY11" fmla="*/ 744583 h 2985457"/>
              <a:gd name="connsiteX12" fmla="*/ 4114800 w 4897383"/>
              <a:gd name="connsiteY12" fmla="*/ 0 h 2985457"/>
              <a:gd name="connsiteX13" fmla="*/ 4114800 w 4897383"/>
              <a:gd name="connsiteY13" fmla="*/ 1218112 h 2985457"/>
              <a:gd name="connsiteX14" fmla="*/ 3958771 w 4897383"/>
              <a:gd name="connsiteY14" fmla="*/ 1149532 h 2985457"/>
              <a:gd name="connsiteX15" fmla="*/ 3909967 w 4897383"/>
              <a:gd name="connsiteY15" fmla="*/ 1291046 h 2985457"/>
              <a:gd name="connsiteX16" fmla="*/ 3879668 w 4897383"/>
              <a:gd name="connsiteY16" fmla="*/ 1397726 h 2985457"/>
              <a:gd name="connsiteX17" fmla="*/ 4088674 w 4897383"/>
              <a:gd name="connsiteY17" fmla="*/ 1619795 h 2985457"/>
              <a:gd name="connsiteX18" fmla="*/ 4386744 w 4897383"/>
              <a:gd name="connsiteY18" fmla="*/ 1933303 h 2985457"/>
              <a:gd name="connsiteX19" fmla="*/ 4830882 w 4897383"/>
              <a:gd name="connsiteY19" fmla="*/ 2531820 h 2985457"/>
              <a:gd name="connsiteX20" fmla="*/ 4897383 w 4897383"/>
              <a:gd name="connsiteY20" fmla="*/ 2985457 h 2985457"/>
              <a:gd name="connsiteX0" fmla="*/ 0 w 4897383"/>
              <a:gd name="connsiteY0" fmla="*/ 2272938 h 2985457"/>
              <a:gd name="connsiteX1" fmla="*/ 0 w 4897383"/>
              <a:gd name="connsiteY1" fmla="*/ 2194560 h 2985457"/>
              <a:gd name="connsiteX2" fmla="*/ 522514 w 4897383"/>
              <a:gd name="connsiteY2" fmla="*/ 1776549 h 2985457"/>
              <a:gd name="connsiteX3" fmla="*/ 1071154 w 4897383"/>
              <a:gd name="connsiteY3" fmla="*/ 1619795 h 2985457"/>
              <a:gd name="connsiteX4" fmla="*/ 1606731 w 4897383"/>
              <a:gd name="connsiteY4" fmla="*/ 1685109 h 2985457"/>
              <a:gd name="connsiteX5" fmla="*/ 2103120 w 4897383"/>
              <a:gd name="connsiteY5" fmla="*/ 1763486 h 2985457"/>
              <a:gd name="connsiteX6" fmla="*/ 2756262 w 4897383"/>
              <a:gd name="connsiteY6" fmla="*/ 1841863 h 2985457"/>
              <a:gd name="connsiteX7" fmla="*/ 3161211 w 4897383"/>
              <a:gd name="connsiteY7" fmla="*/ 1802675 h 2985457"/>
              <a:gd name="connsiteX8" fmla="*/ 3252651 w 4897383"/>
              <a:gd name="connsiteY8" fmla="*/ 1254035 h 2985457"/>
              <a:gd name="connsiteX9" fmla="*/ 3304902 w 4897383"/>
              <a:gd name="connsiteY9" fmla="*/ 822960 h 2985457"/>
              <a:gd name="connsiteX10" fmla="*/ 3122022 w 4897383"/>
              <a:gd name="connsiteY10" fmla="*/ 744583 h 2985457"/>
              <a:gd name="connsiteX11" fmla="*/ 4114800 w 4897383"/>
              <a:gd name="connsiteY11" fmla="*/ 0 h 2985457"/>
              <a:gd name="connsiteX12" fmla="*/ 4114800 w 4897383"/>
              <a:gd name="connsiteY12" fmla="*/ 1218112 h 2985457"/>
              <a:gd name="connsiteX13" fmla="*/ 3958771 w 4897383"/>
              <a:gd name="connsiteY13" fmla="*/ 1149532 h 2985457"/>
              <a:gd name="connsiteX14" fmla="*/ 3909967 w 4897383"/>
              <a:gd name="connsiteY14" fmla="*/ 1291046 h 2985457"/>
              <a:gd name="connsiteX15" fmla="*/ 3879668 w 4897383"/>
              <a:gd name="connsiteY15" fmla="*/ 1397726 h 2985457"/>
              <a:gd name="connsiteX16" fmla="*/ 4088674 w 4897383"/>
              <a:gd name="connsiteY16" fmla="*/ 1619795 h 2985457"/>
              <a:gd name="connsiteX17" fmla="*/ 4386744 w 4897383"/>
              <a:gd name="connsiteY17" fmla="*/ 1933303 h 2985457"/>
              <a:gd name="connsiteX18" fmla="*/ 4830882 w 4897383"/>
              <a:gd name="connsiteY18" fmla="*/ 2531820 h 2985457"/>
              <a:gd name="connsiteX19" fmla="*/ 4897383 w 4897383"/>
              <a:gd name="connsiteY19" fmla="*/ 2985457 h 2985457"/>
              <a:gd name="connsiteX0" fmla="*/ 0 w 4897383"/>
              <a:gd name="connsiteY0" fmla="*/ 2272938 h 2985457"/>
              <a:gd name="connsiteX1" fmla="*/ 0 w 4897383"/>
              <a:gd name="connsiteY1" fmla="*/ 2194560 h 2985457"/>
              <a:gd name="connsiteX2" fmla="*/ 522514 w 4897383"/>
              <a:gd name="connsiteY2" fmla="*/ 1776549 h 2985457"/>
              <a:gd name="connsiteX3" fmla="*/ 1071154 w 4897383"/>
              <a:gd name="connsiteY3" fmla="*/ 1619795 h 2985457"/>
              <a:gd name="connsiteX4" fmla="*/ 1606731 w 4897383"/>
              <a:gd name="connsiteY4" fmla="*/ 1685109 h 2985457"/>
              <a:gd name="connsiteX5" fmla="*/ 2103120 w 4897383"/>
              <a:gd name="connsiteY5" fmla="*/ 1763486 h 2985457"/>
              <a:gd name="connsiteX6" fmla="*/ 2756262 w 4897383"/>
              <a:gd name="connsiteY6" fmla="*/ 1841863 h 2985457"/>
              <a:gd name="connsiteX7" fmla="*/ 3161211 w 4897383"/>
              <a:gd name="connsiteY7" fmla="*/ 1802675 h 2985457"/>
              <a:gd name="connsiteX8" fmla="*/ 3252651 w 4897383"/>
              <a:gd name="connsiteY8" fmla="*/ 1254035 h 2985457"/>
              <a:gd name="connsiteX9" fmla="*/ 3304902 w 4897383"/>
              <a:gd name="connsiteY9" fmla="*/ 822960 h 2985457"/>
              <a:gd name="connsiteX10" fmla="*/ 3122022 w 4897383"/>
              <a:gd name="connsiteY10" fmla="*/ 744583 h 2985457"/>
              <a:gd name="connsiteX11" fmla="*/ 4114800 w 4897383"/>
              <a:gd name="connsiteY11" fmla="*/ 0 h 2985457"/>
              <a:gd name="connsiteX12" fmla="*/ 4114800 w 4897383"/>
              <a:gd name="connsiteY12" fmla="*/ 1218112 h 2985457"/>
              <a:gd name="connsiteX13" fmla="*/ 3958771 w 4897383"/>
              <a:gd name="connsiteY13" fmla="*/ 1149532 h 2985457"/>
              <a:gd name="connsiteX14" fmla="*/ 3909967 w 4897383"/>
              <a:gd name="connsiteY14" fmla="*/ 1291046 h 2985457"/>
              <a:gd name="connsiteX15" fmla="*/ 3879668 w 4897383"/>
              <a:gd name="connsiteY15" fmla="*/ 1397726 h 2985457"/>
              <a:gd name="connsiteX16" fmla="*/ 4088674 w 4897383"/>
              <a:gd name="connsiteY16" fmla="*/ 1619795 h 2985457"/>
              <a:gd name="connsiteX17" fmla="*/ 4386744 w 4897383"/>
              <a:gd name="connsiteY17" fmla="*/ 1933303 h 2985457"/>
              <a:gd name="connsiteX18" fmla="*/ 4830882 w 4897383"/>
              <a:gd name="connsiteY18" fmla="*/ 2531820 h 2985457"/>
              <a:gd name="connsiteX19" fmla="*/ 4897383 w 4897383"/>
              <a:gd name="connsiteY19" fmla="*/ 2985457 h 2985457"/>
              <a:gd name="connsiteX0" fmla="*/ 0 w 4897383"/>
              <a:gd name="connsiteY0" fmla="*/ 2272938 h 2985457"/>
              <a:gd name="connsiteX1" fmla="*/ 0 w 4897383"/>
              <a:gd name="connsiteY1" fmla="*/ 2194560 h 2985457"/>
              <a:gd name="connsiteX2" fmla="*/ 522514 w 4897383"/>
              <a:gd name="connsiteY2" fmla="*/ 1776549 h 2985457"/>
              <a:gd name="connsiteX3" fmla="*/ 1071154 w 4897383"/>
              <a:gd name="connsiteY3" fmla="*/ 1619795 h 2985457"/>
              <a:gd name="connsiteX4" fmla="*/ 1606731 w 4897383"/>
              <a:gd name="connsiteY4" fmla="*/ 1685109 h 2985457"/>
              <a:gd name="connsiteX5" fmla="*/ 2103120 w 4897383"/>
              <a:gd name="connsiteY5" fmla="*/ 1763486 h 2985457"/>
              <a:gd name="connsiteX6" fmla="*/ 2756262 w 4897383"/>
              <a:gd name="connsiteY6" fmla="*/ 1841863 h 2985457"/>
              <a:gd name="connsiteX7" fmla="*/ 3161211 w 4897383"/>
              <a:gd name="connsiteY7" fmla="*/ 1802675 h 2985457"/>
              <a:gd name="connsiteX8" fmla="*/ 3304902 w 4897383"/>
              <a:gd name="connsiteY8" fmla="*/ 822960 h 2985457"/>
              <a:gd name="connsiteX9" fmla="*/ 3122022 w 4897383"/>
              <a:gd name="connsiteY9" fmla="*/ 744583 h 2985457"/>
              <a:gd name="connsiteX10" fmla="*/ 4114800 w 4897383"/>
              <a:gd name="connsiteY10" fmla="*/ 0 h 2985457"/>
              <a:gd name="connsiteX11" fmla="*/ 4114800 w 4897383"/>
              <a:gd name="connsiteY11" fmla="*/ 1218112 h 2985457"/>
              <a:gd name="connsiteX12" fmla="*/ 3958771 w 4897383"/>
              <a:gd name="connsiteY12" fmla="*/ 1149532 h 2985457"/>
              <a:gd name="connsiteX13" fmla="*/ 3909967 w 4897383"/>
              <a:gd name="connsiteY13" fmla="*/ 1291046 h 2985457"/>
              <a:gd name="connsiteX14" fmla="*/ 3879668 w 4897383"/>
              <a:gd name="connsiteY14" fmla="*/ 1397726 h 2985457"/>
              <a:gd name="connsiteX15" fmla="*/ 4088674 w 4897383"/>
              <a:gd name="connsiteY15" fmla="*/ 1619795 h 2985457"/>
              <a:gd name="connsiteX16" fmla="*/ 4386744 w 4897383"/>
              <a:gd name="connsiteY16" fmla="*/ 1933303 h 2985457"/>
              <a:gd name="connsiteX17" fmla="*/ 4830882 w 4897383"/>
              <a:gd name="connsiteY17" fmla="*/ 2531820 h 2985457"/>
              <a:gd name="connsiteX18" fmla="*/ 4897383 w 4897383"/>
              <a:gd name="connsiteY18" fmla="*/ 2985457 h 2985457"/>
              <a:gd name="connsiteX0" fmla="*/ 0 w 4897383"/>
              <a:gd name="connsiteY0" fmla="*/ 2272938 h 2985457"/>
              <a:gd name="connsiteX1" fmla="*/ 0 w 4897383"/>
              <a:gd name="connsiteY1" fmla="*/ 2194560 h 2985457"/>
              <a:gd name="connsiteX2" fmla="*/ 522514 w 4897383"/>
              <a:gd name="connsiteY2" fmla="*/ 1776549 h 2985457"/>
              <a:gd name="connsiteX3" fmla="*/ 1071154 w 4897383"/>
              <a:gd name="connsiteY3" fmla="*/ 1619795 h 2985457"/>
              <a:gd name="connsiteX4" fmla="*/ 1606731 w 4897383"/>
              <a:gd name="connsiteY4" fmla="*/ 1685109 h 2985457"/>
              <a:gd name="connsiteX5" fmla="*/ 2103120 w 4897383"/>
              <a:gd name="connsiteY5" fmla="*/ 1763486 h 2985457"/>
              <a:gd name="connsiteX6" fmla="*/ 2756262 w 4897383"/>
              <a:gd name="connsiteY6" fmla="*/ 1841863 h 2985457"/>
              <a:gd name="connsiteX7" fmla="*/ 3243761 w 4897383"/>
              <a:gd name="connsiteY7" fmla="*/ 1599475 h 2985457"/>
              <a:gd name="connsiteX8" fmla="*/ 3304902 w 4897383"/>
              <a:gd name="connsiteY8" fmla="*/ 822960 h 2985457"/>
              <a:gd name="connsiteX9" fmla="*/ 3122022 w 4897383"/>
              <a:gd name="connsiteY9" fmla="*/ 744583 h 2985457"/>
              <a:gd name="connsiteX10" fmla="*/ 4114800 w 4897383"/>
              <a:gd name="connsiteY10" fmla="*/ 0 h 2985457"/>
              <a:gd name="connsiteX11" fmla="*/ 4114800 w 4897383"/>
              <a:gd name="connsiteY11" fmla="*/ 1218112 h 2985457"/>
              <a:gd name="connsiteX12" fmla="*/ 3958771 w 4897383"/>
              <a:gd name="connsiteY12" fmla="*/ 1149532 h 2985457"/>
              <a:gd name="connsiteX13" fmla="*/ 3909967 w 4897383"/>
              <a:gd name="connsiteY13" fmla="*/ 1291046 h 2985457"/>
              <a:gd name="connsiteX14" fmla="*/ 3879668 w 4897383"/>
              <a:gd name="connsiteY14" fmla="*/ 1397726 h 2985457"/>
              <a:gd name="connsiteX15" fmla="*/ 4088674 w 4897383"/>
              <a:gd name="connsiteY15" fmla="*/ 1619795 h 2985457"/>
              <a:gd name="connsiteX16" fmla="*/ 4386744 w 4897383"/>
              <a:gd name="connsiteY16" fmla="*/ 1933303 h 2985457"/>
              <a:gd name="connsiteX17" fmla="*/ 4830882 w 4897383"/>
              <a:gd name="connsiteY17" fmla="*/ 2531820 h 2985457"/>
              <a:gd name="connsiteX18" fmla="*/ 4897383 w 4897383"/>
              <a:gd name="connsiteY18" fmla="*/ 2985457 h 2985457"/>
              <a:gd name="connsiteX0" fmla="*/ 0 w 4897383"/>
              <a:gd name="connsiteY0" fmla="*/ 2272938 h 2985457"/>
              <a:gd name="connsiteX1" fmla="*/ 0 w 4897383"/>
              <a:gd name="connsiteY1" fmla="*/ 2194560 h 2985457"/>
              <a:gd name="connsiteX2" fmla="*/ 522514 w 4897383"/>
              <a:gd name="connsiteY2" fmla="*/ 1776549 h 2985457"/>
              <a:gd name="connsiteX3" fmla="*/ 1071154 w 4897383"/>
              <a:gd name="connsiteY3" fmla="*/ 1619795 h 2985457"/>
              <a:gd name="connsiteX4" fmla="*/ 1606731 w 4897383"/>
              <a:gd name="connsiteY4" fmla="*/ 1685109 h 2985457"/>
              <a:gd name="connsiteX5" fmla="*/ 2103120 w 4897383"/>
              <a:gd name="connsiteY5" fmla="*/ 1763486 h 2985457"/>
              <a:gd name="connsiteX6" fmla="*/ 2756262 w 4897383"/>
              <a:gd name="connsiteY6" fmla="*/ 1841863 h 2985457"/>
              <a:gd name="connsiteX7" fmla="*/ 3205661 w 4897383"/>
              <a:gd name="connsiteY7" fmla="*/ 1555025 h 2985457"/>
              <a:gd name="connsiteX8" fmla="*/ 3304902 w 4897383"/>
              <a:gd name="connsiteY8" fmla="*/ 822960 h 2985457"/>
              <a:gd name="connsiteX9" fmla="*/ 3122022 w 4897383"/>
              <a:gd name="connsiteY9" fmla="*/ 744583 h 2985457"/>
              <a:gd name="connsiteX10" fmla="*/ 4114800 w 4897383"/>
              <a:gd name="connsiteY10" fmla="*/ 0 h 2985457"/>
              <a:gd name="connsiteX11" fmla="*/ 4114800 w 4897383"/>
              <a:gd name="connsiteY11" fmla="*/ 1218112 h 2985457"/>
              <a:gd name="connsiteX12" fmla="*/ 3958771 w 4897383"/>
              <a:gd name="connsiteY12" fmla="*/ 1149532 h 2985457"/>
              <a:gd name="connsiteX13" fmla="*/ 3909967 w 4897383"/>
              <a:gd name="connsiteY13" fmla="*/ 1291046 h 2985457"/>
              <a:gd name="connsiteX14" fmla="*/ 3879668 w 4897383"/>
              <a:gd name="connsiteY14" fmla="*/ 1397726 h 2985457"/>
              <a:gd name="connsiteX15" fmla="*/ 4088674 w 4897383"/>
              <a:gd name="connsiteY15" fmla="*/ 1619795 h 2985457"/>
              <a:gd name="connsiteX16" fmla="*/ 4386744 w 4897383"/>
              <a:gd name="connsiteY16" fmla="*/ 1933303 h 2985457"/>
              <a:gd name="connsiteX17" fmla="*/ 4830882 w 4897383"/>
              <a:gd name="connsiteY17" fmla="*/ 2531820 h 2985457"/>
              <a:gd name="connsiteX18" fmla="*/ 4897383 w 4897383"/>
              <a:gd name="connsiteY18" fmla="*/ 2985457 h 2985457"/>
              <a:gd name="connsiteX0" fmla="*/ 0 w 4897383"/>
              <a:gd name="connsiteY0" fmla="*/ 2272938 h 2985457"/>
              <a:gd name="connsiteX1" fmla="*/ 0 w 4897383"/>
              <a:gd name="connsiteY1" fmla="*/ 2194560 h 2985457"/>
              <a:gd name="connsiteX2" fmla="*/ 522514 w 4897383"/>
              <a:gd name="connsiteY2" fmla="*/ 1776549 h 2985457"/>
              <a:gd name="connsiteX3" fmla="*/ 1071154 w 4897383"/>
              <a:gd name="connsiteY3" fmla="*/ 1619795 h 2985457"/>
              <a:gd name="connsiteX4" fmla="*/ 1606731 w 4897383"/>
              <a:gd name="connsiteY4" fmla="*/ 1685109 h 2985457"/>
              <a:gd name="connsiteX5" fmla="*/ 2103120 w 4897383"/>
              <a:gd name="connsiteY5" fmla="*/ 1763486 h 2985457"/>
              <a:gd name="connsiteX6" fmla="*/ 2756262 w 4897383"/>
              <a:gd name="connsiteY6" fmla="*/ 1841863 h 2985457"/>
              <a:gd name="connsiteX7" fmla="*/ 3205661 w 4897383"/>
              <a:gd name="connsiteY7" fmla="*/ 1555025 h 2985457"/>
              <a:gd name="connsiteX8" fmla="*/ 3323952 w 4897383"/>
              <a:gd name="connsiteY8" fmla="*/ 848360 h 2985457"/>
              <a:gd name="connsiteX9" fmla="*/ 3122022 w 4897383"/>
              <a:gd name="connsiteY9" fmla="*/ 744583 h 2985457"/>
              <a:gd name="connsiteX10" fmla="*/ 4114800 w 4897383"/>
              <a:gd name="connsiteY10" fmla="*/ 0 h 2985457"/>
              <a:gd name="connsiteX11" fmla="*/ 4114800 w 4897383"/>
              <a:gd name="connsiteY11" fmla="*/ 1218112 h 2985457"/>
              <a:gd name="connsiteX12" fmla="*/ 3958771 w 4897383"/>
              <a:gd name="connsiteY12" fmla="*/ 1149532 h 2985457"/>
              <a:gd name="connsiteX13" fmla="*/ 3909967 w 4897383"/>
              <a:gd name="connsiteY13" fmla="*/ 1291046 h 2985457"/>
              <a:gd name="connsiteX14" fmla="*/ 3879668 w 4897383"/>
              <a:gd name="connsiteY14" fmla="*/ 1397726 h 2985457"/>
              <a:gd name="connsiteX15" fmla="*/ 4088674 w 4897383"/>
              <a:gd name="connsiteY15" fmla="*/ 1619795 h 2985457"/>
              <a:gd name="connsiteX16" fmla="*/ 4386744 w 4897383"/>
              <a:gd name="connsiteY16" fmla="*/ 1933303 h 2985457"/>
              <a:gd name="connsiteX17" fmla="*/ 4830882 w 4897383"/>
              <a:gd name="connsiteY17" fmla="*/ 2531820 h 2985457"/>
              <a:gd name="connsiteX18" fmla="*/ 4897383 w 4897383"/>
              <a:gd name="connsiteY18" fmla="*/ 2985457 h 2985457"/>
              <a:gd name="connsiteX0" fmla="*/ 0 w 4897383"/>
              <a:gd name="connsiteY0" fmla="*/ 2272938 h 2985457"/>
              <a:gd name="connsiteX1" fmla="*/ 0 w 4897383"/>
              <a:gd name="connsiteY1" fmla="*/ 2194560 h 2985457"/>
              <a:gd name="connsiteX2" fmla="*/ 522514 w 4897383"/>
              <a:gd name="connsiteY2" fmla="*/ 1776549 h 2985457"/>
              <a:gd name="connsiteX3" fmla="*/ 1071154 w 4897383"/>
              <a:gd name="connsiteY3" fmla="*/ 1619795 h 2985457"/>
              <a:gd name="connsiteX4" fmla="*/ 1606731 w 4897383"/>
              <a:gd name="connsiteY4" fmla="*/ 1685109 h 2985457"/>
              <a:gd name="connsiteX5" fmla="*/ 2103120 w 4897383"/>
              <a:gd name="connsiteY5" fmla="*/ 1763486 h 2985457"/>
              <a:gd name="connsiteX6" fmla="*/ 2756262 w 4897383"/>
              <a:gd name="connsiteY6" fmla="*/ 1841863 h 2985457"/>
              <a:gd name="connsiteX7" fmla="*/ 3205661 w 4897383"/>
              <a:gd name="connsiteY7" fmla="*/ 1555025 h 2985457"/>
              <a:gd name="connsiteX8" fmla="*/ 3323952 w 4897383"/>
              <a:gd name="connsiteY8" fmla="*/ 848360 h 2985457"/>
              <a:gd name="connsiteX9" fmla="*/ 3122022 w 4897383"/>
              <a:gd name="connsiteY9" fmla="*/ 744583 h 2985457"/>
              <a:gd name="connsiteX10" fmla="*/ 4114800 w 4897383"/>
              <a:gd name="connsiteY10" fmla="*/ 0 h 2985457"/>
              <a:gd name="connsiteX11" fmla="*/ 4114800 w 4897383"/>
              <a:gd name="connsiteY11" fmla="*/ 1218112 h 2985457"/>
              <a:gd name="connsiteX12" fmla="*/ 3920671 w 4897383"/>
              <a:gd name="connsiteY12" fmla="*/ 1143182 h 2985457"/>
              <a:gd name="connsiteX13" fmla="*/ 3909967 w 4897383"/>
              <a:gd name="connsiteY13" fmla="*/ 1291046 h 2985457"/>
              <a:gd name="connsiteX14" fmla="*/ 3879668 w 4897383"/>
              <a:gd name="connsiteY14" fmla="*/ 1397726 h 2985457"/>
              <a:gd name="connsiteX15" fmla="*/ 4088674 w 4897383"/>
              <a:gd name="connsiteY15" fmla="*/ 1619795 h 2985457"/>
              <a:gd name="connsiteX16" fmla="*/ 4386744 w 4897383"/>
              <a:gd name="connsiteY16" fmla="*/ 1933303 h 2985457"/>
              <a:gd name="connsiteX17" fmla="*/ 4830882 w 4897383"/>
              <a:gd name="connsiteY17" fmla="*/ 2531820 h 2985457"/>
              <a:gd name="connsiteX18" fmla="*/ 4897383 w 4897383"/>
              <a:gd name="connsiteY18" fmla="*/ 2985457 h 2985457"/>
              <a:gd name="connsiteX0" fmla="*/ 0 w 4897383"/>
              <a:gd name="connsiteY0" fmla="*/ 2272938 h 2985457"/>
              <a:gd name="connsiteX1" fmla="*/ 0 w 4897383"/>
              <a:gd name="connsiteY1" fmla="*/ 2194560 h 2985457"/>
              <a:gd name="connsiteX2" fmla="*/ 522514 w 4897383"/>
              <a:gd name="connsiteY2" fmla="*/ 1776549 h 2985457"/>
              <a:gd name="connsiteX3" fmla="*/ 1071154 w 4897383"/>
              <a:gd name="connsiteY3" fmla="*/ 1619795 h 2985457"/>
              <a:gd name="connsiteX4" fmla="*/ 1606731 w 4897383"/>
              <a:gd name="connsiteY4" fmla="*/ 1685109 h 2985457"/>
              <a:gd name="connsiteX5" fmla="*/ 2103120 w 4897383"/>
              <a:gd name="connsiteY5" fmla="*/ 1763486 h 2985457"/>
              <a:gd name="connsiteX6" fmla="*/ 2756262 w 4897383"/>
              <a:gd name="connsiteY6" fmla="*/ 1841863 h 2985457"/>
              <a:gd name="connsiteX7" fmla="*/ 3205661 w 4897383"/>
              <a:gd name="connsiteY7" fmla="*/ 1555025 h 2985457"/>
              <a:gd name="connsiteX8" fmla="*/ 3323952 w 4897383"/>
              <a:gd name="connsiteY8" fmla="*/ 848360 h 2985457"/>
              <a:gd name="connsiteX9" fmla="*/ 3122022 w 4897383"/>
              <a:gd name="connsiteY9" fmla="*/ 744583 h 2985457"/>
              <a:gd name="connsiteX10" fmla="*/ 4114800 w 4897383"/>
              <a:gd name="connsiteY10" fmla="*/ 0 h 2985457"/>
              <a:gd name="connsiteX11" fmla="*/ 4114800 w 4897383"/>
              <a:gd name="connsiteY11" fmla="*/ 1218112 h 2985457"/>
              <a:gd name="connsiteX12" fmla="*/ 3920671 w 4897383"/>
              <a:gd name="connsiteY12" fmla="*/ 1143182 h 2985457"/>
              <a:gd name="connsiteX13" fmla="*/ 3879668 w 4897383"/>
              <a:gd name="connsiteY13" fmla="*/ 1397726 h 2985457"/>
              <a:gd name="connsiteX14" fmla="*/ 4088674 w 4897383"/>
              <a:gd name="connsiteY14" fmla="*/ 1619795 h 2985457"/>
              <a:gd name="connsiteX15" fmla="*/ 4386744 w 4897383"/>
              <a:gd name="connsiteY15" fmla="*/ 1933303 h 2985457"/>
              <a:gd name="connsiteX16" fmla="*/ 4830882 w 4897383"/>
              <a:gd name="connsiteY16" fmla="*/ 2531820 h 2985457"/>
              <a:gd name="connsiteX17" fmla="*/ 4897383 w 4897383"/>
              <a:gd name="connsiteY17" fmla="*/ 2985457 h 2985457"/>
              <a:gd name="connsiteX0" fmla="*/ 0 w 4897383"/>
              <a:gd name="connsiteY0" fmla="*/ 2272938 h 2985457"/>
              <a:gd name="connsiteX1" fmla="*/ 0 w 4897383"/>
              <a:gd name="connsiteY1" fmla="*/ 2194560 h 2985457"/>
              <a:gd name="connsiteX2" fmla="*/ 522514 w 4897383"/>
              <a:gd name="connsiteY2" fmla="*/ 1776549 h 2985457"/>
              <a:gd name="connsiteX3" fmla="*/ 1071154 w 4897383"/>
              <a:gd name="connsiteY3" fmla="*/ 1619795 h 2985457"/>
              <a:gd name="connsiteX4" fmla="*/ 1606731 w 4897383"/>
              <a:gd name="connsiteY4" fmla="*/ 1685109 h 2985457"/>
              <a:gd name="connsiteX5" fmla="*/ 2103120 w 4897383"/>
              <a:gd name="connsiteY5" fmla="*/ 1763486 h 2985457"/>
              <a:gd name="connsiteX6" fmla="*/ 2756262 w 4897383"/>
              <a:gd name="connsiteY6" fmla="*/ 1841863 h 2985457"/>
              <a:gd name="connsiteX7" fmla="*/ 3205661 w 4897383"/>
              <a:gd name="connsiteY7" fmla="*/ 1555025 h 2985457"/>
              <a:gd name="connsiteX8" fmla="*/ 3323952 w 4897383"/>
              <a:gd name="connsiteY8" fmla="*/ 848360 h 2985457"/>
              <a:gd name="connsiteX9" fmla="*/ 3122022 w 4897383"/>
              <a:gd name="connsiteY9" fmla="*/ 744583 h 2985457"/>
              <a:gd name="connsiteX10" fmla="*/ 4114800 w 4897383"/>
              <a:gd name="connsiteY10" fmla="*/ 0 h 2985457"/>
              <a:gd name="connsiteX11" fmla="*/ 4114800 w 4897383"/>
              <a:gd name="connsiteY11" fmla="*/ 1218112 h 2985457"/>
              <a:gd name="connsiteX12" fmla="*/ 3920671 w 4897383"/>
              <a:gd name="connsiteY12" fmla="*/ 1143182 h 2985457"/>
              <a:gd name="connsiteX13" fmla="*/ 3879668 w 4897383"/>
              <a:gd name="connsiteY13" fmla="*/ 1397726 h 2985457"/>
              <a:gd name="connsiteX14" fmla="*/ 4088674 w 4897383"/>
              <a:gd name="connsiteY14" fmla="*/ 1619795 h 2985457"/>
              <a:gd name="connsiteX15" fmla="*/ 4386744 w 4897383"/>
              <a:gd name="connsiteY15" fmla="*/ 1933303 h 2985457"/>
              <a:gd name="connsiteX16" fmla="*/ 4830882 w 4897383"/>
              <a:gd name="connsiteY16" fmla="*/ 2531820 h 2985457"/>
              <a:gd name="connsiteX17" fmla="*/ 4897383 w 4897383"/>
              <a:gd name="connsiteY17" fmla="*/ 2985457 h 2985457"/>
              <a:gd name="connsiteX0" fmla="*/ 0 w 4897383"/>
              <a:gd name="connsiteY0" fmla="*/ 2272938 h 2985457"/>
              <a:gd name="connsiteX1" fmla="*/ 0 w 4897383"/>
              <a:gd name="connsiteY1" fmla="*/ 2194560 h 2985457"/>
              <a:gd name="connsiteX2" fmla="*/ 522514 w 4897383"/>
              <a:gd name="connsiteY2" fmla="*/ 1776549 h 2985457"/>
              <a:gd name="connsiteX3" fmla="*/ 1071154 w 4897383"/>
              <a:gd name="connsiteY3" fmla="*/ 1619795 h 2985457"/>
              <a:gd name="connsiteX4" fmla="*/ 1606731 w 4897383"/>
              <a:gd name="connsiteY4" fmla="*/ 1685109 h 2985457"/>
              <a:gd name="connsiteX5" fmla="*/ 2103120 w 4897383"/>
              <a:gd name="connsiteY5" fmla="*/ 1763486 h 2985457"/>
              <a:gd name="connsiteX6" fmla="*/ 2756262 w 4897383"/>
              <a:gd name="connsiteY6" fmla="*/ 1841863 h 2985457"/>
              <a:gd name="connsiteX7" fmla="*/ 3205661 w 4897383"/>
              <a:gd name="connsiteY7" fmla="*/ 1555025 h 2985457"/>
              <a:gd name="connsiteX8" fmla="*/ 3323952 w 4897383"/>
              <a:gd name="connsiteY8" fmla="*/ 848360 h 2985457"/>
              <a:gd name="connsiteX9" fmla="*/ 3122022 w 4897383"/>
              <a:gd name="connsiteY9" fmla="*/ 744583 h 2985457"/>
              <a:gd name="connsiteX10" fmla="*/ 4114800 w 4897383"/>
              <a:gd name="connsiteY10" fmla="*/ 0 h 2985457"/>
              <a:gd name="connsiteX11" fmla="*/ 4114800 w 4897383"/>
              <a:gd name="connsiteY11" fmla="*/ 1218112 h 2985457"/>
              <a:gd name="connsiteX12" fmla="*/ 3920671 w 4897383"/>
              <a:gd name="connsiteY12" fmla="*/ 1143182 h 2985457"/>
              <a:gd name="connsiteX13" fmla="*/ 3879668 w 4897383"/>
              <a:gd name="connsiteY13" fmla="*/ 1397726 h 2985457"/>
              <a:gd name="connsiteX14" fmla="*/ 4088674 w 4897383"/>
              <a:gd name="connsiteY14" fmla="*/ 1619795 h 2985457"/>
              <a:gd name="connsiteX15" fmla="*/ 4386744 w 4897383"/>
              <a:gd name="connsiteY15" fmla="*/ 1933303 h 2985457"/>
              <a:gd name="connsiteX16" fmla="*/ 4830882 w 4897383"/>
              <a:gd name="connsiteY16" fmla="*/ 2531820 h 2985457"/>
              <a:gd name="connsiteX17" fmla="*/ 4897383 w 4897383"/>
              <a:gd name="connsiteY17" fmla="*/ 2985457 h 2985457"/>
              <a:gd name="connsiteX0" fmla="*/ 0 w 4897383"/>
              <a:gd name="connsiteY0" fmla="*/ 2194560 h 2985457"/>
              <a:gd name="connsiteX1" fmla="*/ 522514 w 4897383"/>
              <a:gd name="connsiteY1" fmla="*/ 1776549 h 2985457"/>
              <a:gd name="connsiteX2" fmla="*/ 1071154 w 4897383"/>
              <a:gd name="connsiteY2" fmla="*/ 1619795 h 2985457"/>
              <a:gd name="connsiteX3" fmla="*/ 1606731 w 4897383"/>
              <a:gd name="connsiteY3" fmla="*/ 1685109 h 2985457"/>
              <a:gd name="connsiteX4" fmla="*/ 2103120 w 4897383"/>
              <a:gd name="connsiteY4" fmla="*/ 1763486 h 2985457"/>
              <a:gd name="connsiteX5" fmla="*/ 2756262 w 4897383"/>
              <a:gd name="connsiteY5" fmla="*/ 1841863 h 2985457"/>
              <a:gd name="connsiteX6" fmla="*/ 3205661 w 4897383"/>
              <a:gd name="connsiteY6" fmla="*/ 1555025 h 2985457"/>
              <a:gd name="connsiteX7" fmla="*/ 3323952 w 4897383"/>
              <a:gd name="connsiteY7" fmla="*/ 848360 h 2985457"/>
              <a:gd name="connsiteX8" fmla="*/ 3122022 w 4897383"/>
              <a:gd name="connsiteY8" fmla="*/ 744583 h 2985457"/>
              <a:gd name="connsiteX9" fmla="*/ 4114800 w 4897383"/>
              <a:gd name="connsiteY9" fmla="*/ 0 h 2985457"/>
              <a:gd name="connsiteX10" fmla="*/ 4114800 w 4897383"/>
              <a:gd name="connsiteY10" fmla="*/ 1218112 h 2985457"/>
              <a:gd name="connsiteX11" fmla="*/ 3920671 w 4897383"/>
              <a:gd name="connsiteY11" fmla="*/ 1143182 h 2985457"/>
              <a:gd name="connsiteX12" fmla="*/ 3879668 w 4897383"/>
              <a:gd name="connsiteY12" fmla="*/ 1397726 h 2985457"/>
              <a:gd name="connsiteX13" fmla="*/ 4088674 w 4897383"/>
              <a:gd name="connsiteY13" fmla="*/ 1619795 h 2985457"/>
              <a:gd name="connsiteX14" fmla="*/ 4386744 w 4897383"/>
              <a:gd name="connsiteY14" fmla="*/ 1933303 h 2985457"/>
              <a:gd name="connsiteX15" fmla="*/ 4830882 w 4897383"/>
              <a:gd name="connsiteY15" fmla="*/ 2531820 h 2985457"/>
              <a:gd name="connsiteX16" fmla="*/ 4897383 w 4897383"/>
              <a:gd name="connsiteY16" fmla="*/ 2985457 h 2985457"/>
              <a:gd name="connsiteX0" fmla="*/ 0 w 4897383"/>
              <a:gd name="connsiteY0" fmla="*/ 2194560 h 2985457"/>
              <a:gd name="connsiteX1" fmla="*/ 522514 w 4897383"/>
              <a:gd name="connsiteY1" fmla="*/ 1776549 h 2985457"/>
              <a:gd name="connsiteX2" fmla="*/ 1071154 w 4897383"/>
              <a:gd name="connsiteY2" fmla="*/ 1619795 h 2985457"/>
              <a:gd name="connsiteX3" fmla="*/ 1606731 w 4897383"/>
              <a:gd name="connsiteY3" fmla="*/ 1685109 h 2985457"/>
              <a:gd name="connsiteX4" fmla="*/ 2103120 w 4897383"/>
              <a:gd name="connsiteY4" fmla="*/ 1763486 h 2985457"/>
              <a:gd name="connsiteX5" fmla="*/ 2756262 w 4897383"/>
              <a:gd name="connsiteY5" fmla="*/ 1841863 h 2985457"/>
              <a:gd name="connsiteX6" fmla="*/ 3205661 w 4897383"/>
              <a:gd name="connsiteY6" fmla="*/ 1555025 h 2985457"/>
              <a:gd name="connsiteX7" fmla="*/ 3323952 w 4897383"/>
              <a:gd name="connsiteY7" fmla="*/ 848360 h 2985457"/>
              <a:gd name="connsiteX8" fmla="*/ 3122022 w 4897383"/>
              <a:gd name="connsiteY8" fmla="*/ 744583 h 2985457"/>
              <a:gd name="connsiteX9" fmla="*/ 4114800 w 4897383"/>
              <a:gd name="connsiteY9" fmla="*/ 0 h 2985457"/>
              <a:gd name="connsiteX10" fmla="*/ 4114800 w 4897383"/>
              <a:gd name="connsiteY10" fmla="*/ 1218112 h 2985457"/>
              <a:gd name="connsiteX11" fmla="*/ 3920671 w 4897383"/>
              <a:gd name="connsiteY11" fmla="*/ 1143182 h 2985457"/>
              <a:gd name="connsiteX12" fmla="*/ 3879668 w 4897383"/>
              <a:gd name="connsiteY12" fmla="*/ 1397726 h 2985457"/>
              <a:gd name="connsiteX13" fmla="*/ 4088674 w 4897383"/>
              <a:gd name="connsiteY13" fmla="*/ 1619795 h 2985457"/>
              <a:gd name="connsiteX14" fmla="*/ 4386744 w 4897383"/>
              <a:gd name="connsiteY14" fmla="*/ 1933303 h 2985457"/>
              <a:gd name="connsiteX15" fmla="*/ 4843582 w 4897383"/>
              <a:gd name="connsiteY15" fmla="*/ 2509595 h 2985457"/>
              <a:gd name="connsiteX16" fmla="*/ 4897383 w 4897383"/>
              <a:gd name="connsiteY16" fmla="*/ 2985457 h 2985457"/>
              <a:gd name="connsiteX0" fmla="*/ 0 w 4897383"/>
              <a:gd name="connsiteY0" fmla="*/ 2194560 h 2985457"/>
              <a:gd name="connsiteX1" fmla="*/ 522514 w 4897383"/>
              <a:gd name="connsiteY1" fmla="*/ 1776549 h 2985457"/>
              <a:gd name="connsiteX2" fmla="*/ 1071154 w 4897383"/>
              <a:gd name="connsiteY2" fmla="*/ 1619795 h 2985457"/>
              <a:gd name="connsiteX3" fmla="*/ 1606731 w 4897383"/>
              <a:gd name="connsiteY3" fmla="*/ 1685109 h 2985457"/>
              <a:gd name="connsiteX4" fmla="*/ 2103120 w 4897383"/>
              <a:gd name="connsiteY4" fmla="*/ 1763486 h 2985457"/>
              <a:gd name="connsiteX5" fmla="*/ 2756262 w 4897383"/>
              <a:gd name="connsiteY5" fmla="*/ 1841863 h 2985457"/>
              <a:gd name="connsiteX6" fmla="*/ 3205661 w 4897383"/>
              <a:gd name="connsiteY6" fmla="*/ 1555025 h 2985457"/>
              <a:gd name="connsiteX7" fmla="*/ 3323952 w 4897383"/>
              <a:gd name="connsiteY7" fmla="*/ 848360 h 2985457"/>
              <a:gd name="connsiteX8" fmla="*/ 3122022 w 4897383"/>
              <a:gd name="connsiteY8" fmla="*/ 744583 h 2985457"/>
              <a:gd name="connsiteX9" fmla="*/ 4114800 w 4897383"/>
              <a:gd name="connsiteY9" fmla="*/ 0 h 2985457"/>
              <a:gd name="connsiteX10" fmla="*/ 4114800 w 4897383"/>
              <a:gd name="connsiteY10" fmla="*/ 1218112 h 2985457"/>
              <a:gd name="connsiteX11" fmla="*/ 3920671 w 4897383"/>
              <a:gd name="connsiteY11" fmla="*/ 1143182 h 2985457"/>
              <a:gd name="connsiteX12" fmla="*/ 3879668 w 4897383"/>
              <a:gd name="connsiteY12" fmla="*/ 1397726 h 2985457"/>
              <a:gd name="connsiteX13" fmla="*/ 4088674 w 4897383"/>
              <a:gd name="connsiteY13" fmla="*/ 1619795 h 2985457"/>
              <a:gd name="connsiteX14" fmla="*/ 4386744 w 4897383"/>
              <a:gd name="connsiteY14" fmla="*/ 1933303 h 2985457"/>
              <a:gd name="connsiteX15" fmla="*/ 4843582 w 4897383"/>
              <a:gd name="connsiteY15" fmla="*/ 2509595 h 2985457"/>
              <a:gd name="connsiteX16" fmla="*/ 4897383 w 4897383"/>
              <a:gd name="connsiteY16" fmla="*/ 2985457 h 2985457"/>
              <a:gd name="connsiteX0" fmla="*/ 0 w 4897383"/>
              <a:gd name="connsiteY0" fmla="*/ 2194560 h 2985457"/>
              <a:gd name="connsiteX1" fmla="*/ 522514 w 4897383"/>
              <a:gd name="connsiteY1" fmla="*/ 1776549 h 2985457"/>
              <a:gd name="connsiteX2" fmla="*/ 1071154 w 4897383"/>
              <a:gd name="connsiteY2" fmla="*/ 1619795 h 2985457"/>
              <a:gd name="connsiteX3" fmla="*/ 1606731 w 4897383"/>
              <a:gd name="connsiteY3" fmla="*/ 1685109 h 2985457"/>
              <a:gd name="connsiteX4" fmla="*/ 2103120 w 4897383"/>
              <a:gd name="connsiteY4" fmla="*/ 1763486 h 2985457"/>
              <a:gd name="connsiteX5" fmla="*/ 2756262 w 4897383"/>
              <a:gd name="connsiteY5" fmla="*/ 1841863 h 2985457"/>
              <a:gd name="connsiteX6" fmla="*/ 3205661 w 4897383"/>
              <a:gd name="connsiteY6" fmla="*/ 1555025 h 2985457"/>
              <a:gd name="connsiteX7" fmla="*/ 3323952 w 4897383"/>
              <a:gd name="connsiteY7" fmla="*/ 848360 h 2985457"/>
              <a:gd name="connsiteX8" fmla="*/ 3122022 w 4897383"/>
              <a:gd name="connsiteY8" fmla="*/ 744583 h 2985457"/>
              <a:gd name="connsiteX9" fmla="*/ 4114800 w 4897383"/>
              <a:gd name="connsiteY9" fmla="*/ 0 h 2985457"/>
              <a:gd name="connsiteX10" fmla="*/ 4114800 w 4897383"/>
              <a:gd name="connsiteY10" fmla="*/ 1218112 h 2985457"/>
              <a:gd name="connsiteX11" fmla="*/ 3920671 w 4897383"/>
              <a:gd name="connsiteY11" fmla="*/ 1143182 h 2985457"/>
              <a:gd name="connsiteX12" fmla="*/ 3879668 w 4897383"/>
              <a:gd name="connsiteY12" fmla="*/ 1397726 h 2985457"/>
              <a:gd name="connsiteX13" fmla="*/ 4088674 w 4897383"/>
              <a:gd name="connsiteY13" fmla="*/ 1619795 h 2985457"/>
              <a:gd name="connsiteX14" fmla="*/ 4393094 w 4897383"/>
              <a:gd name="connsiteY14" fmla="*/ 1904728 h 2985457"/>
              <a:gd name="connsiteX15" fmla="*/ 4843582 w 4897383"/>
              <a:gd name="connsiteY15" fmla="*/ 2509595 h 2985457"/>
              <a:gd name="connsiteX16" fmla="*/ 4897383 w 4897383"/>
              <a:gd name="connsiteY16" fmla="*/ 2985457 h 2985457"/>
              <a:gd name="connsiteX0" fmla="*/ 0 w 4897383"/>
              <a:gd name="connsiteY0" fmla="*/ 2194560 h 2985457"/>
              <a:gd name="connsiteX1" fmla="*/ 522514 w 4897383"/>
              <a:gd name="connsiteY1" fmla="*/ 1776549 h 2985457"/>
              <a:gd name="connsiteX2" fmla="*/ 1071154 w 4897383"/>
              <a:gd name="connsiteY2" fmla="*/ 1619795 h 2985457"/>
              <a:gd name="connsiteX3" fmla="*/ 1606731 w 4897383"/>
              <a:gd name="connsiteY3" fmla="*/ 1685109 h 2985457"/>
              <a:gd name="connsiteX4" fmla="*/ 2103120 w 4897383"/>
              <a:gd name="connsiteY4" fmla="*/ 1763486 h 2985457"/>
              <a:gd name="connsiteX5" fmla="*/ 2756262 w 4897383"/>
              <a:gd name="connsiteY5" fmla="*/ 1841863 h 2985457"/>
              <a:gd name="connsiteX6" fmla="*/ 3205661 w 4897383"/>
              <a:gd name="connsiteY6" fmla="*/ 1555025 h 2985457"/>
              <a:gd name="connsiteX7" fmla="*/ 3323952 w 4897383"/>
              <a:gd name="connsiteY7" fmla="*/ 848360 h 2985457"/>
              <a:gd name="connsiteX8" fmla="*/ 3122022 w 4897383"/>
              <a:gd name="connsiteY8" fmla="*/ 744583 h 2985457"/>
              <a:gd name="connsiteX9" fmla="*/ 4114800 w 4897383"/>
              <a:gd name="connsiteY9" fmla="*/ 0 h 2985457"/>
              <a:gd name="connsiteX10" fmla="*/ 4114800 w 4897383"/>
              <a:gd name="connsiteY10" fmla="*/ 1218112 h 2985457"/>
              <a:gd name="connsiteX11" fmla="*/ 3920671 w 4897383"/>
              <a:gd name="connsiteY11" fmla="*/ 1143182 h 2985457"/>
              <a:gd name="connsiteX12" fmla="*/ 3879668 w 4897383"/>
              <a:gd name="connsiteY12" fmla="*/ 1397726 h 2985457"/>
              <a:gd name="connsiteX13" fmla="*/ 4088674 w 4897383"/>
              <a:gd name="connsiteY13" fmla="*/ 1619795 h 2985457"/>
              <a:gd name="connsiteX14" fmla="*/ 4393094 w 4897383"/>
              <a:gd name="connsiteY14" fmla="*/ 1904728 h 2985457"/>
              <a:gd name="connsiteX15" fmla="*/ 4843582 w 4897383"/>
              <a:gd name="connsiteY15" fmla="*/ 2509595 h 2985457"/>
              <a:gd name="connsiteX16" fmla="*/ 4897383 w 4897383"/>
              <a:gd name="connsiteY16" fmla="*/ 2985457 h 2985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897383" h="2985457">
                <a:moveTo>
                  <a:pt x="0" y="2194560"/>
                </a:moveTo>
                <a:cubicBezTo>
                  <a:pt x="87086" y="2111829"/>
                  <a:pt x="343988" y="1872343"/>
                  <a:pt x="522514" y="1776549"/>
                </a:cubicBezTo>
                <a:cubicBezTo>
                  <a:pt x="701040" y="1680755"/>
                  <a:pt x="890451" y="1635035"/>
                  <a:pt x="1071154" y="1619795"/>
                </a:cubicBezTo>
                <a:cubicBezTo>
                  <a:pt x="1251857" y="1604555"/>
                  <a:pt x="1434737" y="1661161"/>
                  <a:pt x="1606731" y="1685109"/>
                </a:cubicBezTo>
                <a:lnTo>
                  <a:pt x="2103120" y="1763486"/>
                </a:lnTo>
                <a:lnTo>
                  <a:pt x="2756262" y="1841863"/>
                </a:lnTo>
                <a:cubicBezTo>
                  <a:pt x="2932610" y="1848394"/>
                  <a:pt x="3111046" y="1720609"/>
                  <a:pt x="3205661" y="1555025"/>
                </a:cubicBezTo>
                <a:cubicBezTo>
                  <a:pt x="3300276" y="1389441"/>
                  <a:pt x="3330483" y="1024709"/>
                  <a:pt x="3323952" y="848360"/>
                </a:cubicBezTo>
                <a:lnTo>
                  <a:pt x="3122022" y="744583"/>
                </a:lnTo>
                <a:lnTo>
                  <a:pt x="4114800" y="0"/>
                </a:lnTo>
                <a:lnTo>
                  <a:pt x="4114800" y="1218112"/>
                </a:lnTo>
                <a:cubicBezTo>
                  <a:pt x="4049485" y="1183822"/>
                  <a:pt x="3959860" y="1113246"/>
                  <a:pt x="3920671" y="1143182"/>
                </a:cubicBezTo>
                <a:cubicBezTo>
                  <a:pt x="3881482" y="1173118"/>
                  <a:pt x="3851668" y="1318291"/>
                  <a:pt x="3879668" y="1397726"/>
                </a:cubicBezTo>
                <a:cubicBezTo>
                  <a:pt x="3909453" y="1452518"/>
                  <a:pt x="4004161" y="1530532"/>
                  <a:pt x="4088674" y="1619795"/>
                </a:cubicBezTo>
                <a:lnTo>
                  <a:pt x="4393094" y="1904728"/>
                </a:lnTo>
                <a:cubicBezTo>
                  <a:pt x="4618330" y="2205174"/>
                  <a:pt x="4748563" y="2251703"/>
                  <a:pt x="4843582" y="2509595"/>
                </a:cubicBezTo>
                <a:cubicBezTo>
                  <a:pt x="4874216" y="2823791"/>
                  <a:pt x="4879449" y="2826836"/>
                  <a:pt x="4897383" y="2985457"/>
                </a:cubicBezTo>
              </a:path>
            </a:pathLst>
          </a:custGeom>
          <a:solidFill>
            <a:schemeClr val="accent5">
              <a:lumMod val="75000"/>
              <a:alpha val="23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2" name="TextBox 4">
            <a:extLst>
              <a:ext uri="{FF2B5EF4-FFF2-40B4-BE49-F238E27FC236}">
                <a16:creationId xmlns:a16="http://schemas.microsoft.com/office/drawing/2014/main" id="{3AFCFA77-3B45-D830-DE16-13FE76665F61}"/>
              </a:ext>
            </a:extLst>
          </p:cNvPr>
          <p:cNvSpPr txBox="1">
            <a:spLocks noChangeArrowheads="1"/>
          </p:cNvSpPr>
          <p:nvPr/>
        </p:nvSpPr>
        <p:spPr bwMode="auto">
          <a:xfrm>
            <a:off x="2672556" y="277132"/>
            <a:ext cx="68468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SITUACIÓN</a:t>
            </a:r>
          </a:p>
          <a:p>
            <a:pPr algn="ctr" eaLnBrk="1" hangingPunct="1">
              <a:lnSpc>
                <a:spcPct val="100000"/>
              </a:lnSpc>
              <a:spcBef>
                <a:spcPct val="0"/>
              </a:spcBef>
              <a:buFontTx/>
              <a:buNone/>
            </a:pPr>
            <a:r>
              <a:rPr lang="en-US" altLang="es-CL" sz="2400" b="1" dirty="0" err="1">
                <a:latin typeface="Arial Black" panose="020B0604020202020204" pitchFamily="34" charset="0"/>
              </a:rPr>
              <a:t>Antecedentes</a:t>
            </a:r>
            <a:r>
              <a:rPr lang="en-US" altLang="es-CL" sz="2400" b="1" dirty="0">
                <a:latin typeface="Arial Black" panose="020B0604020202020204" pitchFamily="34" charset="0"/>
              </a:rPr>
              <a:t> de </a:t>
            </a:r>
            <a:r>
              <a:rPr lang="en-US" altLang="es-CL" sz="2400" b="1" dirty="0" err="1">
                <a:latin typeface="Arial Black" panose="020B0604020202020204" pitchFamily="34" charset="0"/>
              </a:rPr>
              <a:t>Inteligencia</a:t>
            </a:r>
            <a:endParaRPr lang="en-US" altLang="es-CL" sz="2400" dirty="0">
              <a:latin typeface="Arial Black" panose="020B0604020202020204" pitchFamily="34" charset="0"/>
            </a:endParaRPr>
          </a:p>
        </p:txBody>
      </p:sp>
      <p:grpSp>
        <p:nvGrpSpPr>
          <p:cNvPr id="30" name="Grupo 29">
            <a:extLst>
              <a:ext uri="{FF2B5EF4-FFF2-40B4-BE49-F238E27FC236}">
                <a16:creationId xmlns:a16="http://schemas.microsoft.com/office/drawing/2014/main" id="{E63CEB62-FD0E-4C56-9374-578C1388952C}"/>
              </a:ext>
            </a:extLst>
          </p:cNvPr>
          <p:cNvGrpSpPr/>
          <p:nvPr/>
        </p:nvGrpSpPr>
        <p:grpSpPr>
          <a:xfrm>
            <a:off x="7796095" y="4144483"/>
            <a:ext cx="343364" cy="276999"/>
            <a:chOff x="8257445" y="3173558"/>
            <a:chExt cx="415470" cy="335169"/>
          </a:xfrm>
        </p:grpSpPr>
        <p:sp>
          <p:nvSpPr>
            <p:cNvPr id="31" name="Elipse 30">
              <a:extLst>
                <a:ext uri="{FF2B5EF4-FFF2-40B4-BE49-F238E27FC236}">
                  <a16:creationId xmlns:a16="http://schemas.microsoft.com/office/drawing/2014/main" id="{91F97A37-866F-7655-5BD7-0CB51FB463F7}"/>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32" name="CuadroTexto 31">
              <a:extLst>
                <a:ext uri="{FF2B5EF4-FFF2-40B4-BE49-F238E27FC236}">
                  <a16:creationId xmlns:a16="http://schemas.microsoft.com/office/drawing/2014/main" id="{D3EDE654-51EC-0EFE-B363-6DA88F62647F}"/>
                </a:ext>
              </a:extLst>
            </p:cNvPr>
            <p:cNvSpPr txBox="1"/>
            <p:nvPr/>
          </p:nvSpPr>
          <p:spPr>
            <a:xfrm>
              <a:off x="8257445" y="3173558"/>
              <a:ext cx="415470" cy="335169"/>
            </a:xfrm>
            <a:prstGeom prst="rect">
              <a:avLst/>
            </a:prstGeom>
            <a:noFill/>
          </p:spPr>
          <p:txBody>
            <a:bodyPr wrap="none" rtlCol="0">
              <a:spAutoFit/>
            </a:bodyPr>
            <a:lstStyle/>
            <a:p>
              <a:r>
                <a:rPr lang="es-CL" sz="1200" dirty="0">
                  <a:solidFill>
                    <a:schemeClr val="bg1"/>
                  </a:solidFill>
                </a:rPr>
                <a:t>K8</a:t>
              </a:r>
            </a:p>
          </p:txBody>
        </p:sp>
      </p:grpSp>
      <p:grpSp>
        <p:nvGrpSpPr>
          <p:cNvPr id="39" name="Grupo 38">
            <a:extLst>
              <a:ext uri="{FF2B5EF4-FFF2-40B4-BE49-F238E27FC236}">
                <a16:creationId xmlns:a16="http://schemas.microsoft.com/office/drawing/2014/main" id="{D05F1BC1-0E5C-4550-D698-80915F4D7793}"/>
              </a:ext>
            </a:extLst>
          </p:cNvPr>
          <p:cNvGrpSpPr/>
          <p:nvPr/>
        </p:nvGrpSpPr>
        <p:grpSpPr>
          <a:xfrm>
            <a:off x="9443856" y="3095859"/>
            <a:ext cx="343364" cy="276999"/>
            <a:chOff x="8257445" y="3173558"/>
            <a:chExt cx="415470" cy="335169"/>
          </a:xfrm>
        </p:grpSpPr>
        <p:sp>
          <p:nvSpPr>
            <p:cNvPr id="40" name="Elipse 39">
              <a:extLst>
                <a:ext uri="{FF2B5EF4-FFF2-40B4-BE49-F238E27FC236}">
                  <a16:creationId xmlns:a16="http://schemas.microsoft.com/office/drawing/2014/main" id="{007512B1-F787-D1EE-EED5-F8EDB56F7C4E}"/>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41" name="CuadroTexto 40">
              <a:extLst>
                <a:ext uri="{FF2B5EF4-FFF2-40B4-BE49-F238E27FC236}">
                  <a16:creationId xmlns:a16="http://schemas.microsoft.com/office/drawing/2014/main" id="{9B63D1E7-B651-02A0-82E0-F18C297D2C41}"/>
                </a:ext>
              </a:extLst>
            </p:cNvPr>
            <p:cNvSpPr txBox="1"/>
            <p:nvPr/>
          </p:nvSpPr>
          <p:spPr>
            <a:xfrm>
              <a:off x="8257445" y="3173558"/>
              <a:ext cx="415470" cy="335169"/>
            </a:xfrm>
            <a:prstGeom prst="rect">
              <a:avLst/>
            </a:prstGeom>
            <a:noFill/>
          </p:spPr>
          <p:txBody>
            <a:bodyPr wrap="none" rtlCol="0">
              <a:spAutoFit/>
            </a:bodyPr>
            <a:lstStyle/>
            <a:p>
              <a:r>
                <a:rPr lang="es-CL" sz="1200" dirty="0">
                  <a:solidFill>
                    <a:schemeClr val="bg1"/>
                  </a:solidFill>
                </a:rPr>
                <a:t>K4</a:t>
              </a:r>
            </a:p>
          </p:txBody>
        </p:sp>
      </p:grpSp>
      <p:grpSp>
        <p:nvGrpSpPr>
          <p:cNvPr id="45" name="Grupo 44">
            <a:extLst>
              <a:ext uri="{FF2B5EF4-FFF2-40B4-BE49-F238E27FC236}">
                <a16:creationId xmlns:a16="http://schemas.microsoft.com/office/drawing/2014/main" id="{9724C0A0-8824-B3BC-7034-ADBF82B1E5C0}"/>
              </a:ext>
            </a:extLst>
          </p:cNvPr>
          <p:cNvGrpSpPr/>
          <p:nvPr/>
        </p:nvGrpSpPr>
        <p:grpSpPr>
          <a:xfrm>
            <a:off x="8287239" y="4567304"/>
            <a:ext cx="343364" cy="276999"/>
            <a:chOff x="8257445" y="3173558"/>
            <a:chExt cx="415470" cy="335169"/>
          </a:xfrm>
        </p:grpSpPr>
        <p:sp>
          <p:nvSpPr>
            <p:cNvPr id="46" name="Elipse 45">
              <a:extLst>
                <a:ext uri="{FF2B5EF4-FFF2-40B4-BE49-F238E27FC236}">
                  <a16:creationId xmlns:a16="http://schemas.microsoft.com/office/drawing/2014/main" id="{10772926-400B-648E-7F08-F556BA19D8A6}"/>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47" name="CuadroTexto 46">
              <a:extLst>
                <a:ext uri="{FF2B5EF4-FFF2-40B4-BE49-F238E27FC236}">
                  <a16:creationId xmlns:a16="http://schemas.microsoft.com/office/drawing/2014/main" id="{AB16AE03-A5F2-4FD3-88CA-48C1FB942941}"/>
                </a:ext>
              </a:extLst>
            </p:cNvPr>
            <p:cNvSpPr txBox="1"/>
            <p:nvPr/>
          </p:nvSpPr>
          <p:spPr>
            <a:xfrm>
              <a:off x="8257445" y="3173558"/>
              <a:ext cx="415470" cy="335169"/>
            </a:xfrm>
            <a:prstGeom prst="rect">
              <a:avLst/>
            </a:prstGeom>
            <a:noFill/>
          </p:spPr>
          <p:txBody>
            <a:bodyPr wrap="none" rtlCol="0">
              <a:spAutoFit/>
            </a:bodyPr>
            <a:lstStyle/>
            <a:p>
              <a:r>
                <a:rPr lang="es-CL" sz="1200" dirty="0">
                  <a:solidFill>
                    <a:schemeClr val="bg1"/>
                  </a:solidFill>
                </a:rPr>
                <a:t>K9</a:t>
              </a:r>
            </a:p>
          </p:txBody>
        </p:sp>
      </p:grpSp>
      <p:sp>
        <p:nvSpPr>
          <p:cNvPr id="121" name="Forma libre 120">
            <a:extLst>
              <a:ext uri="{FF2B5EF4-FFF2-40B4-BE49-F238E27FC236}">
                <a16:creationId xmlns:a16="http://schemas.microsoft.com/office/drawing/2014/main" id="{2814376B-44B5-1093-A24E-EC5EEA090804}"/>
              </a:ext>
            </a:extLst>
          </p:cNvPr>
          <p:cNvSpPr/>
          <p:nvPr/>
        </p:nvSpPr>
        <p:spPr>
          <a:xfrm>
            <a:off x="3911405" y="2678425"/>
            <a:ext cx="3965529" cy="2064204"/>
          </a:xfrm>
          <a:custGeom>
            <a:avLst/>
            <a:gdLst>
              <a:gd name="connsiteX0" fmla="*/ 78377 w 3931920"/>
              <a:gd name="connsiteY0" fmla="*/ 0 h 1959429"/>
              <a:gd name="connsiteX1" fmla="*/ 431075 w 3931920"/>
              <a:gd name="connsiteY1" fmla="*/ 404949 h 1959429"/>
              <a:gd name="connsiteX2" fmla="*/ 705395 w 3931920"/>
              <a:gd name="connsiteY2" fmla="*/ 587829 h 1959429"/>
              <a:gd name="connsiteX3" fmla="*/ 979715 w 3931920"/>
              <a:gd name="connsiteY3" fmla="*/ 744583 h 1959429"/>
              <a:gd name="connsiteX4" fmla="*/ 1397726 w 3931920"/>
              <a:gd name="connsiteY4" fmla="*/ 796834 h 1959429"/>
              <a:gd name="connsiteX5" fmla="*/ 2116183 w 3931920"/>
              <a:gd name="connsiteY5" fmla="*/ 836023 h 1959429"/>
              <a:gd name="connsiteX6" fmla="*/ 2795452 w 3931920"/>
              <a:gd name="connsiteY6" fmla="*/ 849086 h 1959429"/>
              <a:gd name="connsiteX7" fmla="*/ 2704012 w 3931920"/>
              <a:gd name="connsiteY7" fmla="*/ 600891 h 1959429"/>
              <a:gd name="connsiteX8" fmla="*/ 3931920 w 3931920"/>
              <a:gd name="connsiteY8" fmla="*/ 757646 h 1959429"/>
              <a:gd name="connsiteX9" fmla="*/ 3239589 w 3931920"/>
              <a:gd name="connsiteY9" fmla="*/ 1776549 h 1959429"/>
              <a:gd name="connsiteX10" fmla="*/ 3213463 w 3931920"/>
              <a:gd name="connsiteY10" fmla="*/ 1528354 h 1959429"/>
              <a:gd name="connsiteX11" fmla="*/ 2795452 w 3931920"/>
              <a:gd name="connsiteY11" fmla="*/ 1515291 h 1959429"/>
              <a:gd name="connsiteX12" fmla="*/ 2390503 w 3931920"/>
              <a:gd name="connsiteY12" fmla="*/ 1541417 h 1959429"/>
              <a:gd name="connsiteX13" fmla="*/ 1933303 w 3931920"/>
              <a:gd name="connsiteY13" fmla="*/ 1580606 h 1959429"/>
              <a:gd name="connsiteX14" fmla="*/ 1593669 w 3931920"/>
              <a:gd name="connsiteY14" fmla="*/ 1593669 h 1959429"/>
              <a:gd name="connsiteX15" fmla="*/ 1306286 w 3931920"/>
              <a:gd name="connsiteY15" fmla="*/ 1502229 h 1959429"/>
              <a:gd name="connsiteX16" fmla="*/ 1058092 w 3931920"/>
              <a:gd name="connsiteY16" fmla="*/ 1463040 h 1959429"/>
              <a:gd name="connsiteX17" fmla="*/ 718457 w 3931920"/>
              <a:gd name="connsiteY17" fmla="*/ 1489166 h 1959429"/>
              <a:gd name="connsiteX18" fmla="*/ 444137 w 3931920"/>
              <a:gd name="connsiteY18" fmla="*/ 1593669 h 1959429"/>
              <a:gd name="connsiteX19" fmla="*/ 0 w 3931920"/>
              <a:gd name="connsiteY19" fmla="*/ 1959429 h 1959429"/>
              <a:gd name="connsiteX0" fmla="*/ 78377 w 3905795"/>
              <a:gd name="connsiteY0" fmla="*/ 0 h 1959429"/>
              <a:gd name="connsiteX1" fmla="*/ 431075 w 3905795"/>
              <a:gd name="connsiteY1" fmla="*/ 404949 h 1959429"/>
              <a:gd name="connsiteX2" fmla="*/ 705395 w 3905795"/>
              <a:gd name="connsiteY2" fmla="*/ 587829 h 1959429"/>
              <a:gd name="connsiteX3" fmla="*/ 979715 w 3905795"/>
              <a:gd name="connsiteY3" fmla="*/ 744583 h 1959429"/>
              <a:gd name="connsiteX4" fmla="*/ 1397726 w 3905795"/>
              <a:gd name="connsiteY4" fmla="*/ 796834 h 1959429"/>
              <a:gd name="connsiteX5" fmla="*/ 2116183 w 3905795"/>
              <a:gd name="connsiteY5" fmla="*/ 836023 h 1959429"/>
              <a:gd name="connsiteX6" fmla="*/ 2795452 w 3905795"/>
              <a:gd name="connsiteY6" fmla="*/ 849086 h 1959429"/>
              <a:gd name="connsiteX7" fmla="*/ 2704012 w 3905795"/>
              <a:gd name="connsiteY7" fmla="*/ 600891 h 1959429"/>
              <a:gd name="connsiteX8" fmla="*/ 3905795 w 3905795"/>
              <a:gd name="connsiteY8" fmla="*/ 875212 h 1959429"/>
              <a:gd name="connsiteX9" fmla="*/ 3239589 w 3905795"/>
              <a:gd name="connsiteY9" fmla="*/ 1776549 h 1959429"/>
              <a:gd name="connsiteX10" fmla="*/ 3213463 w 3905795"/>
              <a:gd name="connsiteY10" fmla="*/ 1528354 h 1959429"/>
              <a:gd name="connsiteX11" fmla="*/ 2795452 w 3905795"/>
              <a:gd name="connsiteY11" fmla="*/ 1515291 h 1959429"/>
              <a:gd name="connsiteX12" fmla="*/ 2390503 w 3905795"/>
              <a:gd name="connsiteY12" fmla="*/ 1541417 h 1959429"/>
              <a:gd name="connsiteX13" fmla="*/ 1933303 w 3905795"/>
              <a:gd name="connsiteY13" fmla="*/ 1580606 h 1959429"/>
              <a:gd name="connsiteX14" fmla="*/ 1593669 w 3905795"/>
              <a:gd name="connsiteY14" fmla="*/ 1593669 h 1959429"/>
              <a:gd name="connsiteX15" fmla="*/ 1306286 w 3905795"/>
              <a:gd name="connsiteY15" fmla="*/ 1502229 h 1959429"/>
              <a:gd name="connsiteX16" fmla="*/ 1058092 w 3905795"/>
              <a:gd name="connsiteY16" fmla="*/ 1463040 h 1959429"/>
              <a:gd name="connsiteX17" fmla="*/ 718457 w 3905795"/>
              <a:gd name="connsiteY17" fmla="*/ 1489166 h 1959429"/>
              <a:gd name="connsiteX18" fmla="*/ 444137 w 3905795"/>
              <a:gd name="connsiteY18" fmla="*/ 1593669 h 1959429"/>
              <a:gd name="connsiteX19" fmla="*/ 0 w 3905795"/>
              <a:gd name="connsiteY19" fmla="*/ 1959429 h 1959429"/>
              <a:gd name="connsiteX0" fmla="*/ 78377 w 3905795"/>
              <a:gd name="connsiteY0" fmla="*/ 0 h 1959429"/>
              <a:gd name="connsiteX1" fmla="*/ 431075 w 3905795"/>
              <a:gd name="connsiteY1" fmla="*/ 404949 h 1959429"/>
              <a:gd name="connsiteX2" fmla="*/ 705395 w 3905795"/>
              <a:gd name="connsiteY2" fmla="*/ 587829 h 1959429"/>
              <a:gd name="connsiteX3" fmla="*/ 979715 w 3905795"/>
              <a:gd name="connsiteY3" fmla="*/ 744583 h 1959429"/>
              <a:gd name="connsiteX4" fmla="*/ 1397726 w 3905795"/>
              <a:gd name="connsiteY4" fmla="*/ 796834 h 1959429"/>
              <a:gd name="connsiteX5" fmla="*/ 2116183 w 3905795"/>
              <a:gd name="connsiteY5" fmla="*/ 836023 h 1959429"/>
              <a:gd name="connsiteX6" fmla="*/ 2795452 w 3905795"/>
              <a:gd name="connsiteY6" fmla="*/ 849086 h 1959429"/>
              <a:gd name="connsiteX7" fmla="*/ 2704012 w 3905795"/>
              <a:gd name="connsiteY7" fmla="*/ 600891 h 1959429"/>
              <a:gd name="connsiteX8" fmla="*/ 3905795 w 3905795"/>
              <a:gd name="connsiteY8" fmla="*/ 875212 h 1959429"/>
              <a:gd name="connsiteX9" fmla="*/ 3239589 w 3905795"/>
              <a:gd name="connsiteY9" fmla="*/ 1776549 h 1959429"/>
              <a:gd name="connsiteX10" fmla="*/ 2939143 w 3905795"/>
              <a:gd name="connsiteY10" fmla="*/ 1489166 h 1959429"/>
              <a:gd name="connsiteX11" fmla="*/ 2795452 w 3905795"/>
              <a:gd name="connsiteY11" fmla="*/ 1515291 h 1959429"/>
              <a:gd name="connsiteX12" fmla="*/ 2390503 w 3905795"/>
              <a:gd name="connsiteY12" fmla="*/ 1541417 h 1959429"/>
              <a:gd name="connsiteX13" fmla="*/ 1933303 w 3905795"/>
              <a:gd name="connsiteY13" fmla="*/ 1580606 h 1959429"/>
              <a:gd name="connsiteX14" fmla="*/ 1593669 w 3905795"/>
              <a:gd name="connsiteY14" fmla="*/ 1593669 h 1959429"/>
              <a:gd name="connsiteX15" fmla="*/ 1306286 w 3905795"/>
              <a:gd name="connsiteY15" fmla="*/ 1502229 h 1959429"/>
              <a:gd name="connsiteX16" fmla="*/ 1058092 w 3905795"/>
              <a:gd name="connsiteY16" fmla="*/ 1463040 h 1959429"/>
              <a:gd name="connsiteX17" fmla="*/ 718457 w 3905795"/>
              <a:gd name="connsiteY17" fmla="*/ 1489166 h 1959429"/>
              <a:gd name="connsiteX18" fmla="*/ 444137 w 3905795"/>
              <a:gd name="connsiteY18" fmla="*/ 1593669 h 1959429"/>
              <a:gd name="connsiteX19" fmla="*/ 0 w 3905795"/>
              <a:gd name="connsiteY19" fmla="*/ 1959429 h 1959429"/>
              <a:gd name="connsiteX0" fmla="*/ 78377 w 3905795"/>
              <a:gd name="connsiteY0" fmla="*/ 0 h 1959429"/>
              <a:gd name="connsiteX1" fmla="*/ 431075 w 3905795"/>
              <a:gd name="connsiteY1" fmla="*/ 404949 h 1959429"/>
              <a:gd name="connsiteX2" fmla="*/ 705395 w 3905795"/>
              <a:gd name="connsiteY2" fmla="*/ 587829 h 1959429"/>
              <a:gd name="connsiteX3" fmla="*/ 979715 w 3905795"/>
              <a:gd name="connsiteY3" fmla="*/ 744583 h 1959429"/>
              <a:gd name="connsiteX4" fmla="*/ 1397726 w 3905795"/>
              <a:gd name="connsiteY4" fmla="*/ 796834 h 1959429"/>
              <a:gd name="connsiteX5" fmla="*/ 2116183 w 3905795"/>
              <a:gd name="connsiteY5" fmla="*/ 836023 h 1959429"/>
              <a:gd name="connsiteX6" fmla="*/ 2795452 w 3905795"/>
              <a:gd name="connsiteY6" fmla="*/ 849086 h 1959429"/>
              <a:gd name="connsiteX7" fmla="*/ 2704012 w 3905795"/>
              <a:gd name="connsiteY7" fmla="*/ 600891 h 1959429"/>
              <a:gd name="connsiteX8" fmla="*/ 3905795 w 3905795"/>
              <a:gd name="connsiteY8" fmla="*/ 875212 h 1959429"/>
              <a:gd name="connsiteX9" fmla="*/ 2834640 w 3905795"/>
              <a:gd name="connsiteY9" fmla="*/ 1894114 h 1959429"/>
              <a:gd name="connsiteX10" fmla="*/ 2939143 w 3905795"/>
              <a:gd name="connsiteY10" fmla="*/ 1489166 h 1959429"/>
              <a:gd name="connsiteX11" fmla="*/ 2795452 w 3905795"/>
              <a:gd name="connsiteY11" fmla="*/ 1515291 h 1959429"/>
              <a:gd name="connsiteX12" fmla="*/ 2390503 w 3905795"/>
              <a:gd name="connsiteY12" fmla="*/ 1541417 h 1959429"/>
              <a:gd name="connsiteX13" fmla="*/ 1933303 w 3905795"/>
              <a:gd name="connsiteY13" fmla="*/ 1580606 h 1959429"/>
              <a:gd name="connsiteX14" fmla="*/ 1593669 w 3905795"/>
              <a:gd name="connsiteY14" fmla="*/ 1593669 h 1959429"/>
              <a:gd name="connsiteX15" fmla="*/ 1306286 w 3905795"/>
              <a:gd name="connsiteY15" fmla="*/ 1502229 h 1959429"/>
              <a:gd name="connsiteX16" fmla="*/ 1058092 w 3905795"/>
              <a:gd name="connsiteY16" fmla="*/ 1463040 h 1959429"/>
              <a:gd name="connsiteX17" fmla="*/ 718457 w 3905795"/>
              <a:gd name="connsiteY17" fmla="*/ 1489166 h 1959429"/>
              <a:gd name="connsiteX18" fmla="*/ 444137 w 3905795"/>
              <a:gd name="connsiteY18" fmla="*/ 1593669 h 1959429"/>
              <a:gd name="connsiteX19" fmla="*/ 0 w 3905795"/>
              <a:gd name="connsiteY19" fmla="*/ 1959429 h 1959429"/>
              <a:gd name="connsiteX0" fmla="*/ 78377 w 3905795"/>
              <a:gd name="connsiteY0" fmla="*/ 0 h 1959429"/>
              <a:gd name="connsiteX1" fmla="*/ 431075 w 3905795"/>
              <a:gd name="connsiteY1" fmla="*/ 404949 h 1959429"/>
              <a:gd name="connsiteX2" fmla="*/ 705395 w 3905795"/>
              <a:gd name="connsiteY2" fmla="*/ 587829 h 1959429"/>
              <a:gd name="connsiteX3" fmla="*/ 979715 w 3905795"/>
              <a:gd name="connsiteY3" fmla="*/ 744583 h 1959429"/>
              <a:gd name="connsiteX4" fmla="*/ 1397726 w 3905795"/>
              <a:gd name="connsiteY4" fmla="*/ 796834 h 1959429"/>
              <a:gd name="connsiteX5" fmla="*/ 2116183 w 3905795"/>
              <a:gd name="connsiteY5" fmla="*/ 836023 h 1959429"/>
              <a:gd name="connsiteX6" fmla="*/ 2795452 w 3905795"/>
              <a:gd name="connsiteY6" fmla="*/ 849086 h 1959429"/>
              <a:gd name="connsiteX7" fmla="*/ 2704012 w 3905795"/>
              <a:gd name="connsiteY7" fmla="*/ 600891 h 1959429"/>
              <a:gd name="connsiteX8" fmla="*/ 3905795 w 3905795"/>
              <a:gd name="connsiteY8" fmla="*/ 1136469 h 1959429"/>
              <a:gd name="connsiteX9" fmla="*/ 2834640 w 3905795"/>
              <a:gd name="connsiteY9" fmla="*/ 1894114 h 1959429"/>
              <a:gd name="connsiteX10" fmla="*/ 2939143 w 3905795"/>
              <a:gd name="connsiteY10" fmla="*/ 1489166 h 1959429"/>
              <a:gd name="connsiteX11" fmla="*/ 2795452 w 3905795"/>
              <a:gd name="connsiteY11" fmla="*/ 1515291 h 1959429"/>
              <a:gd name="connsiteX12" fmla="*/ 2390503 w 3905795"/>
              <a:gd name="connsiteY12" fmla="*/ 1541417 h 1959429"/>
              <a:gd name="connsiteX13" fmla="*/ 1933303 w 3905795"/>
              <a:gd name="connsiteY13" fmla="*/ 1580606 h 1959429"/>
              <a:gd name="connsiteX14" fmla="*/ 1593669 w 3905795"/>
              <a:gd name="connsiteY14" fmla="*/ 1593669 h 1959429"/>
              <a:gd name="connsiteX15" fmla="*/ 1306286 w 3905795"/>
              <a:gd name="connsiteY15" fmla="*/ 1502229 h 1959429"/>
              <a:gd name="connsiteX16" fmla="*/ 1058092 w 3905795"/>
              <a:gd name="connsiteY16" fmla="*/ 1463040 h 1959429"/>
              <a:gd name="connsiteX17" fmla="*/ 718457 w 3905795"/>
              <a:gd name="connsiteY17" fmla="*/ 1489166 h 1959429"/>
              <a:gd name="connsiteX18" fmla="*/ 444137 w 3905795"/>
              <a:gd name="connsiteY18" fmla="*/ 1593669 h 1959429"/>
              <a:gd name="connsiteX19" fmla="*/ 0 w 3905795"/>
              <a:gd name="connsiteY19" fmla="*/ 1959429 h 1959429"/>
              <a:gd name="connsiteX0" fmla="*/ 78377 w 3879669"/>
              <a:gd name="connsiteY0" fmla="*/ 0 h 1959429"/>
              <a:gd name="connsiteX1" fmla="*/ 431075 w 3879669"/>
              <a:gd name="connsiteY1" fmla="*/ 404949 h 1959429"/>
              <a:gd name="connsiteX2" fmla="*/ 705395 w 3879669"/>
              <a:gd name="connsiteY2" fmla="*/ 587829 h 1959429"/>
              <a:gd name="connsiteX3" fmla="*/ 979715 w 3879669"/>
              <a:gd name="connsiteY3" fmla="*/ 744583 h 1959429"/>
              <a:gd name="connsiteX4" fmla="*/ 1397726 w 3879669"/>
              <a:gd name="connsiteY4" fmla="*/ 796834 h 1959429"/>
              <a:gd name="connsiteX5" fmla="*/ 2116183 w 3879669"/>
              <a:gd name="connsiteY5" fmla="*/ 836023 h 1959429"/>
              <a:gd name="connsiteX6" fmla="*/ 2795452 w 3879669"/>
              <a:gd name="connsiteY6" fmla="*/ 849086 h 1959429"/>
              <a:gd name="connsiteX7" fmla="*/ 2704012 w 3879669"/>
              <a:gd name="connsiteY7" fmla="*/ 600891 h 1959429"/>
              <a:gd name="connsiteX8" fmla="*/ 3879669 w 3879669"/>
              <a:gd name="connsiteY8" fmla="*/ 992778 h 1959429"/>
              <a:gd name="connsiteX9" fmla="*/ 2834640 w 3879669"/>
              <a:gd name="connsiteY9" fmla="*/ 1894114 h 1959429"/>
              <a:gd name="connsiteX10" fmla="*/ 2939143 w 3879669"/>
              <a:gd name="connsiteY10" fmla="*/ 1489166 h 1959429"/>
              <a:gd name="connsiteX11" fmla="*/ 2795452 w 3879669"/>
              <a:gd name="connsiteY11" fmla="*/ 1515291 h 1959429"/>
              <a:gd name="connsiteX12" fmla="*/ 2390503 w 3879669"/>
              <a:gd name="connsiteY12" fmla="*/ 1541417 h 1959429"/>
              <a:gd name="connsiteX13" fmla="*/ 1933303 w 3879669"/>
              <a:gd name="connsiteY13" fmla="*/ 1580606 h 1959429"/>
              <a:gd name="connsiteX14" fmla="*/ 1593669 w 3879669"/>
              <a:gd name="connsiteY14" fmla="*/ 1593669 h 1959429"/>
              <a:gd name="connsiteX15" fmla="*/ 1306286 w 3879669"/>
              <a:gd name="connsiteY15" fmla="*/ 1502229 h 1959429"/>
              <a:gd name="connsiteX16" fmla="*/ 1058092 w 3879669"/>
              <a:gd name="connsiteY16" fmla="*/ 1463040 h 1959429"/>
              <a:gd name="connsiteX17" fmla="*/ 718457 w 3879669"/>
              <a:gd name="connsiteY17" fmla="*/ 1489166 h 1959429"/>
              <a:gd name="connsiteX18" fmla="*/ 444137 w 3879669"/>
              <a:gd name="connsiteY18" fmla="*/ 1593669 h 1959429"/>
              <a:gd name="connsiteX19" fmla="*/ 0 w 3879669"/>
              <a:gd name="connsiteY19" fmla="*/ 1959429 h 1959429"/>
              <a:gd name="connsiteX0" fmla="*/ 78377 w 3879669"/>
              <a:gd name="connsiteY0" fmla="*/ 0 h 1959429"/>
              <a:gd name="connsiteX1" fmla="*/ 431075 w 3879669"/>
              <a:gd name="connsiteY1" fmla="*/ 404949 h 1959429"/>
              <a:gd name="connsiteX2" fmla="*/ 705395 w 3879669"/>
              <a:gd name="connsiteY2" fmla="*/ 587829 h 1959429"/>
              <a:gd name="connsiteX3" fmla="*/ 979715 w 3879669"/>
              <a:gd name="connsiteY3" fmla="*/ 744583 h 1959429"/>
              <a:gd name="connsiteX4" fmla="*/ 1397726 w 3879669"/>
              <a:gd name="connsiteY4" fmla="*/ 796834 h 1959429"/>
              <a:gd name="connsiteX5" fmla="*/ 2116183 w 3879669"/>
              <a:gd name="connsiteY5" fmla="*/ 836023 h 1959429"/>
              <a:gd name="connsiteX6" fmla="*/ 2795452 w 3879669"/>
              <a:gd name="connsiteY6" fmla="*/ 849086 h 1959429"/>
              <a:gd name="connsiteX7" fmla="*/ 2704012 w 3879669"/>
              <a:gd name="connsiteY7" fmla="*/ 600891 h 1959429"/>
              <a:gd name="connsiteX8" fmla="*/ 3879669 w 3879669"/>
              <a:gd name="connsiteY8" fmla="*/ 992778 h 1959429"/>
              <a:gd name="connsiteX9" fmla="*/ 2834640 w 3879669"/>
              <a:gd name="connsiteY9" fmla="*/ 1802674 h 1959429"/>
              <a:gd name="connsiteX10" fmla="*/ 2939143 w 3879669"/>
              <a:gd name="connsiteY10" fmla="*/ 1489166 h 1959429"/>
              <a:gd name="connsiteX11" fmla="*/ 2795452 w 3879669"/>
              <a:gd name="connsiteY11" fmla="*/ 1515291 h 1959429"/>
              <a:gd name="connsiteX12" fmla="*/ 2390503 w 3879669"/>
              <a:gd name="connsiteY12" fmla="*/ 1541417 h 1959429"/>
              <a:gd name="connsiteX13" fmla="*/ 1933303 w 3879669"/>
              <a:gd name="connsiteY13" fmla="*/ 1580606 h 1959429"/>
              <a:gd name="connsiteX14" fmla="*/ 1593669 w 3879669"/>
              <a:gd name="connsiteY14" fmla="*/ 1593669 h 1959429"/>
              <a:gd name="connsiteX15" fmla="*/ 1306286 w 3879669"/>
              <a:gd name="connsiteY15" fmla="*/ 1502229 h 1959429"/>
              <a:gd name="connsiteX16" fmla="*/ 1058092 w 3879669"/>
              <a:gd name="connsiteY16" fmla="*/ 1463040 h 1959429"/>
              <a:gd name="connsiteX17" fmla="*/ 718457 w 3879669"/>
              <a:gd name="connsiteY17" fmla="*/ 1489166 h 1959429"/>
              <a:gd name="connsiteX18" fmla="*/ 444137 w 3879669"/>
              <a:gd name="connsiteY18" fmla="*/ 1593669 h 1959429"/>
              <a:gd name="connsiteX19" fmla="*/ 0 w 3879669"/>
              <a:gd name="connsiteY19"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95452 w 3827417"/>
              <a:gd name="connsiteY6" fmla="*/ 849086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939143 w 3827417"/>
              <a:gd name="connsiteY10" fmla="*/ 1489166 h 1959429"/>
              <a:gd name="connsiteX11" fmla="*/ 2795452 w 3827417"/>
              <a:gd name="connsiteY11" fmla="*/ 1515291 h 1959429"/>
              <a:gd name="connsiteX12" fmla="*/ 2390503 w 3827417"/>
              <a:gd name="connsiteY12" fmla="*/ 1541417 h 1959429"/>
              <a:gd name="connsiteX13" fmla="*/ 1933303 w 3827417"/>
              <a:gd name="connsiteY13" fmla="*/ 1580606 h 1959429"/>
              <a:gd name="connsiteX14" fmla="*/ 1593669 w 3827417"/>
              <a:gd name="connsiteY14" fmla="*/ 1593669 h 1959429"/>
              <a:gd name="connsiteX15" fmla="*/ 1306286 w 3827417"/>
              <a:gd name="connsiteY15" fmla="*/ 1502229 h 1959429"/>
              <a:gd name="connsiteX16" fmla="*/ 1058092 w 3827417"/>
              <a:gd name="connsiteY16" fmla="*/ 1463040 h 1959429"/>
              <a:gd name="connsiteX17" fmla="*/ 718457 w 3827417"/>
              <a:gd name="connsiteY17" fmla="*/ 1489166 h 1959429"/>
              <a:gd name="connsiteX18" fmla="*/ 444137 w 3827417"/>
              <a:gd name="connsiteY18" fmla="*/ 1593669 h 1959429"/>
              <a:gd name="connsiteX19" fmla="*/ 0 w 3827417"/>
              <a:gd name="connsiteY19"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95452 w 3827417"/>
              <a:gd name="connsiteY6" fmla="*/ 849086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939143 w 3827417"/>
              <a:gd name="connsiteY10" fmla="*/ 1489166 h 1959429"/>
              <a:gd name="connsiteX11" fmla="*/ 2795452 w 3827417"/>
              <a:gd name="connsiteY11" fmla="*/ 1515291 h 1959429"/>
              <a:gd name="connsiteX12" fmla="*/ 2390503 w 3827417"/>
              <a:gd name="connsiteY12" fmla="*/ 1541417 h 1959429"/>
              <a:gd name="connsiteX13" fmla="*/ 1933303 w 3827417"/>
              <a:gd name="connsiteY13" fmla="*/ 1580606 h 1959429"/>
              <a:gd name="connsiteX14" fmla="*/ 1593669 w 3827417"/>
              <a:gd name="connsiteY14" fmla="*/ 1593669 h 1959429"/>
              <a:gd name="connsiteX15" fmla="*/ 1306286 w 3827417"/>
              <a:gd name="connsiteY15" fmla="*/ 1502229 h 1959429"/>
              <a:gd name="connsiteX16" fmla="*/ 1058092 w 3827417"/>
              <a:gd name="connsiteY16" fmla="*/ 1463040 h 1959429"/>
              <a:gd name="connsiteX17" fmla="*/ 718457 w 3827417"/>
              <a:gd name="connsiteY17" fmla="*/ 1489166 h 1959429"/>
              <a:gd name="connsiteX18" fmla="*/ 444137 w 3827417"/>
              <a:gd name="connsiteY18" fmla="*/ 1593669 h 1959429"/>
              <a:gd name="connsiteX19" fmla="*/ 0 w 3827417"/>
              <a:gd name="connsiteY19"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95452 w 3827417"/>
              <a:gd name="connsiteY6" fmla="*/ 849086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939143 w 3827417"/>
              <a:gd name="connsiteY10" fmla="*/ 1489166 h 1959429"/>
              <a:gd name="connsiteX11" fmla="*/ 2795452 w 3827417"/>
              <a:gd name="connsiteY11" fmla="*/ 1515291 h 1959429"/>
              <a:gd name="connsiteX12" fmla="*/ 2390503 w 3827417"/>
              <a:gd name="connsiteY12" fmla="*/ 1541417 h 1959429"/>
              <a:gd name="connsiteX13" fmla="*/ 1933303 w 3827417"/>
              <a:gd name="connsiteY13" fmla="*/ 1580606 h 1959429"/>
              <a:gd name="connsiteX14" fmla="*/ 1593669 w 3827417"/>
              <a:gd name="connsiteY14" fmla="*/ 1593669 h 1959429"/>
              <a:gd name="connsiteX15" fmla="*/ 1306286 w 3827417"/>
              <a:gd name="connsiteY15" fmla="*/ 1502229 h 1959429"/>
              <a:gd name="connsiteX16" fmla="*/ 1058092 w 3827417"/>
              <a:gd name="connsiteY16" fmla="*/ 1463040 h 1959429"/>
              <a:gd name="connsiteX17" fmla="*/ 718457 w 3827417"/>
              <a:gd name="connsiteY17" fmla="*/ 1489166 h 1959429"/>
              <a:gd name="connsiteX18" fmla="*/ 444137 w 3827417"/>
              <a:gd name="connsiteY18" fmla="*/ 1593669 h 1959429"/>
              <a:gd name="connsiteX19" fmla="*/ 0 w 3827417"/>
              <a:gd name="connsiteY19"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95452 w 3827417"/>
              <a:gd name="connsiteY6" fmla="*/ 849086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939143 w 3827417"/>
              <a:gd name="connsiteY10" fmla="*/ 1489166 h 1959429"/>
              <a:gd name="connsiteX11" fmla="*/ 2795452 w 3827417"/>
              <a:gd name="connsiteY11" fmla="*/ 1515291 h 1959429"/>
              <a:gd name="connsiteX12" fmla="*/ 2390503 w 3827417"/>
              <a:gd name="connsiteY12" fmla="*/ 1541417 h 1959429"/>
              <a:gd name="connsiteX13" fmla="*/ 1933303 w 3827417"/>
              <a:gd name="connsiteY13" fmla="*/ 1580606 h 1959429"/>
              <a:gd name="connsiteX14" fmla="*/ 1593669 w 3827417"/>
              <a:gd name="connsiteY14" fmla="*/ 1593669 h 1959429"/>
              <a:gd name="connsiteX15" fmla="*/ 1306286 w 3827417"/>
              <a:gd name="connsiteY15" fmla="*/ 1502229 h 1959429"/>
              <a:gd name="connsiteX16" fmla="*/ 1058092 w 3827417"/>
              <a:gd name="connsiteY16" fmla="*/ 1463040 h 1959429"/>
              <a:gd name="connsiteX17" fmla="*/ 718457 w 3827417"/>
              <a:gd name="connsiteY17" fmla="*/ 1489166 h 1959429"/>
              <a:gd name="connsiteX18" fmla="*/ 444137 w 3827417"/>
              <a:gd name="connsiteY18" fmla="*/ 1593669 h 1959429"/>
              <a:gd name="connsiteX19" fmla="*/ 0 w 3827417"/>
              <a:gd name="connsiteY19"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95452 w 3827417"/>
              <a:gd name="connsiteY6" fmla="*/ 849086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939143 w 3827417"/>
              <a:gd name="connsiteY10" fmla="*/ 1489166 h 1959429"/>
              <a:gd name="connsiteX11" fmla="*/ 2795452 w 3827417"/>
              <a:gd name="connsiteY11" fmla="*/ 1515291 h 1959429"/>
              <a:gd name="connsiteX12" fmla="*/ 2390503 w 3827417"/>
              <a:gd name="connsiteY12" fmla="*/ 1541417 h 1959429"/>
              <a:gd name="connsiteX13" fmla="*/ 1933303 w 3827417"/>
              <a:gd name="connsiteY13" fmla="*/ 1580606 h 1959429"/>
              <a:gd name="connsiteX14" fmla="*/ 1593669 w 3827417"/>
              <a:gd name="connsiteY14" fmla="*/ 1593669 h 1959429"/>
              <a:gd name="connsiteX15" fmla="*/ 1306286 w 3827417"/>
              <a:gd name="connsiteY15" fmla="*/ 1502229 h 1959429"/>
              <a:gd name="connsiteX16" fmla="*/ 1058092 w 3827417"/>
              <a:gd name="connsiteY16" fmla="*/ 1463040 h 1959429"/>
              <a:gd name="connsiteX17" fmla="*/ 718457 w 3827417"/>
              <a:gd name="connsiteY17" fmla="*/ 1489166 h 1959429"/>
              <a:gd name="connsiteX18" fmla="*/ 444137 w 3827417"/>
              <a:gd name="connsiteY18" fmla="*/ 1593669 h 1959429"/>
              <a:gd name="connsiteX19" fmla="*/ 0 w 3827417"/>
              <a:gd name="connsiteY19"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95452 w 3827417"/>
              <a:gd name="connsiteY6" fmla="*/ 849086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939143 w 3827417"/>
              <a:gd name="connsiteY10" fmla="*/ 1489166 h 1959429"/>
              <a:gd name="connsiteX11" fmla="*/ 2795452 w 3827417"/>
              <a:gd name="connsiteY11" fmla="*/ 1515291 h 1959429"/>
              <a:gd name="connsiteX12" fmla="*/ 2390503 w 3827417"/>
              <a:gd name="connsiteY12" fmla="*/ 1541417 h 1959429"/>
              <a:gd name="connsiteX13" fmla="*/ 1933303 w 3827417"/>
              <a:gd name="connsiteY13" fmla="*/ 1580606 h 1959429"/>
              <a:gd name="connsiteX14" fmla="*/ 1593669 w 3827417"/>
              <a:gd name="connsiteY14" fmla="*/ 1593669 h 1959429"/>
              <a:gd name="connsiteX15" fmla="*/ 1306286 w 3827417"/>
              <a:gd name="connsiteY15" fmla="*/ 1502229 h 1959429"/>
              <a:gd name="connsiteX16" fmla="*/ 1058092 w 3827417"/>
              <a:gd name="connsiteY16" fmla="*/ 1463040 h 1959429"/>
              <a:gd name="connsiteX17" fmla="*/ 718457 w 3827417"/>
              <a:gd name="connsiteY17" fmla="*/ 1489166 h 1959429"/>
              <a:gd name="connsiteX18" fmla="*/ 444137 w 3827417"/>
              <a:gd name="connsiteY18" fmla="*/ 1593669 h 1959429"/>
              <a:gd name="connsiteX19" fmla="*/ 0 w 3827417"/>
              <a:gd name="connsiteY19"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95452 w 3827417"/>
              <a:gd name="connsiteY6" fmla="*/ 849086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939143 w 3827417"/>
              <a:gd name="connsiteY10" fmla="*/ 1489166 h 1959429"/>
              <a:gd name="connsiteX11" fmla="*/ 2795452 w 3827417"/>
              <a:gd name="connsiteY11" fmla="*/ 1515291 h 1959429"/>
              <a:gd name="connsiteX12" fmla="*/ 2390503 w 3827417"/>
              <a:gd name="connsiteY12" fmla="*/ 1541417 h 1959429"/>
              <a:gd name="connsiteX13" fmla="*/ 1933303 w 3827417"/>
              <a:gd name="connsiteY13" fmla="*/ 1580606 h 1959429"/>
              <a:gd name="connsiteX14" fmla="*/ 1593669 w 3827417"/>
              <a:gd name="connsiteY14" fmla="*/ 1593669 h 1959429"/>
              <a:gd name="connsiteX15" fmla="*/ 1306286 w 3827417"/>
              <a:gd name="connsiteY15" fmla="*/ 1502229 h 1959429"/>
              <a:gd name="connsiteX16" fmla="*/ 1058092 w 3827417"/>
              <a:gd name="connsiteY16" fmla="*/ 1463040 h 1959429"/>
              <a:gd name="connsiteX17" fmla="*/ 718457 w 3827417"/>
              <a:gd name="connsiteY17" fmla="*/ 1489166 h 1959429"/>
              <a:gd name="connsiteX18" fmla="*/ 444137 w 3827417"/>
              <a:gd name="connsiteY18" fmla="*/ 1593669 h 1959429"/>
              <a:gd name="connsiteX19" fmla="*/ 0 w 3827417"/>
              <a:gd name="connsiteY19"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95452 w 3827417"/>
              <a:gd name="connsiteY6" fmla="*/ 849086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939143 w 3827417"/>
              <a:gd name="connsiteY10" fmla="*/ 1489166 h 1959429"/>
              <a:gd name="connsiteX11" fmla="*/ 2795452 w 3827417"/>
              <a:gd name="connsiteY11" fmla="*/ 1515291 h 1959429"/>
              <a:gd name="connsiteX12" fmla="*/ 2390503 w 3827417"/>
              <a:gd name="connsiteY12" fmla="*/ 1541417 h 1959429"/>
              <a:gd name="connsiteX13" fmla="*/ 1933303 w 3827417"/>
              <a:gd name="connsiteY13" fmla="*/ 1580606 h 1959429"/>
              <a:gd name="connsiteX14" fmla="*/ 1593669 w 3827417"/>
              <a:gd name="connsiteY14" fmla="*/ 1593669 h 1959429"/>
              <a:gd name="connsiteX15" fmla="*/ 1306286 w 3827417"/>
              <a:gd name="connsiteY15" fmla="*/ 1502229 h 1959429"/>
              <a:gd name="connsiteX16" fmla="*/ 1058092 w 3827417"/>
              <a:gd name="connsiteY16" fmla="*/ 1463040 h 1959429"/>
              <a:gd name="connsiteX17" fmla="*/ 718457 w 3827417"/>
              <a:gd name="connsiteY17" fmla="*/ 1489166 h 1959429"/>
              <a:gd name="connsiteX18" fmla="*/ 444137 w 3827417"/>
              <a:gd name="connsiteY18" fmla="*/ 1593669 h 1959429"/>
              <a:gd name="connsiteX19" fmla="*/ 0 w 3827417"/>
              <a:gd name="connsiteY19"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95452 w 3827417"/>
              <a:gd name="connsiteY6" fmla="*/ 849086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939143 w 3827417"/>
              <a:gd name="connsiteY10" fmla="*/ 1489166 h 1959429"/>
              <a:gd name="connsiteX11" fmla="*/ 2795452 w 3827417"/>
              <a:gd name="connsiteY11" fmla="*/ 1515291 h 1959429"/>
              <a:gd name="connsiteX12" fmla="*/ 2390503 w 3827417"/>
              <a:gd name="connsiteY12" fmla="*/ 1541417 h 1959429"/>
              <a:gd name="connsiteX13" fmla="*/ 1933303 w 3827417"/>
              <a:gd name="connsiteY13" fmla="*/ 1580606 h 1959429"/>
              <a:gd name="connsiteX14" fmla="*/ 1593669 w 3827417"/>
              <a:gd name="connsiteY14" fmla="*/ 1593669 h 1959429"/>
              <a:gd name="connsiteX15" fmla="*/ 1306286 w 3827417"/>
              <a:gd name="connsiteY15" fmla="*/ 1502229 h 1959429"/>
              <a:gd name="connsiteX16" fmla="*/ 1058092 w 3827417"/>
              <a:gd name="connsiteY16" fmla="*/ 1463040 h 1959429"/>
              <a:gd name="connsiteX17" fmla="*/ 718457 w 3827417"/>
              <a:gd name="connsiteY17" fmla="*/ 1489166 h 1959429"/>
              <a:gd name="connsiteX18" fmla="*/ 444137 w 3827417"/>
              <a:gd name="connsiteY18" fmla="*/ 1593669 h 1959429"/>
              <a:gd name="connsiteX19" fmla="*/ 0 w 3827417"/>
              <a:gd name="connsiteY19"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95452 w 3827417"/>
              <a:gd name="connsiteY6" fmla="*/ 849086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795452 w 3827417"/>
              <a:gd name="connsiteY10" fmla="*/ 1515291 h 1959429"/>
              <a:gd name="connsiteX11" fmla="*/ 2390503 w 3827417"/>
              <a:gd name="connsiteY11" fmla="*/ 1541417 h 1959429"/>
              <a:gd name="connsiteX12" fmla="*/ 1933303 w 3827417"/>
              <a:gd name="connsiteY12" fmla="*/ 1580606 h 1959429"/>
              <a:gd name="connsiteX13" fmla="*/ 1593669 w 3827417"/>
              <a:gd name="connsiteY13" fmla="*/ 1593669 h 1959429"/>
              <a:gd name="connsiteX14" fmla="*/ 1306286 w 3827417"/>
              <a:gd name="connsiteY14" fmla="*/ 1502229 h 1959429"/>
              <a:gd name="connsiteX15" fmla="*/ 1058092 w 3827417"/>
              <a:gd name="connsiteY15" fmla="*/ 1463040 h 1959429"/>
              <a:gd name="connsiteX16" fmla="*/ 718457 w 3827417"/>
              <a:gd name="connsiteY16" fmla="*/ 1489166 h 1959429"/>
              <a:gd name="connsiteX17" fmla="*/ 444137 w 3827417"/>
              <a:gd name="connsiteY17" fmla="*/ 1593669 h 1959429"/>
              <a:gd name="connsiteX18" fmla="*/ 0 w 3827417"/>
              <a:gd name="connsiteY18"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632167 w 3827417"/>
              <a:gd name="connsiteY6" fmla="*/ 838200 h 1959429"/>
              <a:gd name="connsiteX7" fmla="*/ 2795452 w 3827417"/>
              <a:gd name="connsiteY7" fmla="*/ 849086 h 1959429"/>
              <a:gd name="connsiteX8" fmla="*/ 2704012 w 3827417"/>
              <a:gd name="connsiteY8" fmla="*/ 600891 h 1959429"/>
              <a:gd name="connsiteX9" fmla="*/ 3827417 w 3827417"/>
              <a:gd name="connsiteY9" fmla="*/ 1071155 h 1959429"/>
              <a:gd name="connsiteX10" fmla="*/ 2834640 w 3827417"/>
              <a:gd name="connsiteY10" fmla="*/ 1802674 h 1959429"/>
              <a:gd name="connsiteX11" fmla="*/ 2795452 w 3827417"/>
              <a:gd name="connsiteY11" fmla="*/ 1515291 h 1959429"/>
              <a:gd name="connsiteX12" fmla="*/ 2390503 w 3827417"/>
              <a:gd name="connsiteY12" fmla="*/ 1541417 h 1959429"/>
              <a:gd name="connsiteX13" fmla="*/ 1933303 w 3827417"/>
              <a:gd name="connsiteY13" fmla="*/ 1580606 h 1959429"/>
              <a:gd name="connsiteX14" fmla="*/ 1593669 w 3827417"/>
              <a:gd name="connsiteY14" fmla="*/ 1593669 h 1959429"/>
              <a:gd name="connsiteX15" fmla="*/ 1306286 w 3827417"/>
              <a:gd name="connsiteY15" fmla="*/ 1502229 h 1959429"/>
              <a:gd name="connsiteX16" fmla="*/ 1058092 w 3827417"/>
              <a:gd name="connsiteY16" fmla="*/ 1463040 h 1959429"/>
              <a:gd name="connsiteX17" fmla="*/ 718457 w 3827417"/>
              <a:gd name="connsiteY17" fmla="*/ 1489166 h 1959429"/>
              <a:gd name="connsiteX18" fmla="*/ 444137 w 3827417"/>
              <a:gd name="connsiteY18" fmla="*/ 1593669 h 1959429"/>
              <a:gd name="connsiteX19" fmla="*/ 0 w 3827417"/>
              <a:gd name="connsiteY19"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632167 w 3827417"/>
              <a:gd name="connsiteY6" fmla="*/ 838200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795452 w 3827417"/>
              <a:gd name="connsiteY10" fmla="*/ 1515291 h 1959429"/>
              <a:gd name="connsiteX11" fmla="*/ 2390503 w 3827417"/>
              <a:gd name="connsiteY11" fmla="*/ 1541417 h 1959429"/>
              <a:gd name="connsiteX12" fmla="*/ 1933303 w 3827417"/>
              <a:gd name="connsiteY12" fmla="*/ 1580606 h 1959429"/>
              <a:gd name="connsiteX13" fmla="*/ 1593669 w 3827417"/>
              <a:gd name="connsiteY13" fmla="*/ 1593669 h 1959429"/>
              <a:gd name="connsiteX14" fmla="*/ 1306286 w 3827417"/>
              <a:gd name="connsiteY14" fmla="*/ 1502229 h 1959429"/>
              <a:gd name="connsiteX15" fmla="*/ 1058092 w 3827417"/>
              <a:gd name="connsiteY15" fmla="*/ 1463040 h 1959429"/>
              <a:gd name="connsiteX16" fmla="*/ 718457 w 3827417"/>
              <a:gd name="connsiteY16" fmla="*/ 1489166 h 1959429"/>
              <a:gd name="connsiteX17" fmla="*/ 444137 w 3827417"/>
              <a:gd name="connsiteY17" fmla="*/ 1593669 h 1959429"/>
              <a:gd name="connsiteX18" fmla="*/ 0 w 3827417"/>
              <a:gd name="connsiteY18"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795452 w 3827417"/>
              <a:gd name="connsiteY10" fmla="*/ 1515291 h 1959429"/>
              <a:gd name="connsiteX11" fmla="*/ 2390503 w 3827417"/>
              <a:gd name="connsiteY11" fmla="*/ 1541417 h 1959429"/>
              <a:gd name="connsiteX12" fmla="*/ 1933303 w 3827417"/>
              <a:gd name="connsiteY12" fmla="*/ 1580606 h 1959429"/>
              <a:gd name="connsiteX13" fmla="*/ 1593669 w 3827417"/>
              <a:gd name="connsiteY13" fmla="*/ 1593669 h 1959429"/>
              <a:gd name="connsiteX14" fmla="*/ 1306286 w 3827417"/>
              <a:gd name="connsiteY14" fmla="*/ 1502229 h 1959429"/>
              <a:gd name="connsiteX15" fmla="*/ 1058092 w 3827417"/>
              <a:gd name="connsiteY15" fmla="*/ 1463040 h 1959429"/>
              <a:gd name="connsiteX16" fmla="*/ 718457 w 3827417"/>
              <a:gd name="connsiteY16" fmla="*/ 1489166 h 1959429"/>
              <a:gd name="connsiteX17" fmla="*/ 444137 w 3827417"/>
              <a:gd name="connsiteY17" fmla="*/ 1593669 h 1959429"/>
              <a:gd name="connsiteX18" fmla="*/ 0 w 3827417"/>
              <a:gd name="connsiteY18"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803072 w 3827417"/>
              <a:gd name="connsiteY10" fmla="*/ 1568631 h 1959429"/>
              <a:gd name="connsiteX11" fmla="*/ 2390503 w 3827417"/>
              <a:gd name="connsiteY11" fmla="*/ 1541417 h 1959429"/>
              <a:gd name="connsiteX12" fmla="*/ 1933303 w 3827417"/>
              <a:gd name="connsiteY12" fmla="*/ 1580606 h 1959429"/>
              <a:gd name="connsiteX13" fmla="*/ 1593669 w 3827417"/>
              <a:gd name="connsiteY13" fmla="*/ 1593669 h 1959429"/>
              <a:gd name="connsiteX14" fmla="*/ 1306286 w 3827417"/>
              <a:gd name="connsiteY14" fmla="*/ 1502229 h 1959429"/>
              <a:gd name="connsiteX15" fmla="*/ 1058092 w 3827417"/>
              <a:gd name="connsiteY15" fmla="*/ 1463040 h 1959429"/>
              <a:gd name="connsiteX16" fmla="*/ 718457 w 3827417"/>
              <a:gd name="connsiteY16" fmla="*/ 1489166 h 1959429"/>
              <a:gd name="connsiteX17" fmla="*/ 444137 w 3827417"/>
              <a:gd name="connsiteY17" fmla="*/ 1593669 h 1959429"/>
              <a:gd name="connsiteX18" fmla="*/ 0 w 3827417"/>
              <a:gd name="connsiteY18"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803072 w 3827417"/>
              <a:gd name="connsiteY10" fmla="*/ 1568631 h 1959429"/>
              <a:gd name="connsiteX11" fmla="*/ 2390503 w 3827417"/>
              <a:gd name="connsiteY11" fmla="*/ 1594757 h 1959429"/>
              <a:gd name="connsiteX12" fmla="*/ 1933303 w 3827417"/>
              <a:gd name="connsiteY12" fmla="*/ 1580606 h 1959429"/>
              <a:gd name="connsiteX13" fmla="*/ 1593669 w 3827417"/>
              <a:gd name="connsiteY13" fmla="*/ 1593669 h 1959429"/>
              <a:gd name="connsiteX14" fmla="*/ 1306286 w 3827417"/>
              <a:gd name="connsiteY14" fmla="*/ 1502229 h 1959429"/>
              <a:gd name="connsiteX15" fmla="*/ 1058092 w 3827417"/>
              <a:gd name="connsiteY15" fmla="*/ 1463040 h 1959429"/>
              <a:gd name="connsiteX16" fmla="*/ 718457 w 3827417"/>
              <a:gd name="connsiteY16" fmla="*/ 1489166 h 1959429"/>
              <a:gd name="connsiteX17" fmla="*/ 444137 w 3827417"/>
              <a:gd name="connsiteY17" fmla="*/ 1593669 h 1959429"/>
              <a:gd name="connsiteX18" fmla="*/ 0 w 3827417"/>
              <a:gd name="connsiteY18"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803072 w 3827417"/>
              <a:gd name="connsiteY10" fmla="*/ 1568631 h 1959429"/>
              <a:gd name="connsiteX11" fmla="*/ 2390503 w 3827417"/>
              <a:gd name="connsiteY11" fmla="*/ 1594757 h 1959429"/>
              <a:gd name="connsiteX12" fmla="*/ 1933303 w 3827417"/>
              <a:gd name="connsiteY12" fmla="*/ 1580606 h 1959429"/>
              <a:gd name="connsiteX13" fmla="*/ 1593669 w 3827417"/>
              <a:gd name="connsiteY13" fmla="*/ 1593669 h 1959429"/>
              <a:gd name="connsiteX14" fmla="*/ 1306286 w 3827417"/>
              <a:gd name="connsiteY14" fmla="*/ 1502229 h 1959429"/>
              <a:gd name="connsiteX15" fmla="*/ 1058092 w 3827417"/>
              <a:gd name="connsiteY15" fmla="*/ 1463040 h 1959429"/>
              <a:gd name="connsiteX16" fmla="*/ 718457 w 3827417"/>
              <a:gd name="connsiteY16" fmla="*/ 1489166 h 1959429"/>
              <a:gd name="connsiteX17" fmla="*/ 444137 w 3827417"/>
              <a:gd name="connsiteY17" fmla="*/ 1593669 h 1959429"/>
              <a:gd name="connsiteX18" fmla="*/ 0 w 3827417"/>
              <a:gd name="connsiteY18"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803072 w 3827417"/>
              <a:gd name="connsiteY10" fmla="*/ 1568631 h 1959429"/>
              <a:gd name="connsiteX11" fmla="*/ 2390503 w 3827417"/>
              <a:gd name="connsiteY11" fmla="*/ 1594757 h 1959429"/>
              <a:gd name="connsiteX12" fmla="*/ 1933303 w 3827417"/>
              <a:gd name="connsiteY12" fmla="*/ 1580606 h 1959429"/>
              <a:gd name="connsiteX13" fmla="*/ 1593669 w 3827417"/>
              <a:gd name="connsiteY13" fmla="*/ 1593669 h 1959429"/>
              <a:gd name="connsiteX14" fmla="*/ 1306286 w 3827417"/>
              <a:gd name="connsiteY14" fmla="*/ 1502229 h 1959429"/>
              <a:gd name="connsiteX15" fmla="*/ 1058092 w 3827417"/>
              <a:gd name="connsiteY15" fmla="*/ 1463040 h 1959429"/>
              <a:gd name="connsiteX16" fmla="*/ 718457 w 3827417"/>
              <a:gd name="connsiteY16" fmla="*/ 1489166 h 1959429"/>
              <a:gd name="connsiteX17" fmla="*/ 444137 w 3827417"/>
              <a:gd name="connsiteY17" fmla="*/ 1593669 h 1959429"/>
              <a:gd name="connsiteX18" fmla="*/ 0 w 3827417"/>
              <a:gd name="connsiteY18"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803072 w 3827417"/>
              <a:gd name="connsiteY10" fmla="*/ 1568631 h 1959429"/>
              <a:gd name="connsiteX11" fmla="*/ 2390503 w 3827417"/>
              <a:gd name="connsiteY11" fmla="*/ 1594757 h 1959429"/>
              <a:gd name="connsiteX12" fmla="*/ 1933303 w 3827417"/>
              <a:gd name="connsiteY12" fmla="*/ 1580606 h 1959429"/>
              <a:gd name="connsiteX13" fmla="*/ 1593669 w 3827417"/>
              <a:gd name="connsiteY13" fmla="*/ 1593669 h 1959429"/>
              <a:gd name="connsiteX14" fmla="*/ 1306286 w 3827417"/>
              <a:gd name="connsiteY14" fmla="*/ 1502229 h 1959429"/>
              <a:gd name="connsiteX15" fmla="*/ 1058092 w 3827417"/>
              <a:gd name="connsiteY15" fmla="*/ 1463040 h 1959429"/>
              <a:gd name="connsiteX16" fmla="*/ 718457 w 3827417"/>
              <a:gd name="connsiteY16" fmla="*/ 1489166 h 1959429"/>
              <a:gd name="connsiteX17" fmla="*/ 444137 w 3827417"/>
              <a:gd name="connsiteY17" fmla="*/ 1593669 h 1959429"/>
              <a:gd name="connsiteX18" fmla="*/ 0 w 3827417"/>
              <a:gd name="connsiteY18"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11780 w 3827417"/>
              <a:gd name="connsiteY9" fmla="*/ 1817914 h 1959429"/>
              <a:gd name="connsiteX10" fmla="*/ 2803072 w 3827417"/>
              <a:gd name="connsiteY10" fmla="*/ 1568631 h 1959429"/>
              <a:gd name="connsiteX11" fmla="*/ 2390503 w 3827417"/>
              <a:gd name="connsiteY11" fmla="*/ 1594757 h 1959429"/>
              <a:gd name="connsiteX12" fmla="*/ 1933303 w 3827417"/>
              <a:gd name="connsiteY12" fmla="*/ 1580606 h 1959429"/>
              <a:gd name="connsiteX13" fmla="*/ 1593669 w 3827417"/>
              <a:gd name="connsiteY13" fmla="*/ 1593669 h 1959429"/>
              <a:gd name="connsiteX14" fmla="*/ 1306286 w 3827417"/>
              <a:gd name="connsiteY14" fmla="*/ 1502229 h 1959429"/>
              <a:gd name="connsiteX15" fmla="*/ 1058092 w 3827417"/>
              <a:gd name="connsiteY15" fmla="*/ 1463040 h 1959429"/>
              <a:gd name="connsiteX16" fmla="*/ 718457 w 3827417"/>
              <a:gd name="connsiteY16" fmla="*/ 1489166 h 1959429"/>
              <a:gd name="connsiteX17" fmla="*/ 444137 w 3827417"/>
              <a:gd name="connsiteY17" fmla="*/ 1593669 h 1959429"/>
              <a:gd name="connsiteX18" fmla="*/ 0 w 3827417"/>
              <a:gd name="connsiteY18"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11780 w 3827417"/>
              <a:gd name="connsiteY9" fmla="*/ 1817914 h 1959429"/>
              <a:gd name="connsiteX10" fmla="*/ 2772592 w 3827417"/>
              <a:gd name="connsiteY10" fmla="*/ 1606731 h 1959429"/>
              <a:gd name="connsiteX11" fmla="*/ 2390503 w 3827417"/>
              <a:gd name="connsiteY11" fmla="*/ 1594757 h 1959429"/>
              <a:gd name="connsiteX12" fmla="*/ 1933303 w 3827417"/>
              <a:gd name="connsiteY12" fmla="*/ 1580606 h 1959429"/>
              <a:gd name="connsiteX13" fmla="*/ 1593669 w 3827417"/>
              <a:gd name="connsiteY13" fmla="*/ 1593669 h 1959429"/>
              <a:gd name="connsiteX14" fmla="*/ 1306286 w 3827417"/>
              <a:gd name="connsiteY14" fmla="*/ 1502229 h 1959429"/>
              <a:gd name="connsiteX15" fmla="*/ 1058092 w 3827417"/>
              <a:gd name="connsiteY15" fmla="*/ 1463040 h 1959429"/>
              <a:gd name="connsiteX16" fmla="*/ 718457 w 3827417"/>
              <a:gd name="connsiteY16" fmla="*/ 1489166 h 1959429"/>
              <a:gd name="connsiteX17" fmla="*/ 444137 w 3827417"/>
              <a:gd name="connsiteY17" fmla="*/ 1593669 h 1959429"/>
              <a:gd name="connsiteX18" fmla="*/ 0 w 3827417"/>
              <a:gd name="connsiteY18"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11780 w 3827417"/>
              <a:gd name="connsiteY9" fmla="*/ 1817914 h 1959429"/>
              <a:gd name="connsiteX10" fmla="*/ 2803072 w 3827417"/>
              <a:gd name="connsiteY10" fmla="*/ 1591491 h 1959429"/>
              <a:gd name="connsiteX11" fmla="*/ 2390503 w 3827417"/>
              <a:gd name="connsiteY11" fmla="*/ 1594757 h 1959429"/>
              <a:gd name="connsiteX12" fmla="*/ 1933303 w 3827417"/>
              <a:gd name="connsiteY12" fmla="*/ 1580606 h 1959429"/>
              <a:gd name="connsiteX13" fmla="*/ 1593669 w 3827417"/>
              <a:gd name="connsiteY13" fmla="*/ 1593669 h 1959429"/>
              <a:gd name="connsiteX14" fmla="*/ 1306286 w 3827417"/>
              <a:gd name="connsiteY14" fmla="*/ 1502229 h 1959429"/>
              <a:gd name="connsiteX15" fmla="*/ 1058092 w 3827417"/>
              <a:gd name="connsiteY15" fmla="*/ 1463040 h 1959429"/>
              <a:gd name="connsiteX16" fmla="*/ 718457 w 3827417"/>
              <a:gd name="connsiteY16" fmla="*/ 1489166 h 1959429"/>
              <a:gd name="connsiteX17" fmla="*/ 444137 w 3827417"/>
              <a:gd name="connsiteY17" fmla="*/ 1593669 h 1959429"/>
              <a:gd name="connsiteX18" fmla="*/ 0 w 3827417"/>
              <a:gd name="connsiteY18"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11780 w 3827417"/>
              <a:gd name="connsiteY9" fmla="*/ 1817914 h 1959429"/>
              <a:gd name="connsiteX10" fmla="*/ 2803072 w 3827417"/>
              <a:gd name="connsiteY10" fmla="*/ 1591491 h 1959429"/>
              <a:gd name="connsiteX11" fmla="*/ 2390503 w 3827417"/>
              <a:gd name="connsiteY11" fmla="*/ 1594757 h 1959429"/>
              <a:gd name="connsiteX12" fmla="*/ 1933303 w 3827417"/>
              <a:gd name="connsiteY12" fmla="*/ 1580606 h 1959429"/>
              <a:gd name="connsiteX13" fmla="*/ 1593669 w 3827417"/>
              <a:gd name="connsiteY13" fmla="*/ 1593669 h 1959429"/>
              <a:gd name="connsiteX14" fmla="*/ 1306286 w 3827417"/>
              <a:gd name="connsiteY14" fmla="*/ 1502229 h 1959429"/>
              <a:gd name="connsiteX15" fmla="*/ 1058092 w 3827417"/>
              <a:gd name="connsiteY15" fmla="*/ 1463040 h 1959429"/>
              <a:gd name="connsiteX16" fmla="*/ 718457 w 3827417"/>
              <a:gd name="connsiteY16" fmla="*/ 1489166 h 1959429"/>
              <a:gd name="connsiteX17" fmla="*/ 337457 w 3827417"/>
              <a:gd name="connsiteY17" fmla="*/ 1700349 h 1959429"/>
              <a:gd name="connsiteX18" fmla="*/ 0 w 3827417"/>
              <a:gd name="connsiteY18"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11780 w 3827417"/>
              <a:gd name="connsiteY9" fmla="*/ 1817914 h 1959429"/>
              <a:gd name="connsiteX10" fmla="*/ 2803072 w 3827417"/>
              <a:gd name="connsiteY10" fmla="*/ 1591491 h 1959429"/>
              <a:gd name="connsiteX11" fmla="*/ 2390503 w 3827417"/>
              <a:gd name="connsiteY11" fmla="*/ 1594757 h 1959429"/>
              <a:gd name="connsiteX12" fmla="*/ 1933303 w 3827417"/>
              <a:gd name="connsiteY12" fmla="*/ 1580606 h 1959429"/>
              <a:gd name="connsiteX13" fmla="*/ 1593669 w 3827417"/>
              <a:gd name="connsiteY13" fmla="*/ 1593669 h 1959429"/>
              <a:gd name="connsiteX14" fmla="*/ 1306286 w 3827417"/>
              <a:gd name="connsiteY14" fmla="*/ 1502229 h 1959429"/>
              <a:gd name="connsiteX15" fmla="*/ 718457 w 3827417"/>
              <a:gd name="connsiteY15" fmla="*/ 1489166 h 1959429"/>
              <a:gd name="connsiteX16" fmla="*/ 337457 w 3827417"/>
              <a:gd name="connsiteY16" fmla="*/ 1700349 h 1959429"/>
              <a:gd name="connsiteX17" fmla="*/ 0 w 3827417"/>
              <a:gd name="connsiteY17"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11780 w 3827417"/>
              <a:gd name="connsiteY9" fmla="*/ 1817914 h 1959429"/>
              <a:gd name="connsiteX10" fmla="*/ 2803072 w 3827417"/>
              <a:gd name="connsiteY10" fmla="*/ 1591491 h 1959429"/>
              <a:gd name="connsiteX11" fmla="*/ 2390503 w 3827417"/>
              <a:gd name="connsiteY11" fmla="*/ 1594757 h 1959429"/>
              <a:gd name="connsiteX12" fmla="*/ 1933303 w 3827417"/>
              <a:gd name="connsiteY12" fmla="*/ 1580606 h 1959429"/>
              <a:gd name="connsiteX13" fmla="*/ 1593669 w 3827417"/>
              <a:gd name="connsiteY13" fmla="*/ 1593669 h 1959429"/>
              <a:gd name="connsiteX14" fmla="*/ 718457 w 3827417"/>
              <a:gd name="connsiteY14" fmla="*/ 1489166 h 1959429"/>
              <a:gd name="connsiteX15" fmla="*/ 337457 w 3827417"/>
              <a:gd name="connsiteY15" fmla="*/ 1700349 h 1959429"/>
              <a:gd name="connsiteX16" fmla="*/ 0 w 3827417"/>
              <a:gd name="connsiteY16"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11780 w 3827417"/>
              <a:gd name="connsiteY9" fmla="*/ 1817914 h 1959429"/>
              <a:gd name="connsiteX10" fmla="*/ 2803072 w 3827417"/>
              <a:gd name="connsiteY10" fmla="*/ 1591491 h 1959429"/>
              <a:gd name="connsiteX11" fmla="*/ 2390503 w 3827417"/>
              <a:gd name="connsiteY11" fmla="*/ 1594757 h 1959429"/>
              <a:gd name="connsiteX12" fmla="*/ 1933303 w 3827417"/>
              <a:gd name="connsiteY12" fmla="*/ 1580606 h 1959429"/>
              <a:gd name="connsiteX13" fmla="*/ 718457 w 3827417"/>
              <a:gd name="connsiteY13" fmla="*/ 1489166 h 1959429"/>
              <a:gd name="connsiteX14" fmla="*/ 337457 w 3827417"/>
              <a:gd name="connsiteY14" fmla="*/ 1700349 h 1959429"/>
              <a:gd name="connsiteX15" fmla="*/ 0 w 3827417"/>
              <a:gd name="connsiteY15"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11780 w 3827417"/>
              <a:gd name="connsiteY9" fmla="*/ 1817914 h 1959429"/>
              <a:gd name="connsiteX10" fmla="*/ 2803072 w 3827417"/>
              <a:gd name="connsiteY10" fmla="*/ 1591491 h 1959429"/>
              <a:gd name="connsiteX11" fmla="*/ 2390503 w 3827417"/>
              <a:gd name="connsiteY11" fmla="*/ 1594757 h 1959429"/>
              <a:gd name="connsiteX12" fmla="*/ 1933303 w 3827417"/>
              <a:gd name="connsiteY12" fmla="*/ 1580606 h 1959429"/>
              <a:gd name="connsiteX13" fmla="*/ 733697 w 3827417"/>
              <a:gd name="connsiteY13" fmla="*/ 1565366 h 1959429"/>
              <a:gd name="connsiteX14" fmla="*/ 337457 w 3827417"/>
              <a:gd name="connsiteY14" fmla="*/ 1700349 h 1959429"/>
              <a:gd name="connsiteX15" fmla="*/ 0 w 3827417"/>
              <a:gd name="connsiteY15"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11780 w 3827417"/>
              <a:gd name="connsiteY9" fmla="*/ 1817914 h 1959429"/>
              <a:gd name="connsiteX10" fmla="*/ 2803072 w 3827417"/>
              <a:gd name="connsiteY10" fmla="*/ 1591491 h 1959429"/>
              <a:gd name="connsiteX11" fmla="*/ 2390503 w 3827417"/>
              <a:gd name="connsiteY11" fmla="*/ 1594757 h 1959429"/>
              <a:gd name="connsiteX12" fmla="*/ 1933303 w 3827417"/>
              <a:gd name="connsiteY12" fmla="*/ 1580606 h 1959429"/>
              <a:gd name="connsiteX13" fmla="*/ 733697 w 3827417"/>
              <a:gd name="connsiteY13" fmla="*/ 1565366 h 1959429"/>
              <a:gd name="connsiteX14" fmla="*/ 337457 w 3827417"/>
              <a:gd name="connsiteY14" fmla="*/ 1700349 h 1959429"/>
              <a:gd name="connsiteX15" fmla="*/ 0 w 3827417"/>
              <a:gd name="connsiteY15"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11780 w 3827417"/>
              <a:gd name="connsiteY9" fmla="*/ 1817914 h 1959429"/>
              <a:gd name="connsiteX10" fmla="*/ 2803072 w 3827417"/>
              <a:gd name="connsiteY10" fmla="*/ 1591491 h 1959429"/>
              <a:gd name="connsiteX11" fmla="*/ 2390503 w 3827417"/>
              <a:gd name="connsiteY11" fmla="*/ 1594757 h 1959429"/>
              <a:gd name="connsiteX12" fmla="*/ 1933303 w 3827417"/>
              <a:gd name="connsiteY12" fmla="*/ 1580606 h 1959429"/>
              <a:gd name="connsiteX13" fmla="*/ 733697 w 3827417"/>
              <a:gd name="connsiteY13" fmla="*/ 1565366 h 1959429"/>
              <a:gd name="connsiteX14" fmla="*/ 337457 w 3827417"/>
              <a:gd name="connsiteY14" fmla="*/ 1700349 h 1959429"/>
              <a:gd name="connsiteX15" fmla="*/ 0 w 3827417"/>
              <a:gd name="connsiteY15" fmla="*/ 1959429 h 1959429"/>
              <a:gd name="connsiteX0" fmla="*/ 78377 w 3827417"/>
              <a:gd name="connsiteY0" fmla="*/ 0 h 1959429"/>
              <a:gd name="connsiteX1" fmla="*/ 431075 w 3827417"/>
              <a:gd name="connsiteY1" fmla="*/ 404949 h 1959429"/>
              <a:gd name="connsiteX2" fmla="*/ 979715 w 3827417"/>
              <a:gd name="connsiteY2" fmla="*/ 744583 h 1959429"/>
              <a:gd name="connsiteX3" fmla="*/ 1397726 w 3827417"/>
              <a:gd name="connsiteY3" fmla="*/ 796834 h 1959429"/>
              <a:gd name="connsiteX4" fmla="*/ 2116183 w 3827417"/>
              <a:gd name="connsiteY4" fmla="*/ 836023 h 1959429"/>
              <a:gd name="connsiteX5" fmla="*/ 2715987 w 3827417"/>
              <a:gd name="connsiteY5" fmla="*/ 845820 h 1959429"/>
              <a:gd name="connsiteX6" fmla="*/ 2704012 w 3827417"/>
              <a:gd name="connsiteY6" fmla="*/ 600891 h 1959429"/>
              <a:gd name="connsiteX7" fmla="*/ 3827417 w 3827417"/>
              <a:gd name="connsiteY7" fmla="*/ 1071155 h 1959429"/>
              <a:gd name="connsiteX8" fmla="*/ 2811780 w 3827417"/>
              <a:gd name="connsiteY8" fmla="*/ 1817914 h 1959429"/>
              <a:gd name="connsiteX9" fmla="*/ 2803072 w 3827417"/>
              <a:gd name="connsiteY9" fmla="*/ 1591491 h 1959429"/>
              <a:gd name="connsiteX10" fmla="*/ 2390503 w 3827417"/>
              <a:gd name="connsiteY10" fmla="*/ 1594757 h 1959429"/>
              <a:gd name="connsiteX11" fmla="*/ 1933303 w 3827417"/>
              <a:gd name="connsiteY11" fmla="*/ 1580606 h 1959429"/>
              <a:gd name="connsiteX12" fmla="*/ 733697 w 3827417"/>
              <a:gd name="connsiteY12" fmla="*/ 1565366 h 1959429"/>
              <a:gd name="connsiteX13" fmla="*/ 337457 w 3827417"/>
              <a:gd name="connsiteY13" fmla="*/ 1700349 h 1959429"/>
              <a:gd name="connsiteX14" fmla="*/ 0 w 3827417"/>
              <a:gd name="connsiteY14" fmla="*/ 1959429 h 1959429"/>
              <a:gd name="connsiteX0" fmla="*/ 216489 w 3965529"/>
              <a:gd name="connsiteY0" fmla="*/ 0 h 2064204"/>
              <a:gd name="connsiteX1" fmla="*/ 569187 w 3965529"/>
              <a:gd name="connsiteY1" fmla="*/ 404949 h 2064204"/>
              <a:gd name="connsiteX2" fmla="*/ 1117827 w 3965529"/>
              <a:gd name="connsiteY2" fmla="*/ 744583 h 2064204"/>
              <a:gd name="connsiteX3" fmla="*/ 1535838 w 3965529"/>
              <a:gd name="connsiteY3" fmla="*/ 796834 h 2064204"/>
              <a:gd name="connsiteX4" fmla="*/ 2254295 w 3965529"/>
              <a:gd name="connsiteY4" fmla="*/ 836023 h 2064204"/>
              <a:gd name="connsiteX5" fmla="*/ 2854099 w 3965529"/>
              <a:gd name="connsiteY5" fmla="*/ 845820 h 2064204"/>
              <a:gd name="connsiteX6" fmla="*/ 2842124 w 3965529"/>
              <a:gd name="connsiteY6" fmla="*/ 600891 h 2064204"/>
              <a:gd name="connsiteX7" fmla="*/ 3965529 w 3965529"/>
              <a:gd name="connsiteY7" fmla="*/ 1071155 h 2064204"/>
              <a:gd name="connsiteX8" fmla="*/ 2949892 w 3965529"/>
              <a:gd name="connsiteY8" fmla="*/ 1817914 h 2064204"/>
              <a:gd name="connsiteX9" fmla="*/ 2941184 w 3965529"/>
              <a:gd name="connsiteY9" fmla="*/ 1591491 h 2064204"/>
              <a:gd name="connsiteX10" fmla="*/ 2528615 w 3965529"/>
              <a:gd name="connsiteY10" fmla="*/ 1594757 h 2064204"/>
              <a:gd name="connsiteX11" fmla="*/ 2071415 w 3965529"/>
              <a:gd name="connsiteY11" fmla="*/ 1580606 h 2064204"/>
              <a:gd name="connsiteX12" fmla="*/ 871809 w 3965529"/>
              <a:gd name="connsiteY12" fmla="*/ 1565366 h 2064204"/>
              <a:gd name="connsiteX13" fmla="*/ 475569 w 3965529"/>
              <a:gd name="connsiteY13" fmla="*/ 1700349 h 2064204"/>
              <a:gd name="connsiteX14" fmla="*/ 0 w 3965529"/>
              <a:gd name="connsiteY14" fmla="*/ 2064204 h 2064204"/>
              <a:gd name="connsiteX0" fmla="*/ 6939 w 3965529"/>
              <a:gd name="connsiteY0" fmla="*/ 0 h 2064204"/>
              <a:gd name="connsiteX1" fmla="*/ 569187 w 3965529"/>
              <a:gd name="connsiteY1" fmla="*/ 404949 h 2064204"/>
              <a:gd name="connsiteX2" fmla="*/ 1117827 w 3965529"/>
              <a:gd name="connsiteY2" fmla="*/ 744583 h 2064204"/>
              <a:gd name="connsiteX3" fmla="*/ 1535838 w 3965529"/>
              <a:gd name="connsiteY3" fmla="*/ 796834 h 2064204"/>
              <a:gd name="connsiteX4" fmla="*/ 2254295 w 3965529"/>
              <a:gd name="connsiteY4" fmla="*/ 836023 h 2064204"/>
              <a:gd name="connsiteX5" fmla="*/ 2854099 w 3965529"/>
              <a:gd name="connsiteY5" fmla="*/ 845820 h 2064204"/>
              <a:gd name="connsiteX6" fmla="*/ 2842124 w 3965529"/>
              <a:gd name="connsiteY6" fmla="*/ 600891 h 2064204"/>
              <a:gd name="connsiteX7" fmla="*/ 3965529 w 3965529"/>
              <a:gd name="connsiteY7" fmla="*/ 1071155 h 2064204"/>
              <a:gd name="connsiteX8" fmla="*/ 2949892 w 3965529"/>
              <a:gd name="connsiteY8" fmla="*/ 1817914 h 2064204"/>
              <a:gd name="connsiteX9" fmla="*/ 2941184 w 3965529"/>
              <a:gd name="connsiteY9" fmla="*/ 1591491 h 2064204"/>
              <a:gd name="connsiteX10" fmla="*/ 2528615 w 3965529"/>
              <a:gd name="connsiteY10" fmla="*/ 1594757 h 2064204"/>
              <a:gd name="connsiteX11" fmla="*/ 2071415 w 3965529"/>
              <a:gd name="connsiteY11" fmla="*/ 1580606 h 2064204"/>
              <a:gd name="connsiteX12" fmla="*/ 871809 w 3965529"/>
              <a:gd name="connsiteY12" fmla="*/ 1565366 h 2064204"/>
              <a:gd name="connsiteX13" fmla="*/ 475569 w 3965529"/>
              <a:gd name="connsiteY13" fmla="*/ 1700349 h 2064204"/>
              <a:gd name="connsiteX14" fmla="*/ 0 w 3965529"/>
              <a:gd name="connsiteY14" fmla="*/ 2064204 h 2064204"/>
              <a:gd name="connsiteX0" fmla="*/ 6939 w 3965529"/>
              <a:gd name="connsiteY0" fmla="*/ 0 h 2064204"/>
              <a:gd name="connsiteX1" fmla="*/ 569187 w 3965529"/>
              <a:gd name="connsiteY1" fmla="*/ 404949 h 2064204"/>
              <a:gd name="connsiteX2" fmla="*/ 1117827 w 3965529"/>
              <a:gd name="connsiteY2" fmla="*/ 744583 h 2064204"/>
              <a:gd name="connsiteX3" fmla="*/ 1535838 w 3965529"/>
              <a:gd name="connsiteY3" fmla="*/ 796834 h 2064204"/>
              <a:gd name="connsiteX4" fmla="*/ 2254295 w 3965529"/>
              <a:gd name="connsiteY4" fmla="*/ 836023 h 2064204"/>
              <a:gd name="connsiteX5" fmla="*/ 2854099 w 3965529"/>
              <a:gd name="connsiteY5" fmla="*/ 845820 h 2064204"/>
              <a:gd name="connsiteX6" fmla="*/ 2842124 w 3965529"/>
              <a:gd name="connsiteY6" fmla="*/ 600891 h 2064204"/>
              <a:gd name="connsiteX7" fmla="*/ 3965529 w 3965529"/>
              <a:gd name="connsiteY7" fmla="*/ 1071155 h 2064204"/>
              <a:gd name="connsiteX8" fmla="*/ 2949892 w 3965529"/>
              <a:gd name="connsiteY8" fmla="*/ 1817914 h 2064204"/>
              <a:gd name="connsiteX9" fmla="*/ 2941184 w 3965529"/>
              <a:gd name="connsiteY9" fmla="*/ 1591491 h 2064204"/>
              <a:gd name="connsiteX10" fmla="*/ 2528615 w 3965529"/>
              <a:gd name="connsiteY10" fmla="*/ 1594757 h 2064204"/>
              <a:gd name="connsiteX11" fmla="*/ 2071415 w 3965529"/>
              <a:gd name="connsiteY11" fmla="*/ 1580606 h 2064204"/>
              <a:gd name="connsiteX12" fmla="*/ 871809 w 3965529"/>
              <a:gd name="connsiteY12" fmla="*/ 1565366 h 2064204"/>
              <a:gd name="connsiteX13" fmla="*/ 475569 w 3965529"/>
              <a:gd name="connsiteY13" fmla="*/ 1700349 h 2064204"/>
              <a:gd name="connsiteX14" fmla="*/ 0 w 3965529"/>
              <a:gd name="connsiteY14" fmla="*/ 2064204 h 2064204"/>
              <a:gd name="connsiteX0" fmla="*/ 6939 w 3965529"/>
              <a:gd name="connsiteY0" fmla="*/ 0 h 2064204"/>
              <a:gd name="connsiteX1" fmla="*/ 1117827 w 3965529"/>
              <a:gd name="connsiteY1" fmla="*/ 744583 h 2064204"/>
              <a:gd name="connsiteX2" fmla="*/ 1535838 w 3965529"/>
              <a:gd name="connsiteY2" fmla="*/ 796834 h 2064204"/>
              <a:gd name="connsiteX3" fmla="*/ 2254295 w 3965529"/>
              <a:gd name="connsiteY3" fmla="*/ 836023 h 2064204"/>
              <a:gd name="connsiteX4" fmla="*/ 2854099 w 3965529"/>
              <a:gd name="connsiteY4" fmla="*/ 845820 h 2064204"/>
              <a:gd name="connsiteX5" fmla="*/ 2842124 w 3965529"/>
              <a:gd name="connsiteY5" fmla="*/ 600891 h 2064204"/>
              <a:gd name="connsiteX6" fmla="*/ 3965529 w 3965529"/>
              <a:gd name="connsiteY6" fmla="*/ 1071155 h 2064204"/>
              <a:gd name="connsiteX7" fmla="*/ 2949892 w 3965529"/>
              <a:gd name="connsiteY7" fmla="*/ 1817914 h 2064204"/>
              <a:gd name="connsiteX8" fmla="*/ 2941184 w 3965529"/>
              <a:gd name="connsiteY8" fmla="*/ 1591491 h 2064204"/>
              <a:gd name="connsiteX9" fmla="*/ 2528615 w 3965529"/>
              <a:gd name="connsiteY9" fmla="*/ 1594757 h 2064204"/>
              <a:gd name="connsiteX10" fmla="*/ 2071415 w 3965529"/>
              <a:gd name="connsiteY10" fmla="*/ 1580606 h 2064204"/>
              <a:gd name="connsiteX11" fmla="*/ 871809 w 3965529"/>
              <a:gd name="connsiteY11" fmla="*/ 1565366 h 2064204"/>
              <a:gd name="connsiteX12" fmla="*/ 475569 w 3965529"/>
              <a:gd name="connsiteY12" fmla="*/ 1700349 h 2064204"/>
              <a:gd name="connsiteX13" fmla="*/ 0 w 3965529"/>
              <a:gd name="connsiteY13" fmla="*/ 2064204 h 2064204"/>
              <a:gd name="connsiteX0" fmla="*/ 6939 w 3965529"/>
              <a:gd name="connsiteY0" fmla="*/ 0 h 2064204"/>
              <a:gd name="connsiteX1" fmla="*/ 693965 w 3965529"/>
              <a:gd name="connsiteY1" fmla="*/ 587421 h 2064204"/>
              <a:gd name="connsiteX2" fmla="*/ 1535838 w 3965529"/>
              <a:gd name="connsiteY2" fmla="*/ 796834 h 2064204"/>
              <a:gd name="connsiteX3" fmla="*/ 2254295 w 3965529"/>
              <a:gd name="connsiteY3" fmla="*/ 836023 h 2064204"/>
              <a:gd name="connsiteX4" fmla="*/ 2854099 w 3965529"/>
              <a:gd name="connsiteY4" fmla="*/ 845820 h 2064204"/>
              <a:gd name="connsiteX5" fmla="*/ 2842124 w 3965529"/>
              <a:gd name="connsiteY5" fmla="*/ 600891 h 2064204"/>
              <a:gd name="connsiteX6" fmla="*/ 3965529 w 3965529"/>
              <a:gd name="connsiteY6" fmla="*/ 1071155 h 2064204"/>
              <a:gd name="connsiteX7" fmla="*/ 2949892 w 3965529"/>
              <a:gd name="connsiteY7" fmla="*/ 1817914 h 2064204"/>
              <a:gd name="connsiteX8" fmla="*/ 2941184 w 3965529"/>
              <a:gd name="connsiteY8" fmla="*/ 1591491 h 2064204"/>
              <a:gd name="connsiteX9" fmla="*/ 2528615 w 3965529"/>
              <a:gd name="connsiteY9" fmla="*/ 1594757 h 2064204"/>
              <a:gd name="connsiteX10" fmla="*/ 2071415 w 3965529"/>
              <a:gd name="connsiteY10" fmla="*/ 1580606 h 2064204"/>
              <a:gd name="connsiteX11" fmla="*/ 871809 w 3965529"/>
              <a:gd name="connsiteY11" fmla="*/ 1565366 h 2064204"/>
              <a:gd name="connsiteX12" fmla="*/ 475569 w 3965529"/>
              <a:gd name="connsiteY12" fmla="*/ 1700349 h 2064204"/>
              <a:gd name="connsiteX13" fmla="*/ 0 w 3965529"/>
              <a:gd name="connsiteY13" fmla="*/ 2064204 h 2064204"/>
              <a:gd name="connsiteX0" fmla="*/ 6939 w 3965529"/>
              <a:gd name="connsiteY0" fmla="*/ 0 h 2064204"/>
              <a:gd name="connsiteX1" fmla="*/ 693965 w 3965529"/>
              <a:gd name="connsiteY1" fmla="*/ 587421 h 2064204"/>
              <a:gd name="connsiteX2" fmla="*/ 1535838 w 3965529"/>
              <a:gd name="connsiteY2" fmla="*/ 796834 h 2064204"/>
              <a:gd name="connsiteX3" fmla="*/ 2254295 w 3965529"/>
              <a:gd name="connsiteY3" fmla="*/ 836023 h 2064204"/>
              <a:gd name="connsiteX4" fmla="*/ 2854099 w 3965529"/>
              <a:gd name="connsiteY4" fmla="*/ 845820 h 2064204"/>
              <a:gd name="connsiteX5" fmla="*/ 2842124 w 3965529"/>
              <a:gd name="connsiteY5" fmla="*/ 600891 h 2064204"/>
              <a:gd name="connsiteX6" fmla="*/ 3965529 w 3965529"/>
              <a:gd name="connsiteY6" fmla="*/ 1071155 h 2064204"/>
              <a:gd name="connsiteX7" fmla="*/ 2949892 w 3965529"/>
              <a:gd name="connsiteY7" fmla="*/ 1817914 h 2064204"/>
              <a:gd name="connsiteX8" fmla="*/ 2941184 w 3965529"/>
              <a:gd name="connsiteY8" fmla="*/ 1591491 h 2064204"/>
              <a:gd name="connsiteX9" fmla="*/ 2528615 w 3965529"/>
              <a:gd name="connsiteY9" fmla="*/ 1594757 h 2064204"/>
              <a:gd name="connsiteX10" fmla="*/ 2071415 w 3965529"/>
              <a:gd name="connsiteY10" fmla="*/ 1580606 h 2064204"/>
              <a:gd name="connsiteX11" fmla="*/ 871809 w 3965529"/>
              <a:gd name="connsiteY11" fmla="*/ 1565366 h 2064204"/>
              <a:gd name="connsiteX12" fmla="*/ 475569 w 3965529"/>
              <a:gd name="connsiteY12" fmla="*/ 1700349 h 2064204"/>
              <a:gd name="connsiteX13" fmla="*/ 0 w 3965529"/>
              <a:gd name="connsiteY13" fmla="*/ 2064204 h 2064204"/>
              <a:gd name="connsiteX0" fmla="*/ 6939 w 3965529"/>
              <a:gd name="connsiteY0" fmla="*/ 0 h 2064204"/>
              <a:gd name="connsiteX1" fmla="*/ 770165 w 3965529"/>
              <a:gd name="connsiteY1" fmla="*/ 382634 h 2064204"/>
              <a:gd name="connsiteX2" fmla="*/ 1535838 w 3965529"/>
              <a:gd name="connsiteY2" fmla="*/ 796834 h 2064204"/>
              <a:gd name="connsiteX3" fmla="*/ 2254295 w 3965529"/>
              <a:gd name="connsiteY3" fmla="*/ 836023 h 2064204"/>
              <a:gd name="connsiteX4" fmla="*/ 2854099 w 3965529"/>
              <a:gd name="connsiteY4" fmla="*/ 845820 h 2064204"/>
              <a:gd name="connsiteX5" fmla="*/ 2842124 w 3965529"/>
              <a:gd name="connsiteY5" fmla="*/ 600891 h 2064204"/>
              <a:gd name="connsiteX6" fmla="*/ 3965529 w 3965529"/>
              <a:gd name="connsiteY6" fmla="*/ 1071155 h 2064204"/>
              <a:gd name="connsiteX7" fmla="*/ 2949892 w 3965529"/>
              <a:gd name="connsiteY7" fmla="*/ 1817914 h 2064204"/>
              <a:gd name="connsiteX8" fmla="*/ 2941184 w 3965529"/>
              <a:gd name="connsiteY8" fmla="*/ 1591491 h 2064204"/>
              <a:gd name="connsiteX9" fmla="*/ 2528615 w 3965529"/>
              <a:gd name="connsiteY9" fmla="*/ 1594757 h 2064204"/>
              <a:gd name="connsiteX10" fmla="*/ 2071415 w 3965529"/>
              <a:gd name="connsiteY10" fmla="*/ 1580606 h 2064204"/>
              <a:gd name="connsiteX11" fmla="*/ 871809 w 3965529"/>
              <a:gd name="connsiteY11" fmla="*/ 1565366 h 2064204"/>
              <a:gd name="connsiteX12" fmla="*/ 475569 w 3965529"/>
              <a:gd name="connsiteY12" fmla="*/ 1700349 h 2064204"/>
              <a:gd name="connsiteX13" fmla="*/ 0 w 3965529"/>
              <a:gd name="connsiteY13" fmla="*/ 2064204 h 2064204"/>
              <a:gd name="connsiteX0" fmla="*/ 6939 w 3965529"/>
              <a:gd name="connsiteY0" fmla="*/ 0 h 2064204"/>
              <a:gd name="connsiteX1" fmla="*/ 770165 w 3965529"/>
              <a:gd name="connsiteY1" fmla="*/ 382634 h 2064204"/>
              <a:gd name="connsiteX2" fmla="*/ 2254295 w 3965529"/>
              <a:gd name="connsiteY2" fmla="*/ 836023 h 2064204"/>
              <a:gd name="connsiteX3" fmla="*/ 2854099 w 3965529"/>
              <a:gd name="connsiteY3" fmla="*/ 845820 h 2064204"/>
              <a:gd name="connsiteX4" fmla="*/ 2842124 w 3965529"/>
              <a:gd name="connsiteY4" fmla="*/ 600891 h 2064204"/>
              <a:gd name="connsiteX5" fmla="*/ 3965529 w 3965529"/>
              <a:gd name="connsiteY5" fmla="*/ 1071155 h 2064204"/>
              <a:gd name="connsiteX6" fmla="*/ 2949892 w 3965529"/>
              <a:gd name="connsiteY6" fmla="*/ 1817914 h 2064204"/>
              <a:gd name="connsiteX7" fmla="*/ 2941184 w 3965529"/>
              <a:gd name="connsiteY7" fmla="*/ 1591491 h 2064204"/>
              <a:gd name="connsiteX8" fmla="*/ 2528615 w 3965529"/>
              <a:gd name="connsiteY8" fmla="*/ 1594757 h 2064204"/>
              <a:gd name="connsiteX9" fmla="*/ 2071415 w 3965529"/>
              <a:gd name="connsiteY9" fmla="*/ 1580606 h 2064204"/>
              <a:gd name="connsiteX10" fmla="*/ 871809 w 3965529"/>
              <a:gd name="connsiteY10" fmla="*/ 1565366 h 2064204"/>
              <a:gd name="connsiteX11" fmla="*/ 475569 w 3965529"/>
              <a:gd name="connsiteY11" fmla="*/ 1700349 h 2064204"/>
              <a:gd name="connsiteX12" fmla="*/ 0 w 3965529"/>
              <a:gd name="connsiteY12" fmla="*/ 2064204 h 2064204"/>
              <a:gd name="connsiteX0" fmla="*/ 6939 w 3965529"/>
              <a:gd name="connsiteY0" fmla="*/ 0 h 2064204"/>
              <a:gd name="connsiteX1" fmla="*/ 770165 w 3965529"/>
              <a:gd name="connsiteY1" fmla="*/ 382634 h 2064204"/>
              <a:gd name="connsiteX2" fmla="*/ 2254295 w 3965529"/>
              <a:gd name="connsiteY2" fmla="*/ 836023 h 2064204"/>
              <a:gd name="connsiteX3" fmla="*/ 2854099 w 3965529"/>
              <a:gd name="connsiteY3" fmla="*/ 845820 h 2064204"/>
              <a:gd name="connsiteX4" fmla="*/ 2842124 w 3965529"/>
              <a:gd name="connsiteY4" fmla="*/ 600891 h 2064204"/>
              <a:gd name="connsiteX5" fmla="*/ 3965529 w 3965529"/>
              <a:gd name="connsiteY5" fmla="*/ 1071155 h 2064204"/>
              <a:gd name="connsiteX6" fmla="*/ 2949892 w 3965529"/>
              <a:gd name="connsiteY6" fmla="*/ 1817914 h 2064204"/>
              <a:gd name="connsiteX7" fmla="*/ 2941184 w 3965529"/>
              <a:gd name="connsiteY7" fmla="*/ 1591491 h 2064204"/>
              <a:gd name="connsiteX8" fmla="*/ 2528615 w 3965529"/>
              <a:gd name="connsiteY8" fmla="*/ 1594757 h 2064204"/>
              <a:gd name="connsiteX9" fmla="*/ 2071415 w 3965529"/>
              <a:gd name="connsiteY9" fmla="*/ 1580606 h 2064204"/>
              <a:gd name="connsiteX10" fmla="*/ 871809 w 3965529"/>
              <a:gd name="connsiteY10" fmla="*/ 1565366 h 2064204"/>
              <a:gd name="connsiteX11" fmla="*/ 475569 w 3965529"/>
              <a:gd name="connsiteY11" fmla="*/ 1700349 h 2064204"/>
              <a:gd name="connsiteX12" fmla="*/ 0 w 3965529"/>
              <a:gd name="connsiteY12" fmla="*/ 2064204 h 2064204"/>
              <a:gd name="connsiteX0" fmla="*/ 6939 w 3965529"/>
              <a:gd name="connsiteY0" fmla="*/ 0 h 2064204"/>
              <a:gd name="connsiteX1" fmla="*/ 770165 w 3965529"/>
              <a:gd name="connsiteY1" fmla="*/ 382634 h 2064204"/>
              <a:gd name="connsiteX2" fmla="*/ 2001883 w 3965529"/>
              <a:gd name="connsiteY2" fmla="*/ 745535 h 2064204"/>
              <a:gd name="connsiteX3" fmla="*/ 2854099 w 3965529"/>
              <a:gd name="connsiteY3" fmla="*/ 845820 h 2064204"/>
              <a:gd name="connsiteX4" fmla="*/ 2842124 w 3965529"/>
              <a:gd name="connsiteY4" fmla="*/ 600891 h 2064204"/>
              <a:gd name="connsiteX5" fmla="*/ 3965529 w 3965529"/>
              <a:gd name="connsiteY5" fmla="*/ 1071155 h 2064204"/>
              <a:gd name="connsiteX6" fmla="*/ 2949892 w 3965529"/>
              <a:gd name="connsiteY6" fmla="*/ 1817914 h 2064204"/>
              <a:gd name="connsiteX7" fmla="*/ 2941184 w 3965529"/>
              <a:gd name="connsiteY7" fmla="*/ 1591491 h 2064204"/>
              <a:gd name="connsiteX8" fmla="*/ 2528615 w 3965529"/>
              <a:gd name="connsiteY8" fmla="*/ 1594757 h 2064204"/>
              <a:gd name="connsiteX9" fmla="*/ 2071415 w 3965529"/>
              <a:gd name="connsiteY9" fmla="*/ 1580606 h 2064204"/>
              <a:gd name="connsiteX10" fmla="*/ 871809 w 3965529"/>
              <a:gd name="connsiteY10" fmla="*/ 1565366 h 2064204"/>
              <a:gd name="connsiteX11" fmla="*/ 475569 w 3965529"/>
              <a:gd name="connsiteY11" fmla="*/ 1700349 h 2064204"/>
              <a:gd name="connsiteX12" fmla="*/ 0 w 3965529"/>
              <a:gd name="connsiteY12" fmla="*/ 2064204 h 2064204"/>
              <a:gd name="connsiteX0" fmla="*/ 6939 w 3965529"/>
              <a:gd name="connsiteY0" fmla="*/ 0 h 2064204"/>
              <a:gd name="connsiteX1" fmla="*/ 770165 w 3965529"/>
              <a:gd name="connsiteY1" fmla="*/ 382634 h 2064204"/>
              <a:gd name="connsiteX2" fmla="*/ 2001883 w 3965529"/>
              <a:gd name="connsiteY2" fmla="*/ 745535 h 2064204"/>
              <a:gd name="connsiteX3" fmla="*/ 2854099 w 3965529"/>
              <a:gd name="connsiteY3" fmla="*/ 845820 h 2064204"/>
              <a:gd name="connsiteX4" fmla="*/ 2842124 w 3965529"/>
              <a:gd name="connsiteY4" fmla="*/ 600891 h 2064204"/>
              <a:gd name="connsiteX5" fmla="*/ 3965529 w 3965529"/>
              <a:gd name="connsiteY5" fmla="*/ 1071155 h 2064204"/>
              <a:gd name="connsiteX6" fmla="*/ 2949892 w 3965529"/>
              <a:gd name="connsiteY6" fmla="*/ 1817914 h 2064204"/>
              <a:gd name="connsiteX7" fmla="*/ 2941184 w 3965529"/>
              <a:gd name="connsiteY7" fmla="*/ 1591491 h 2064204"/>
              <a:gd name="connsiteX8" fmla="*/ 2528615 w 3965529"/>
              <a:gd name="connsiteY8" fmla="*/ 1594757 h 2064204"/>
              <a:gd name="connsiteX9" fmla="*/ 2071415 w 3965529"/>
              <a:gd name="connsiteY9" fmla="*/ 1580606 h 2064204"/>
              <a:gd name="connsiteX10" fmla="*/ 871809 w 3965529"/>
              <a:gd name="connsiteY10" fmla="*/ 1565366 h 2064204"/>
              <a:gd name="connsiteX11" fmla="*/ 475569 w 3965529"/>
              <a:gd name="connsiteY11" fmla="*/ 1700349 h 2064204"/>
              <a:gd name="connsiteX12" fmla="*/ 0 w 3965529"/>
              <a:gd name="connsiteY12" fmla="*/ 2064204 h 2064204"/>
              <a:gd name="connsiteX0" fmla="*/ 6939 w 3965529"/>
              <a:gd name="connsiteY0" fmla="*/ 0 h 2064204"/>
              <a:gd name="connsiteX1" fmla="*/ 770165 w 3965529"/>
              <a:gd name="connsiteY1" fmla="*/ 382634 h 2064204"/>
              <a:gd name="connsiteX2" fmla="*/ 2001883 w 3965529"/>
              <a:gd name="connsiteY2" fmla="*/ 745535 h 2064204"/>
              <a:gd name="connsiteX3" fmla="*/ 2854099 w 3965529"/>
              <a:gd name="connsiteY3" fmla="*/ 845820 h 2064204"/>
              <a:gd name="connsiteX4" fmla="*/ 2842124 w 3965529"/>
              <a:gd name="connsiteY4" fmla="*/ 600891 h 2064204"/>
              <a:gd name="connsiteX5" fmla="*/ 3965529 w 3965529"/>
              <a:gd name="connsiteY5" fmla="*/ 1071155 h 2064204"/>
              <a:gd name="connsiteX6" fmla="*/ 2949892 w 3965529"/>
              <a:gd name="connsiteY6" fmla="*/ 1817914 h 2064204"/>
              <a:gd name="connsiteX7" fmla="*/ 2941184 w 3965529"/>
              <a:gd name="connsiteY7" fmla="*/ 1591491 h 2064204"/>
              <a:gd name="connsiteX8" fmla="*/ 2528615 w 3965529"/>
              <a:gd name="connsiteY8" fmla="*/ 1594757 h 2064204"/>
              <a:gd name="connsiteX9" fmla="*/ 2071415 w 3965529"/>
              <a:gd name="connsiteY9" fmla="*/ 1580606 h 2064204"/>
              <a:gd name="connsiteX10" fmla="*/ 871809 w 3965529"/>
              <a:gd name="connsiteY10" fmla="*/ 1565366 h 2064204"/>
              <a:gd name="connsiteX11" fmla="*/ 0 w 3965529"/>
              <a:gd name="connsiteY11" fmla="*/ 2064204 h 2064204"/>
              <a:gd name="connsiteX0" fmla="*/ 6939 w 3965529"/>
              <a:gd name="connsiteY0" fmla="*/ 0 h 2064204"/>
              <a:gd name="connsiteX1" fmla="*/ 770165 w 3965529"/>
              <a:gd name="connsiteY1" fmla="*/ 382634 h 2064204"/>
              <a:gd name="connsiteX2" fmla="*/ 2001883 w 3965529"/>
              <a:gd name="connsiteY2" fmla="*/ 745535 h 2064204"/>
              <a:gd name="connsiteX3" fmla="*/ 2854099 w 3965529"/>
              <a:gd name="connsiteY3" fmla="*/ 845820 h 2064204"/>
              <a:gd name="connsiteX4" fmla="*/ 2842124 w 3965529"/>
              <a:gd name="connsiteY4" fmla="*/ 600891 h 2064204"/>
              <a:gd name="connsiteX5" fmla="*/ 3965529 w 3965529"/>
              <a:gd name="connsiteY5" fmla="*/ 1071155 h 2064204"/>
              <a:gd name="connsiteX6" fmla="*/ 2949892 w 3965529"/>
              <a:gd name="connsiteY6" fmla="*/ 1817914 h 2064204"/>
              <a:gd name="connsiteX7" fmla="*/ 2941184 w 3965529"/>
              <a:gd name="connsiteY7" fmla="*/ 1591491 h 2064204"/>
              <a:gd name="connsiteX8" fmla="*/ 2528615 w 3965529"/>
              <a:gd name="connsiteY8" fmla="*/ 1594757 h 2064204"/>
              <a:gd name="connsiteX9" fmla="*/ 2071415 w 3965529"/>
              <a:gd name="connsiteY9" fmla="*/ 1580606 h 2064204"/>
              <a:gd name="connsiteX10" fmla="*/ 1119459 w 3965529"/>
              <a:gd name="connsiteY10" fmla="*/ 1746341 h 2064204"/>
              <a:gd name="connsiteX11" fmla="*/ 0 w 3965529"/>
              <a:gd name="connsiteY11" fmla="*/ 2064204 h 2064204"/>
              <a:gd name="connsiteX0" fmla="*/ 6939 w 3965529"/>
              <a:gd name="connsiteY0" fmla="*/ 0 h 2064204"/>
              <a:gd name="connsiteX1" fmla="*/ 770165 w 3965529"/>
              <a:gd name="connsiteY1" fmla="*/ 382634 h 2064204"/>
              <a:gd name="connsiteX2" fmla="*/ 2001883 w 3965529"/>
              <a:gd name="connsiteY2" fmla="*/ 745535 h 2064204"/>
              <a:gd name="connsiteX3" fmla="*/ 2854099 w 3965529"/>
              <a:gd name="connsiteY3" fmla="*/ 845820 h 2064204"/>
              <a:gd name="connsiteX4" fmla="*/ 2842124 w 3965529"/>
              <a:gd name="connsiteY4" fmla="*/ 600891 h 2064204"/>
              <a:gd name="connsiteX5" fmla="*/ 3965529 w 3965529"/>
              <a:gd name="connsiteY5" fmla="*/ 1071155 h 2064204"/>
              <a:gd name="connsiteX6" fmla="*/ 2949892 w 3965529"/>
              <a:gd name="connsiteY6" fmla="*/ 1817914 h 2064204"/>
              <a:gd name="connsiteX7" fmla="*/ 2941184 w 3965529"/>
              <a:gd name="connsiteY7" fmla="*/ 1591491 h 2064204"/>
              <a:gd name="connsiteX8" fmla="*/ 2528615 w 3965529"/>
              <a:gd name="connsiteY8" fmla="*/ 1594757 h 2064204"/>
              <a:gd name="connsiteX9" fmla="*/ 1923777 w 3965529"/>
              <a:gd name="connsiteY9" fmla="*/ 1666331 h 2064204"/>
              <a:gd name="connsiteX10" fmla="*/ 1119459 w 3965529"/>
              <a:gd name="connsiteY10" fmla="*/ 1746341 h 2064204"/>
              <a:gd name="connsiteX11" fmla="*/ 0 w 3965529"/>
              <a:gd name="connsiteY11" fmla="*/ 2064204 h 2064204"/>
              <a:gd name="connsiteX0" fmla="*/ 6939 w 3965529"/>
              <a:gd name="connsiteY0" fmla="*/ 0 h 2064204"/>
              <a:gd name="connsiteX1" fmla="*/ 770165 w 3965529"/>
              <a:gd name="connsiteY1" fmla="*/ 382634 h 2064204"/>
              <a:gd name="connsiteX2" fmla="*/ 2001883 w 3965529"/>
              <a:gd name="connsiteY2" fmla="*/ 745535 h 2064204"/>
              <a:gd name="connsiteX3" fmla="*/ 2854099 w 3965529"/>
              <a:gd name="connsiteY3" fmla="*/ 845820 h 2064204"/>
              <a:gd name="connsiteX4" fmla="*/ 2842124 w 3965529"/>
              <a:gd name="connsiteY4" fmla="*/ 600891 h 2064204"/>
              <a:gd name="connsiteX5" fmla="*/ 3965529 w 3965529"/>
              <a:gd name="connsiteY5" fmla="*/ 1071155 h 2064204"/>
              <a:gd name="connsiteX6" fmla="*/ 2949892 w 3965529"/>
              <a:gd name="connsiteY6" fmla="*/ 1817914 h 2064204"/>
              <a:gd name="connsiteX7" fmla="*/ 2941184 w 3965529"/>
              <a:gd name="connsiteY7" fmla="*/ 1591491 h 2064204"/>
              <a:gd name="connsiteX8" fmla="*/ 2528615 w 3965529"/>
              <a:gd name="connsiteY8" fmla="*/ 1594757 h 2064204"/>
              <a:gd name="connsiteX9" fmla="*/ 1923777 w 3965529"/>
              <a:gd name="connsiteY9" fmla="*/ 1637756 h 2064204"/>
              <a:gd name="connsiteX10" fmla="*/ 1119459 w 3965529"/>
              <a:gd name="connsiteY10" fmla="*/ 1746341 h 2064204"/>
              <a:gd name="connsiteX11" fmla="*/ 0 w 3965529"/>
              <a:gd name="connsiteY11" fmla="*/ 2064204 h 2064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965529" h="2064204">
                <a:moveTo>
                  <a:pt x="6939" y="0"/>
                </a:moveTo>
                <a:cubicBezTo>
                  <a:pt x="247899" y="269421"/>
                  <a:pt x="437674" y="258378"/>
                  <a:pt x="770165" y="382634"/>
                </a:cubicBezTo>
                <a:cubicBezTo>
                  <a:pt x="1102656" y="506890"/>
                  <a:pt x="1763848" y="718457"/>
                  <a:pt x="2001883" y="745535"/>
                </a:cubicBezTo>
                <a:lnTo>
                  <a:pt x="2854099" y="845820"/>
                </a:lnTo>
                <a:lnTo>
                  <a:pt x="2842124" y="600891"/>
                </a:lnTo>
                <a:lnTo>
                  <a:pt x="3965529" y="1071155"/>
                </a:lnTo>
                <a:lnTo>
                  <a:pt x="2949892" y="1817914"/>
                </a:lnTo>
                <a:lnTo>
                  <a:pt x="2941184" y="1591491"/>
                </a:lnTo>
                <a:cubicBezTo>
                  <a:pt x="2803661" y="1592580"/>
                  <a:pt x="2698183" y="1587046"/>
                  <a:pt x="2528615" y="1594757"/>
                </a:cubicBezTo>
                <a:cubicBezTo>
                  <a:pt x="2359047" y="1602468"/>
                  <a:pt x="2158636" y="1612492"/>
                  <a:pt x="1923777" y="1637756"/>
                </a:cubicBezTo>
                <a:cubicBezTo>
                  <a:pt x="1688918" y="1663020"/>
                  <a:pt x="1440088" y="1675266"/>
                  <a:pt x="1119459" y="1746341"/>
                </a:cubicBezTo>
                <a:cubicBezTo>
                  <a:pt x="798830" y="1817416"/>
                  <a:pt x="181627" y="1960280"/>
                  <a:pt x="0" y="2064204"/>
                </a:cubicBezTo>
              </a:path>
            </a:pathLst>
          </a:custGeom>
          <a:solidFill>
            <a:schemeClr val="accent5">
              <a:lumMod val="75000"/>
              <a:alpha val="23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9" name="Forma libre 8">
            <a:extLst>
              <a:ext uri="{FF2B5EF4-FFF2-40B4-BE49-F238E27FC236}">
                <a16:creationId xmlns:a16="http://schemas.microsoft.com/office/drawing/2014/main" id="{2814376B-44B5-1093-A24E-EC5EEA090804}"/>
              </a:ext>
            </a:extLst>
          </p:cNvPr>
          <p:cNvSpPr/>
          <p:nvPr/>
        </p:nvSpPr>
        <p:spPr>
          <a:xfrm rot="3111070">
            <a:off x="5213549" y="808426"/>
            <a:ext cx="3207568" cy="2227166"/>
          </a:xfrm>
          <a:custGeom>
            <a:avLst/>
            <a:gdLst>
              <a:gd name="connsiteX0" fmla="*/ 78377 w 3931920"/>
              <a:gd name="connsiteY0" fmla="*/ 0 h 1959429"/>
              <a:gd name="connsiteX1" fmla="*/ 431075 w 3931920"/>
              <a:gd name="connsiteY1" fmla="*/ 404949 h 1959429"/>
              <a:gd name="connsiteX2" fmla="*/ 705395 w 3931920"/>
              <a:gd name="connsiteY2" fmla="*/ 587829 h 1959429"/>
              <a:gd name="connsiteX3" fmla="*/ 979715 w 3931920"/>
              <a:gd name="connsiteY3" fmla="*/ 744583 h 1959429"/>
              <a:gd name="connsiteX4" fmla="*/ 1397726 w 3931920"/>
              <a:gd name="connsiteY4" fmla="*/ 796834 h 1959429"/>
              <a:gd name="connsiteX5" fmla="*/ 2116183 w 3931920"/>
              <a:gd name="connsiteY5" fmla="*/ 836023 h 1959429"/>
              <a:gd name="connsiteX6" fmla="*/ 2795452 w 3931920"/>
              <a:gd name="connsiteY6" fmla="*/ 849086 h 1959429"/>
              <a:gd name="connsiteX7" fmla="*/ 2704012 w 3931920"/>
              <a:gd name="connsiteY7" fmla="*/ 600891 h 1959429"/>
              <a:gd name="connsiteX8" fmla="*/ 3931920 w 3931920"/>
              <a:gd name="connsiteY8" fmla="*/ 757646 h 1959429"/>
              <a:gd name="connsiteX9" fmla="*/ 3239589 w 3931920"/>
              <a:gd name="connsiteY9" fmla="*/ 1776549 h 1959429"/>
              <a:gd name="connsiteX10" fmla="*/ 3213463 w 3931920"/>
              <a:gd name="connsiteY10" fmla="*/ 1528354 h 1959429"/>
              <a:gd name="connsiteX11" fmla="*/ 2795452 w 3931920"/>
              <a:gd name="connsiteY11" fmla="*/ 1515291 h 1959429"/>
              <a:gd name="connsiteX12" fmla="*/ 2390503 w 3931920"/>
              <a:gd name="connsiteY12" fmla="*/ 1541417 h 1959429"/>
              <a:gd name="connsiteX13" fmla="*/ 1933303 w 3931920"/>
              <a:gd name="connsiteY13" fmla="*/ 1580606 h 1959429"/>
              <a:gd name="connsiteX14" fmla="*/ 1593669 w 3931920"/>
              <a:gd name="connsiteY14" fmla="*/ 1593669 h 1959429"/>
              <a:gd name="connsiteX15" fmla="*/ 1306286 w 3931920"/>
              <a:gd name="connsiteY15" fmla="*/ 1502229 h 1959429"/>
              <a:gd name="connsiteX16" fmla="*/ 1058092 w 3931920"/>
              <a:gd name="connsiteY16" fmla="*/ 1463040 h 1959429"/>
              <a:gd name="connsiteX17" fmla="*/ 718457 w 3931920"/>
              <a:gd name="connsiteY17" fmla="*/ 1489166 h 1959429"/>
              <a:gd name="connsiteX18" fmla="*/ 444137 w 3931920"/>
              <a:gd name="connsiteY18" fmla="*/ 1593669 h 1959429"/>
              <a:gd name="connsiteX19" fmla="*/ 0 w 3931920"/>
              <a:gd name="connsiteY19" fmla="*/ 1959429 h 1959429"/>
              <a:gd name="connsiteX0" fmla="*/ 78377 w 3905795"/>
              <a:gd name="connsiteY0" fmla="*/ 0 h 1959429"/>
              <a:gd name="connsiteX1" fmla="*/ 431075 w 3905795"/>
              <a:gd name="connsiteY1" fmla="*/ 404949 h 1959429"/>
              <a:gd name="connsiteX2" fmla="*/ 705395 w 3905795"/>
              <a:gd name="connsiteY2" fmla="*/ 587829 h 1959429"/>
              <a:gd name="connsiteX3" fmla="*/ 979715 w 3905795"/>
              <a:gd name="connsiteY3" fmla="*/ 744583 h 1959429"/>
              <a:gd name="connsiteX4" fmla="*/ 1397726 w 3905795"/>
              <a:gd name="connsiteY4" fmla="*/ 796834 h 1959429"/>
              <a:gd name="connsiteX5" fmla="*/ 2116183 w 3905795"/>
              <a:gd name="connsiteY5" fmla="*/ 836023 h 1959429"/>
              <a:gd name="connsiteX6" fmla="*/ 2795452 w 3905795"/>
              <a:gd name="connsiteY6" fmla="*/ 849086 h 1959429"/>
              <a:gd name="connsiteX7" fmla="*/ 2704012 w 3905795"/>
              <a:gd name="connsiteY7" fmla="*/ 600891 h 1959429"/>
              <a:gd name="connsiteX8" fmla="*/ 3905795 w 3905795"/>
              <a:gd name="connsiteY8" fmla="*/ 875212 h 1959429"/>
              <a:gd name="connsiteX9" fmla="*/ 3239589 w 3905795"/>
              <a:gd name="connsiteY9" fmla="*/ 1776549 h 1959429"/>
              <a:gd name="connsiteX10" fmla="*/ 3213463 w 3905795"/>
              <a:gd name="connsiteY10" fmla="*/ 1528354 h 1959429"/>
              <a:gd name="connsiteX11" fmla="*/ 2795452 w 3905795"/>
              <a:gd name="connsiteY11" fmla="*/ 1515291 h 1959429"/>
              <a:gd name="connsiteX12" fmla="*/ 2390503 w 3905795"/>
              <a:gd name="connsiteY12" fmla="*/ 1541417 h 1959429"/>
              <a:gd name="connsiteX13" fmla="*/ 1933303 w 3905795"/>
              <a:gd name="connsiteY13" fmla="*/ 1580606 h 1959429"/>
              <a:gd name="connsiteX14" fmla="*/ 1593669 w 3905795"/>
              <a:gd name="connsiteY14" fmla="*/ 1593669 h 1959429"/>
              <a:gd name="connsiteX15" fmla="*/ 1306286 w 3905795"/>
              <a:gd name="connsiteY15" fmla="*/ 1502229 h 1959429"/>
              <a:gd name="connsiteX16" fmla="*/ 1058092 w 3905795"/>
              <a:gd name="connsiteY16" fmla="*/ 1463040 h 1959429"/>
              <a:gd name="connsiteX17" fmla="*/ 718457 w 3905795"/>
              <a:gd name="connsiteY17" fmla="*/ 1489166 h 1959429"/>
              <a:gd name="connsiteX18" fmla="*/ 444137 w 3905795"/>
              <a:gd name="connsiteY18" fmla="*/ 1593669 h 1959429"/>
              <a:gd name="connsiteX19" fmla="*/ 0 w 3905795"/>
              <a:gd name="connsiteY19" fmla="*/ 1959429 h 1959429"/>
              <a:gd name="connsiteX0" fmla="*/ 78377 w 3905795"/>
              <a:gd name="connsiteY0" fmla="*/ 0 h 1959429"/>
              <a:gd name="connsiteX1" fmla="*/ 431075 w 3905795"/>
              <a:gd name="connsiteY1" fmla="*/ 404949 h 1959429"/>
              <a:gd name="connsiteX2" fmla="*/ 705395 w 3905795"/>
              <a:gd name="connsiteY2" fmla="*/ 587829 h 1959429"/>
              <a:gd name="connsiteX3" fmla="*/ 979715 w 3905795"/>
              <a:gd name="connsiteY3" fmla="*/ 744583 h 1959429"/>
              <a:gd name="connsiteX4" fmla="*/ 1397726 w 3905795"/>
              <a:gd name="connsiteY4" fmla="*/ 796834 h 1959429"/>
              <a:gd name="connsiteX5" fmla="*/ 2116183 w 3905795"/>
              <a:gd name="connsiteY5" fmla="*/ 836023 h 1959429"/>
              <a:gd name="connsiteX6" fmla="*/ 2795452 w 3905795"/>
              <a:gd name="connsiteY6" fmla="*/ 849086 h 1959429"/>
              <a:gd name="connsiteX7" fmla="*/ 2704012 w 3905795"/>
              <a:gd name="connsiteY7" fmla="*/ 600891 h 1959429"/>
              <a:gd name="connsiteX8" fmla="*/ 3905795 w 3905795"/>
              <a:gd name="connsiteY8" fmla="*/ 875212 h 1959429"/>
              <a:gd name="connsiteX9" fmla="*/ 3239589 w 3905795"/>
              <a:gd name="connsiteY9" fmla="*/ 1776549 h 1959429"/>
              <a:gd name="connsiteX10" fmla="*/ 2939143 w 3905795"/>
              <a:gd name="connsiteY10" fmla="*/ 1489166 h 1959429"/>
              <a:gd name="connsiteX11" fmla="*/ 2795452 w 3905795"/>
              <a:gd name="connsiteY11" fmla="*/ 1515291 h 1959429"/>
              <a:gd name="connsiteX12" fmla="*/ 2390503 w 3905795"/>
              <a:gd name="connsiteY12" fmla="*/ 1541417 h 1959429"/>
              <a:gd name="connsiteX13" fmla="*/ 1933303 w 3905795"/>
              <a:gd name="connsiteY13" fmla="*/ 1580606 h 1959429"/>
              <a:gd name="connsiteX14" fmla="*/ 1593669 w 3905795"/>
              <a:gd name="connsiteY14" fmla="*/ 1593669 h 1959429"/>
              <a:gd name="connsiteX15" fmla="*/ 1306286 w 3905795"/>
              <a:gd name="connsiteY15" fmla="*/ 1502229 h 1959429"/>
              <a:gd name="connsiteX16" fmla="*/ 1058092 w 3905795"/>
              <a:gd name="connsiteY16" fmla="*/ 1463040 h 1959429"/>
              <a:gd name="connsiteX17" fmla="*/ 718457 w 3905795"/>
              <a:gd name="connsiteY17" fmla="*/ 1489166 h 1959429"/>
              <a:gd name="connsiteX18" fmla="*/ 444137 w 3905795"/>
              <a:gd name="connsiteY18" fmla="*/ 1593669 h 1959429"/>
              <a:gd name="connsiteX19" fmla="*/ 0 w 3905795"/>
              <a:gd name="connsiteY19" fmla="*/ 1959429 h 1959429"/>
              <a:gd name="connsiteX0" fmla="*/ 78377 w 3905795"/>
              <a:gd name="connsiteY0" fmla="*/ 0 h 1959429"/>
              <a:gd name="connsiteX1" fmla="*/ 431075 w 3905795"/>
              <a:gd name="connsiteY1" fmla="*/ 404949 h 1959429"/>
              <a:gd name="connsiteX2" fmla="*/ 705395 w 3905795"/>
              <a:gd name="connsiteY2" fmla="*/ 587829 h 1959429"/>
              <a:gd name="connsiteX3" fmla="*/ 979715 w 3905795"/>
              <a:gd name="connsiteY3" fmla="*/ 744583 h 1959429"/>
              <a:gd name="connsiteX4" fmla="*/ 1397726 w 3905795"/>
              <a:gd name="connsiteY4" fmla="*/ 796834 h 1959429"/>
              <a:gd name="connsiteX5" fmla="*/ 2116183 w 3905795"/>
              <a:gd name="connsiteY5" fmla="*/ 836023 h 1959429"/>
              <a:gd name="connsiteX6" fmla="*/ 2795452 w 3905795"/>
              <a:gd name="connsiteY6" fmla="*/ 849086 h 1959429"/>
              <a:gd name="connsiteX7" fmla="*/ 2704012 w 3905795"/>
              <a:gd name="connsiteY7" fmla="*/ 600891 h 1959429"/>
              <a:gd name="connsiteX8" fmla="*/ 3905795 w 3905795"/>
              <a:gd name="connsiteY8" fmla="*/ 875212 h 1959429"/>
              <a:gd name="connsiteX9" fmla="*/ 2834640 w 3905795"/>
              <a:gd name="connsiteY9" fmla="*/ 1894114 h 1959429"/>
              <a:gd name="connsiteX10" fmla="*/ 2939143 w 3905795"/>
              <a:gd name="connsiteY10" fmla="*/ 1489166 h 1959429"/>
              <a:gd name="connsiteX11" fmla="*/ 2795452 w 3905795"/>
              <a:gd name="connsiteY11" fmla="*/ 1515291 h 1959429"/>
              <a:gd name="connsiteX12" fmla="*/ 2390503 w 3905795"/>
              <a:gd name="connsiteY12" fmla="*/ 1541417 h 1959429"/>
              <a:gd name="connsiteX13" fmla="*/ 1933303 w 3905795"/>
              <a:gd name="connsiteY13" fmla="*/ 1580606 h 1959429"/>
              <a:gd name="connsiteX14" fmla="*/ 1593669 w 3905795"/>
              <a:gd name="connsiteY14" fmla="*/ 1593669 h 1959429"/>
              <a:gd name="connsiteX15" fmla="*/ 1306286 w 3905795"/>
              <a:gd name="connsiteY15" fmla="*/ 1502229 h 1959429"/>
              <a:gd name="connsiteX16" fmla="*/ 1058092 w 3905795"/>
              <a:gd name="connsiteY16" fmla="*/ 1463040 h 1959429"/>
              <a:gd name="connsiteX17" fmla="*/ 718457 w 3905795"/>
              <a:gd name="connsiteY17" fmla="*/ 1489166 h 1959429"/>
              <a:gd name="connsiteX18" fmla="*/ 444137 w 3905795"/>
              <a:gd name="connsiteY18" fmla="*/ 1593669 h 1959429"/>
              <a:gd name="connsiteX19" fmla="*/ 0 w 3905795"/>
              <a:gd name="connsiteY19" fmla="*/ 1959429 h 1959429"/>
              <a:gd name="connsiteX0" fmla="*/ 78377 w 3905795"/>
              <a:gd name="connsiteY0" fmla="*/ 0 h 1959429"/>
              <a:gd name="connsiteX1" fmla="*/ 431075 w 3905795"/>
              <a:gd name="connsiteY1" fmla="*/ 404949 h 1959429"/>
              <a:gd name="connsiteX2" fmla="*/ 705395 w 3905795"/>
              <a:gd name="connsiteY2" fmla="*/ 587829 h 1959429"/>
              <a:gd name="connsiteX3" fmla="*/ 979715 w 3905795"/>
              <a:gd name="connsiteY3" fmla="*/ 744583 h 1959429"/>
              <a:gd name="connsiteX4" fmla="*/ 1397726 w 3905795"/>
              <a:gd name="connsiteY4" fmla="*/ 796834 h 1959429"/>
              <a:gd name="connsiteX5" fmla="*/ 2116183 w 3905795"/>
              <a:gd name="connsiteY5" fmla="*/ 836023 h 1959429"/>
              <a:gd name="connsiteX6" fmla="*/ 2795452 w 3905795"/>
              <a:gd name="connsiteY6" fmla="*/ 849086 h 1959429"/>
              <a:gd name="connsiteX7" fmla="*/ 2704012 w 3905795"/>
              <a:gd name="connsiteY7" fmla="*/ 600891 h 1959429"/>
              <a:gd name="connsiteX8" fmla="*/ 3905795 w 3905795"/>
              <a:gd name="connsiteY8" fmla="*/ 1136469 h 1959429"/>
              <a:gd name="connsiteX9" fmla="*/ 2834640 w 3905795"/>
              <a:gd name="connsiteY9" fmla="*/ 1894114 h 1959429"/>
              <a:gd name="connsiteX10" fmla="*/ 2939143 w 3905795"/>
              <a:gd name="connsiteY10" fmla="*/ 1489166 h 1959429"/>
              <a:gd name="connsiteX11" fmla="*/ 2795452 w 3905795"/>
              <a:gd name="connsiteY11" fmla="*/ 1515291 h 1959429"/>
              <a:gd name="connsiteX12" fmla="*/ 2390503 w 3905795"/>
              <a:gd name="connsiteY12" fmla="*/ 1541417 h 1959429"/>
              <a:gd name="connsiteX13" fmla="*/ 1933303 w 3905795"/>
              <a:gd name="connsiteY13" fmla="*/ 1580606 h 1959429"/>
              <a:gd name="connsiteX14" fmla="*/ 1593669 w 3905795"/>
              <a:gd name="connsiteY14" fmla="*/ 1593669 h 1959429"/>
              <a:gd name="connsiteX15" fmla="*/ 1306286 w 3905795"/>
              <a:gd name="connsiteY15" fmla="*/ 1502229 h 1959429"/>
              <a:gd name="connsiteX16" fmla="*/ 1058092 w 3905795"/>
              <a:gd name="connsiteY16" fmla="*/ 1463040 h 1959429"/>
              <a:gd name="connsiteX17" fmla="*/ 718457 w 3905795"/>
              <a:gd name="connsiteY17" fmla="*/ 1489166 h 1959429"/>
              <a:gd name="connsiteX18" fmla="*/ 444137 w 3905795"/>
              <a:gd name="connsiteY18" fmla="*/ 1593669 h 1959429"/>
              <a:gd name="connsiteX19" fmla="*/ 0 w 3905795"/>
              <a:gd name="connsiteY19" fmla="*/ 1959429 h 1959429"/>
              <a:gd name="connsiteX0" fmla="*/ 78377 w 3879669"/>
              <a:gd name="connsiteY0" fmla="*/ 0 h 1959429"/>
              <a:gd name="connsiteX1" fmla="*/ 431075 w 3879669"/>
              <a:gd name="connsiteY1" fmla="*/ 404949 h 1959429"/>
              <a:gd name="connsiteX2" fmla="*/ 705395 w 3879669"/>
              <a:gd name="connsiteY2" fmla="*/ 587829 h 1959429"/>
              <a:gd name="connsiteX3" fmla="*/ 979715 w 3879669"/>
              <a:gd name="connsiteY3" fmla="*/ 744583 h 1959429"/>
              <a:gd name="connsiteX4" fmla="*/ 1397726 w 3879669"/>
              <a:gd name="connsiteY4" fmla="*/ 796834 h 1959429"/>
              <a:gd name="connsiteX5" fmla="*/ 2116183 w 3879669"/>
              <a:gd name="connsiteY5" fmla="*/ 836023 h 1959429"/>
              <a:gd name="connsiteX6" fmla="*/ 2795452 w 3879669"/>
              <a:gd name="connsiteY6" fmla="*/ 849086 h 1959429"/>
              <a:gd name="connsiteX7" fmla="*/ 2704012 w 3879669"/>
              <a:gd name="connsiteY7" fmla="*/ 600891 h 1959429"/>
              <a:gd name="connsiteX8" fmla="*/ 3879669 w 3879669"/>
              <a:gd name="connsiteY8" fmla="*/ 992778 h 1959429"/>
              <a:gd name="connsiteX9" fmla="*/ 2834640 w 3879669"/>
              <a:gd name="connsiteY9" fmla="*/ 1894114 h 1959429"/>
              <a:gd name="connsiteX10" fmla="*/ 2939143 w 3879669"/>
              <a:gd name="connsiteY10" fmla="*/ 1489166 h 1959429"/>
              <a:gd name="connsiteX11" fmla="*/ 2795452 w 3879669"/>
              <a:gd name="connsiteY11" fmla="*/ 1515291 h 1959429"/>
              <a:gd name="connsiteX12" fmla="*/ 2390503 w 3879669"/>
              <a:gd name="connsiteY12" fmla="*/ 1541417 h 1959429"/>
              <a:gd name="connsiteX13" fmla="*/ 1933303 w 3879669"/>
              <a:gd name="connsiteY13" fmla="*/ 1580606 h 1959429"/>
              <a:gd name="connsiteX14" fmla="*/ 1593669 w 3879669"/>
              <a:gd name="connsiteY14" fmla="*/ 1593669 h 1959429"/>
              <a:gd name="connsiteX15" fmla="*/ 1306286 w 3879669"/>
              <a:gd name="connsiteY15" fmla="*/ 1502229 h 1959429"/>
              <a:gd name="connsiteX16" fmla="*/ 1058092 w 3879669"/>
              <a:gd name="connsiteY16" fmla="*/ 1463040 h 1959429"/>
              <a:gd name="connsiteX17" fmla="*/ 718457 w 3879669"/>
              <a:gd name="connsiteY17" fmla="*/ 1489166 h 1959429"/>
              <a:gd name="connsiteX18" fmla="*/ 444137 w 3879669"/>
              <a:gd name="connsiteY18" fmla="*/ 1593669 h 1959429"/>
              <a:gd name="connsiteX19" fmla="*/ 0 w 3879669"/>
              <a:gd name="connsiteY19" fmla="*/ 1959429 h 1959429"/>
              <a:gd name="connsiteX0" fmla="*/ 78377 w 3879669"/>
              <a:gd name="connsiteY0" fmla="*/ 0 h 1959429"/>
              <a:gd name="connsiteX1" fmla="*/ 431075 w 3879669"/>
              <a:gd name="connsiteY1" fmla="*/ 404949 h 1959429"/>
              <a:gd name="connsiteX2" fmla="*/ 705395 w 3879669"/>
              <a:gd name="connsiteY2" fmla="*/ 587829 h 1959429"/>
              <a:gd name="connsiteX3" fmla="*/ 979715 w 3879669"/>
              <a:gd name="connsiteY3" fmla="*/ 744583 h 1959429"/>
              <a:gd name="connsiteX4" fmla="*/ 1397726 w 3879669"/>
              <a:gd name="connsiteY4" fmla="*/ 796834 h 1959429"/>
              <a:gd name="connsiteX5" fmla="*/ 2116183 w 3879669"/>
              <a:gd name="connsiteY5" fmla="*/ 836023 h 1959429"/>
              <a:gd name="connsiteX6" fmla="*/ 2795452 w 3879669"/>
              <a:gd name="connsiteY6" fmla="*/ 849086 h 1959429"/>
              <a:gd name="connsiteX7" fmla="*/ 2704012 w 3879669"/>
              <a:gd name="connsiteY7" fmla="*/ 600891 h 1959429"/>
              <a:gd name="connsiteX8" fmla="*/ 3879669 w 3879669"/>
              <a:gd name="connsiteY8" fmla="*/ 992778 h 1959429"/>
              <a:gd name="connsiteX9" fmla="*/ 2834640 w 3879669"/>
              <a:gd name="connsiteY9" fmla="*/ 1802674 h 1959429"/>
              <a:gd name="connsiteX10" fmla="*/ 2939143 w 3879669"/>
              <a:gd name="connsiteY10" fmla="*/ 1489166 h 1959429"/>
              <a:gd name="connsiteX11" fmla="*/ 2795452 w 3879669"/>
              <a:gd name="connsiteY11" fmla="*/ 1515291 h 1959429"/>
              <a:gd name="connsiteX12" fmla="*/ 2390503 w 3879669"/>
              <a:gd name="connsiteY12" fmla="*/ 1541417 h 1959429"/>
              <a:gd name="connsiteX13" fmla="*/ 1933303 w 3879669"/>
              <a:gd name="connsiteY13" fmla="*/ 1580606 h 1959429"/>
              <a:gd name="connsiteX14" fmla="*/ 1593669 w 3879669"/>
              <a:gd name="connsiteY14" fmla="*/ 1593669 h 1959429"/>
              <a:gd name="connsiteX15" fmla="*/ 1306286 w 3879669"/>
              <a:gd name="connsiteY15" fmla="*/ 1502229 h 1959429"/>
              <a:gd name="connsiteX16" fmla="*/ 1058092 w 3879669"/>
              <a:gd name="connsiteY16" fmla="*/ 1463040 h 1959429"/>
              <a:gd name="connsiteX17" fmla="*/ 718457 w 3879669"/>
              <a:gd name="connsiteY17" fmla="*/ 1489166 h 1959429"/>
              <a:gd name="connsiteX18" fmla="*/ 444137 w 3879669"/>
              <a:gd name="connsiteY18" fmla="*/ 1593669 h 1959429"/>
              <a:gd name="connsiteX19" fmla="*/ 0 w 3879669"/>
              <a:gd name="connsiteY19"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95452 w 3827417"/>
              <a:gd name="connsiteY6" fmla="*/ 849086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939143 w 3827417"/>
              <a:gd name="connsiteY10" fmla="*/ 1489166 h 1959429"/>
              <a:gd name="connsiteX11" fmla="*/ 2795452 w 3827417"/>
              <a:gd name="connsiteY11" fmla="*/ 1515291 h 1959429"/>
              <a:gd name="connsiteX12" fmla="*/ 2390503 w 3827417"/>
              <a:gd name="connsiteY12" fmla="*/ 1541417 h 1959429"/>
              <a:gd name="connsiteX13" fmla="*/ 1933303 w 3827417"/>
              <a:gd name="connsiteY13" fmla="*/ 1580606 h 1959429"/>
              <a:gd name="connsiteX14" fmla="*/ 1593669 w 3827417"/>
              <a:gd name="connsiteY14" fmla="*/ 1593669 h 1959429"/>
              <a:gd name="connsiteX15" fmla="*/ 1306286 w 3827417"/>
              <a:gd name="connsiteY15" fmla="*/ 1502229 h 1959429"/>
              <a:gd name="connsiteX16" fmla="*/ 1058092 w 3827417"/>
              <a:gd name="connsiteY16" fmla="*/ 1463040 h 1959429"/>
              <a:gd name="connsiteX17" fmla="*/ 718457 w 3827417"/>
              <a:gd name="connsiteY17" fmla="*/ 1489166 h 1959429"/>
              <a:gd name="connsiteX18" fmla="*/ 444137 w 3827417"/>
              <a:gd name="connsiteY18" fmla="*/ 1593669 h 1959429"/>
              <a:gd name="connsiteX19" fmla="*/ 0 w 3827417"/>
              <a:gd name="connsiteY19"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95452 w 3827417"/>
              <a:gd name="connsiteY6" fmla="*/ 849086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939143 w 3827417"/>
              <a:gd name="connsiteY10" fmla="*/ 1489166 h 1959429"/>
              <a:gd name="connsiteX11" fmla="*/ 2795452 w 3827417"/>
              <a:gd name="connsiteY11" fmla="*/ 1515291 h 1959429"/>
              <a:gd name="connsiteX12" fmla="*/ 2390503 w 3827417"/>
              <a:gd name="connsiteY12" fmla="*/ 1541417 h 1959429"/>
              <a:gd name="connsiteX13" fmla="*/ 1933303 w 3827417"/>
              <a:gd name="connsiteY13" fmla="*/ 1580606 h 1959429"/>
              <a:gd name="connsiteX14" fmla="*/ 1593669 w 3827417"/>
              <a:gd name="connsiteY14" fmla="*/ 1593669 h 1959429"/>
              <a:gd name="connsiteX15" fmla="*/ 1306286 w 3827417"/>
              <a:gd name="connsiteY15" fmla="*/ 1502229 h 1959429"/>
              <a:gd name="connsiteX16" fmla="*/ 1058092 w 3827417"/>
              <a:gd name="connsiteY16" fmla="*/ 1463040 h 1959429"/>
              <a:gd name="connsiteX17" fmla="*/ 718457 w 3827417"/>
              <a:gd name="connsiteY17" fmla="*/ 1489166 h 1959429"/>
              <a:gd name="connsiteX18" fmla="*/ 444137 w 3827417"/>
              <a:gd name="connsiteY18" fmla="*/ 1593669 h 1959429"/>
              <a:gd name="connsiteX19" fmla="*/ 0 w 3827417"/>
              <a:gd name="connsiteY19"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95452 w 3827417"/>
              <a:gd name="connsiteY6" fmla="*/ 849086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939143 w 3827417"/>
              <a:gd name="connsiteY10" fmla="*/ 1489166 h 1959429"/>
              <a:gd name="connsiteX11" fmla="*/ 2795452 w 3827417"/>
              <a:gd name="connsiteY11" fmla="*/ 1515291 h 1959429"/>
              <a:gd name="connsiteX12" fmla="*/ 2390503 w 3827417"/>
              <a:gd name="connsiteY12" fmla="*/ 1541417 h 1959429"/>
              <a:gd name="connsiteX13" fmla="*/ 1933303 w 3827417"/>
              <a:gd name="connsiteY13" fmla="*/ 1580606 h 1959429"/>
              <a:gd name="connsiteX14" fmla="*/ 1593669 w 3827417"/>
              <a:gd name="connsiteY14" fmla="*/ 1593669 h 1959429"/>
              <a:gd name="connsiteX15" fmla="*/ 1306286 w 3827417"/>
              <a:gd name="connsiteY15" fmla="*/ 1502229 h 1959429"/>
              <a:gd name="connsiteX16" fmla="*/ 1058092 w 3827417"/>
              <a:gd name="connsiteY16" fmla="*/ 1463040 h 1959429"/>
              <a:gd name="connsiteX17" fmla="*/ 718457 w 3827417"/>
              <a:gd name="connsiteY17" fmla="*/ 1489166 h 1959429"/>
              <a:gd name="connsiteX18" fmla="*/ 444137 w 3827417"/>
              <a:gd name="connsiteY18" fmla="*/ 1593669 h 1959429"/>
              <a:gd name="connsiteX19" fmla="*/ 0 w 3827417"/>
              <a:gd name="connsiteY19"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95452 w 3827417"/>
              <a:gd name="connsiteY6" fmla="*/ 849086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939143 w 3827417"/>
              <a:gd name="connsiteY10" fmla="*/ 1489166 h 1959429"/>
              <a:gd name="connsiteX11" fmla="*/ 2795452 w 3827417"/>
              <a:gd name="connsiteY11" fmla="*/ 1515291 h 1959429"/>
              <a:gd name="connsiteX12" fmla="*/ 2390503 w 3827417"/>
              <a:gd name="connsiteY12" fmla="*/ 1541417 h 1959429"/>
              <a:gd name="connsiteX13" fmla="*/ 1933303 w 3827417"/>
              <a:gd name="connsiteY13" fmla="*/ 1580606 h 1959429"/>
              <a:gd name="connsiteX14" fmla="*/ 1593669 w 3827417"/>
              <a:gd name="connsiteY14" fmla="*/ 1593669 h 1959429"/>
              <a:gd name="connsiteX15" fmla="*/ 1306286 w 3827417"/>
              <a:gd name="connsiteY15" fmla="*/ 1502229 h 1959429"/>
              <a:gd name="connsiteX16" fmla="*/ 1058092 w 3827417"/>
              <a:gd name="connsiteY16" fmla="*/ 1463040 h 1959429"/>
              <a:gd name="connsiteX17" fmla="*/ 718457 w 3827417"/>
              <a:gd name="connsiteY17" fmla="*/ 1489166 h 1959429"/>
              <a:gd name="connsiteX18" fmla="*/ 444137 w 3827417"/>
              <a:gd name="connsiteY18" fmla="*/ 1593669 h 1959429"/>
              <a:gd name="connsiteX19" fmla="*/ 0 w 3827417"/>
              <a:gd name="connsiteY19"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95452 w 3827417"/>
              <a:gd name="connsiteY6" fmla="*/ 849086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939143 w 3827417"/>
              <a:gd name="connsiteY10" fmla="*/ 1489166 h 1959429"/>
              <a:gd name="connsiteX11" fmla="*/ 2795452 w 3827417"/>
              <a:gd name="connsiteY11" fmla="*/ 1515291 h 1959429"/>
              <a:gd name="connsiteX12" fmla="*/ 2390503 w 3827417"/>
              <a:gd name="connsiteY12" fmla="*/ 1541417 h 1959429"/>
              <a:gd name="connsiteX13" fmla="*/ 1933303 w 3827417"/>
              <a:gd name="connsiteY13" fmla="*/ 1580606 h 1959429"/>
              <a:gd name="connsiteX14" fmla="*/ 1593669 w 3827417"/>
              <a:gd name="connsiteY14" fmla="*/ 1593669 h 1959429"/>
              <a:gd name="connsiteX15" fmla="*/ 1306286 w 3827417"/>
              <a:gd name="connsiteY15" fmla="*/ 1502229 h 1959429"/>
              <a:gd name="connsiteX16" fmla="*/ 1058092 w 3827417"/>
              <a:gd name="connsiteY16" fmla="*/ 1463040 h 1959429"/>
              <a:gd name="connsiteX17" fmla="*/ 718457 w 3827417"/>
              <a:gd name="connsiteY17" fmla="*/ 1489166 h 1959429"/>
              <a:gd name="connsiteX18" fmla="*/ 444137 w 3827417"/>
              <a:gd name="connsiteY18" fmla="*/ 1593669 h 1959429"/>
              <a:gd name="connsiteX19" fmla="*/ 0 w 3827417"/>
              <a:gd name="connsiteY19"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95452 w 3827417"/>
              <a:gd name="connsiteY6" fmla="*/ 849086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939143 w 3827417"/>
              <a:gd name="connsiteY10" fmla="*/ 1489166 h 1959429"/>
              <a:gd name="connsiteX11" fmla="*/ 2795452 w 3827417"/>
              <a:gd name="connsiteY11" fmla="*/ 1515291 h 1959429"/>
              <a:gd name="connsiteX12" fmla="*/ 2390503 w 3827417"/>
              <a:gd name="connsiteY12" fmla="*/ 1541417 h 1959429"/>
              <a:gd name="connsiteX13" fmla="*/ 1933303 w 3827417"/>
              <a:gd name="connsiteY13" fmla="*/ 1580606 h 1959429"/>
              <a:gd name="connsiteX14" fmla="*/ 1593669 w 3827417"/>
              <a:gd name="connsiteY14" fmla="*/ 1593669 h 1959429"/>
              <a:gd name="connsiteX15" fmla="*/ 1306286 w 3827417"/>
              <a:gd name="connsiteY15" fmla="*/ 1502229 h 1959429"/>
              <a:gd name="connsiteX16" fmla="*/ 1058092 w 3827417"/>
              <a:gd name="connsiteY16" fmla="*/ 1463040 h 1959429"/>
              <a:gd name="connsiteX17" fmla="*/ 718457 w 3827417"/>
              <a:gd name="connsiteY17" fmla="*/ 1489166 h 1959429"/>
              <a:gd name="connsiteX18" fmla="*/ 444137 w 3827417"/>
              <a:gd name="connsiteY18" fmla="*/ 1593669 h 1959429"/>
              <a:gd name="connsiteX19" fmla="*/ 0 w 3827417"/>
              <a:gd name="connsiteY19"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95452 w 3827417"/>
              <a:gd name="connsiteY6" fmla="*/ 849086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939143 w 3827417"/>
              <a:gd name="connsiteY10" fmla="*/ 1489166 h 1959429"/>
              <a:gd name="connsiteX11" fmla="*/ 2795452 w 3827417"/>
              <a:gd name="connsiteY11" fmla="*/ 1515291 h 1959429"/>
              <a:gd name="connsiteX12" fmla="*/ 2390503 w 3827417"/>
              <a:gd name="connsiteY12" fmla="*/ 1541417 h 1959429"/>
              <a:gd name="connsiteX13" fmla="*/ 1933303 w 3827417"/>
              <a:gd name="connsiteY13" fmla="*/ 1580606 h 1959429"/>
              <a:gd name="connsiteX14" fmla="*/ 1593669 w 3827417"/>
              <a:gd name="connsiteY14" fmla="*/ 1593669 h 1959429"/>
              <a:gd name="connsiteX15" fmla="*/ 1306286 w 3827417"/>
              <a:gd name="connsiteY15" fmla="*/ 1502229 h 1959429"/>
              <a:gd name="connsiteX16" fmla="*/ 1058092 w 3827417"/>
              <a:gd name="connsiteY16" fmla="*/ 1463040 h 1959429"/>
              <a:gd name="connsiteX17" fmla="*/ 718457 w 3827417"/>
              <a:gd name="connsiteY17" fmla="*/ 1489166 h 1959429"/>
              <a:gd name="connsiteX18" fmla="*/ 444137 w 3827417"/>
              <a:gd name="connsiteY18" fmla="*/ 1593669 h 1959429"/>
              <a:gd name="connsiteX19" fmla="*/ 0 w 3827417"/>
              <a:gd name="connsiteY19"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95452 w 3827417"/>
              <a:gd name="connsiteY6" fmla="*/ 849086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939143 w 3827417"/>
              <a:gd name="connsiteY10" fmla="*/ 1489166 h 1959429"/>
              <a:gd name="connsiteX11" fmla="*/ 2795452 w 3827417"/>
              <a:gd name="connsiteY11" fmla="*/ 1515291 h 1959429"/>
              <a:gd name="connsiteX12" fmla="*/ 2390503 w 3827417"/>
              <a:gd name="connsiteY12" fmla="*/ 1541417 h 1959429"/>
              <a:gd name="connsiteX13" fmla="*/ 1933303 w 3827417"/>
              <a:gd name="connsiteY13" fmla="*/ 1580606 h 1959429"/>
              <a:gd name="connsiteX14" fmla="*/ 1593669 w 3827417"/>
              <a:gd name="connsiteY14" fmla="*/ 1593669 h 1959429"/>
              <a:gd name="connsiteX15" fmla="*/ 1306286 w 3827417"/>
              <a:gd name="connsiteY15" fmla="*/ 1502229 h 1959429"/>
              <a:gd name="connsiteX16" fmla="*/ 1058092 w 3827417"/>
              <a:gd name="connsiteY16" fmla="*/ 1463040 h 1959429"/>
              <a:gd name="connsiteX17" fmla="*/ 718457 w 3827417"/>
              <a:gd name="connsiteY17" fmla="*/ 1489166 h 1959429"/>
              <a:gd name="connsiteX18" fmla="*/ 444137 w 3827417"/>
              <a:gd name="connsiteY18" fmla="*/ 1593669 h 1959429"/>
              <a:gd name="connsiteX19" fmla="*/ 0 w 3827417"/>
              <a:gd name="connsiteY19"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95452 w 3827417"/>
              <a:gd name="connsiteY6" fmla="*/ 849086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939143 w 3827417"/>
              <a:gd name="connsiteY10" fmla="*/ 1489166 h 1959429"/>
              <a:gd name="connsiteX11" fmla="*/ 2795452 w 3827417"/>
              <a:gd name="connsiteY11" fmla="*/ 1515291 h 1959429"/>
              <a:gd name="connsiteX12" fmla="*/ 2390503 w 3827417"/>
              <a:gd name="connsiteY12" fmla="*/ 1541417 h 1959429"/>
              <a:gd name="connsiteX13" fmla="*/ 1933303 w 3827417"/>
              <a:gd name="connsiteY13" fmla="*/ 1580606 h 1959429"/>
              <a:gd name="connsiteX14" fmla="*/ 1593669 w 3827417"/>
              <a:gd name="connsiteY14" fmla="*/ 1593669 h 1959429"/>
              <a:gd name="connsiteX15" fmla="*/ 1306286 w 3827417"/>
              <a:gd name="connsiteY15" fmla="*/ 1502229 h 1959429"/>
              <a:gd name="connsiteX16" fmla="*/ 1058092 w 3827417"/>
              <a:gd name="connsiteY16" fmla="*/ 1463040 h 1959429"/>
              <a:gd name="connsiteX17" fmla="*/ 718457 w 3827417"/>
              <a:gd name="connsiteY17" fmla="*/ 1489166 h 1959429"/>
              <a:gd name="connsiteX18" fmla="*/ 444137 w 3827417"/>
              <a:gd name="connsiteY18" fmla="*/ 1593669 h 1959429"/>
              <a:gd name="connsiteX19" fmla="*/ 0 w 3827417"/>
              <a:gd name="connsiteY19"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95452 w 3827417"/>
              <a:gd name="connsiteY6" fmla="*/ 849086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795452 w 3827417"/>
              <a:gd name="connsiteY10" fmla="*/ 1515291 h 1959429"/>
              <a:gd name="connsiteX11" fmla="*/ 2390503 w 3827417"/>
              <a:gd name="connsiteY11" fmla="*/ 1541417 h 1959429"/>
              <a:gd name="connsiteX12" fmla="*/ 1933303 w 3827417"/>
              <a:gd name="connsiteY12" fmla="*/ 1580606 h 1959429"/>
              <a:gd name="connsiteX13" fmla="*/ 1593669 w 3827417"/>
              <a:gd name="connsiteY13" fmla="*/ 1593669 h 1959429"/>
              <a:gd name="connsiteX14" fmla="*/ 1306286 w 3827417"/>
              <a:gd name="connsiteY14" fmla="*/ 1502229 h 1959429"/>
              <a:gd name="connsiteX15" fmla="*/ 1058092 w 3827417"/>
              <a:gd name="connsiteY15" fmla="*/ 1463040 h 1959429"/>
              <a:gd name="connsiteX16" fmla="*/ 718457 w 3827417"/>
              <a:gd name="connsiteY16" fmla="*/ 1489166 h 1959429"/>
              <a:gd name="connsiteX17" fmla="*/ 444137 w 3827417"/>
              <a:gd name="connsiteY17" fmla="*/ 1593669 h 1959429"/>
              <a:gd name="connsiteX18" fmla="*/ 0 w 3827417"/>
              <a:gd name="connsiteY18"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632167 w 3827417"/>
              <a:gd name="connsiteY6" fmla="*/ 838200 h 1959429"/>
              <a:gd name="connsiteX7" fmla="*/ 2795452 w 3827417"/>
              <a:gd name="connsiteY7" fmla="*/ 849086 h 1959429"/>
              <a:gd name="connsiteX8" fmla="*/ 2704012 w 3827417"/>
              <a:gd name="connsiteY8" fmla="*/ 600891 h 1959429"/>
              <a:gd name="connsiteX9" fmla="*/ 3827417 w 3827417"/>
              <a:gd name="connsiteY9" fmla="*/ 1071155 h 1959429"/>
              <a:gd name="connsiteX10" fmla="*/ 2834640 w 3827417"/>
              <a:gd name="connsiteY10" fmla="*/ 1802674 h 1959429"/>
              <a:gd name="connsiteX11" fmla="*/ 2795452 w 3827417"/>
              <a:gd name="connsiteY11" fmla="*/ 1515291 h 1959429"/>
              <a:gd name="connsiteX12" fmla="*/ 2390503 w 3827417"/>
              <a:gd name="connsiteY12" fmla="*/ 1541417 h 1959429"/>
              <a:gd name="connsiteX13" fmla="*/ 1933303 w 3827417"/>
              <a:gd name="connsiteY13" fmla="*/ 1580606 h 1959429"/>
              <a:gd name="connsiteX14" fmla="*/ 1593669 w 3827417"/>
              <a:gd name="connsiteY14" fmla="*/ 1593669 h 1959429"/>
              <a:gd name="connsiteX15" fmla="*/ 1306286 w 3827417"/>
              <a:gd name="connsiteY15" fmla="*/ 1502229 h 1959429"/>
              <a:gd name="connsiteX16" fmla="*/ 1058092 w 3827417"/>
              <a:gd name="connsiteY16" fmla="*/ 1463040 h 1959429"/>
              <a:gd name="connsiteX17" fmla="*/ 718457 w 3827417"/>
              <a:gd name="connsiteY17" fmla="*/ 1489166 h 1959429"/>
              <a:gd name="connsiteX18" fmla="*/ 444137 w 3827417"/>
              <a:gd name="connsiteY18" fmla="*/ 1593669 h 1959429"/>
              <a:gd name="connsiteX19" fmla="*/ 0 w 3827417"/>
              <a:gd name="connsiteY19"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632167 w 3827417"/>
              <a:gd name="connsiteY6" fmla="*/ 838200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795452 w 3827417"/>
              <a:gd name="connsiteY10" fmla="*/ 1515291 h 1959429"/>
              <a:gd name="connsiteX11" fmla="*/ 2390503 w 3827417"/>
              <a:gd name="connsiteY11" fmla="*/ 1541417 h 1959429"/>
              <a:gd name="connsiteX12" fmla="*/ 1933303 w 3827417"/>
              <a:gd name="connsiteY12" fmla="*/ 1580606 h 1959429"/>
              <a:gd name="connsiteX13" fmla="*/ 1593669 w 3827417"/>
              <a:gd name="connsiteY13" fmla="*/ 1593669 h 1959429"/>
              <a:gd name="connsiteX14" fmla="*/ 1306286 w 3827417"/>
              <a:gd name="connsiteY14" fmla="*/ 1502229 h 1959429"/>
              <a:gd name="connsiteX15" fmla="*/ 1058092 w 3827417"/>
              <a:gd name="connsiteY15" fmla="*/ 1463040 h 1959429"/>
              <a:gd name="connsiteX16" fmla="*/ 718457 w 3827417"/>
              <a:gd name="connsiteY16" fmla="*/ 1489166 h 1959429"/>
              <a:gd name="connsiteX17" fmla="*/ 444137 w 3827417"/>
              <a:gd name="connsiteY17" fmla="*/ 1593669 h 1959429"/>
              <a:gd name="connsiteX18" fmla="*/ 0 w 3827417"/>
              <a:gd name="connsiteY18"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795452 w 3827417"/>
              <a:gd name="connsiteY10" fmla="*/ 1515291 h 1959429"/>
              <a:gd name="connsiteX11" fmla="*/ 2390503 w 3827417"/>
              <a:gd name="connsiteY11" fmla="*/ 1541417 h 1959429"/>
              <a:gd name="connsiteX12" fmla="*/ 1933303 w 3827417"/>
              <a:gd name="connsiteY12" fmla="*/ 1580606 h 1959429"/>
              <a:gd name="connsiteX13" fmla="*/ 1593669 w 3827417"/>
              <a:gd name="connsiteY13" fmla="*/ 1593669 h 1959429"/>
              <a:gd name="connsiteX14" fmla="*/ 1306286 w 3827417"/>
              <a:gd name="connsiteY14" fmla="*/ 1502229 h 1959429"/>
              <a:gd name="connsiteX15" fmla="*/ 1058092 w 3827417"/>
              <a:gd name="connsiteY15" fmla="*/ 1463040 h 1959429"/>
              <a:gd name="connsiteX16" fmla="*/ 718457 w 3827417"/>
              <a:gd name="connsiteY16" fmla="*/ 1489166 h 1959429"/>
              <a:gd name="connsiteX17" fmla="*/ 444137 w 3827417"/>
              <a:gd name="connsiteY17" fmla="*/ 1593669 h 1959429"/>
              <a:gd name="connsiteX18" fmla="*/ 0 w 3827417"/>
              <a:gd name="connsiteY18"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803072 w 3827417"/>
              <a:gd name="connsiteY10" fmla="*/ 1568631 h 1959429"/>
              <a:gd name="connsiteX11" fmla="*/ 2390503 w 3827417"/>
              <a:gd name="connsiteY11" fmla="*/ 1541417 h 1959429"/>
              <a:gd name="connsiteX12" fmla="*/ 1933303 w 3827417"/>
              <a:gd name="connsiteY12" fmla="*/ 1580606 h 1959429"/>
              <a:gd name="connsiteX13" fmla="*/ 1593669 w 3827417"/>
              <a:gd name="connsiteY13" fmla="*/ 1593669 h 1959429"/>
              <a:gd name="connsiteX14" fmla="*/ 1306286 w 3827417"/>
              <a:gd name="connsiteY14" fmla="*/ 1502229 h 1959429"/>
              <a:gd name="connsiteX15" fmla="*/ 1058092 w 3827417"/>
              <a:gd name="connsiteY15" fmla="*/ 1463040 h 1959429"/>
              <a:gd name="connsiteX16" fmla="*/ 718457 w 3827417"/>
              <a:gd name="connsiteY16" fmla="*/ 1489166 h 1959429"/>
              <a:gd name="connsiteX17" fmla="*/ 444137 w 3827417"/>
              <a:gd name="connsiteY17" fmla="*/ 1593669 h 1959429"/>
              <a:gd name="connsiteX18" fmla="*/ 0 w 3827417"/>
              <a:gd name="connsiteY18"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803072 w 3827417"/>
              <a:gd name="connsiteY10" fmla="*/ 1568631 h 1959429"/>
              <a:gd name="connsiteX11" fmla="*/ 2390503 w 3827417"/>
              <a:gd name="connsiteY11" fmla="*/ 1594757 h 1959429"/>
              <a:gd name="connsiteX12" fmla="*/ 1933303 w 3827417"/>
              <a:gd name="connsiteY12" fmla="*/ 1580606 h 1959429"/>
              <a:gd name="connsiteX13" fmla="*/ 1593669 w 3827417"/>
              <a:gd name="connsiteY13" fmla="*/ 1593669 h 1959429"/>
              <a:gd name="connsiteX14" fmla="*/ 1306286 w 3827417"/>
              <a:gd name="connsiteY14" fmla="*/ 1502229 h 1959429"/>
              <a:gd name="connsiteX15" fmla="*/ 1058092 w 3827417"/>
              <a:gd name="connsiteY15" fmla="*/ 1463040 h 1959429"/>
              <a:gd name="connsiteX16" fmla="*/ 718457 w 3827417"/>
              <a:gd name="connsiteY16" fmla="*/ 1489166 h 1959429"/>
              <a:gd name="connsiteX17" fmla="*/ 444137 w 3827417"/>
              <a:gd name="connsiteY17" fmla="*/ 1593669 h 1959429"/>
              <a:gd name="connsiteX18" fmla="*/ 0 w 3827417"/>
              <a:gd name="connsiteY18"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803072 w 3827417"/>
              <a:gd name="connsiteY10" fmla="*/ 1568631 h 1959429"/>
              <a:gd name="connsiteX11" fmla="*/ 2390503 w 3827417"/>
              <a:gd name="connsiteY11" fmla="*/ 1594757 h 1959429"/>
              <a:gd name="connsiteX12" fmla="*/ 1933303 w 3827417"/>
              <a:gd name="connsiteY12" fmla="*/ 1580606 h 1959429"/>
              <a:gd name="connsiteX13" fmla="*/ 1593669 w 3827417"/>
              <a:gd name="connsiteY13" fmla="*/ 1593669 h 1959429"/>
              <a:gd name="connsiteX14" fmla="*/ 1306286 w 3827417"/>
              <a:gd name="connsiteY14" fmla="*/ 1502229 h 1959429"/>
              <a:gd name="connsiteX15" fmla="*/ 1058092 w 3827417"/>
              <a:gd name="connsiteY15" fmla="*/ 1463040 h 1959429"/>
              <a:gd name="connsiteX16" fmla="*/ 718457 w 3827417"/>
              <a:gd name="connsiteY16" fmla="*/ 1489166 h 1959429"/>
              <a:gd name="connsiteX17" fmla="*/ 444137 w 3827417"/>
              <a:gd name="connsiteY17" fmla="*/ 1593669 h 1959429"/>
              <a:gd name="connsiteX18" fmla="*/ 0 w 3827417"/>
              <a:gd name="connsiteY18"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803072 w 3827417"/>
              <a:gd name="connsiteY10" fmla="*/ 1568631 h 1959429"/>
              <a:gd name="connsiteX11" fmla="*/ 2390503 w 3827417"/>
              <a:gd name="connsiteY11" fmla="*/ 1594757 h 1959429"/>
              <a:gd name="connsiteX12" fmla="*/ 1933303 w 3827417"/>
              <a:gd name="connsiteY12" fmla="*/ 1580606 h 1959429"/>
              <a:gd name="connsiteX13" fmla="*/ 1593669 w 3827417"/>
              <a:gd name="connsiteY13" fmla="*/ 1593669 h 1959429"/>
              <a:gd name="connsiteX14" fmla="*/ 1306286 w 3827417"/>
              <a:gd name="connsiteY14" fmla="*/ 1502229 h 1959429"/>
              <a:gd name="connsiteX15" fmla="*/ 1058092 w 3827417"/>
              <a:gd name="connsiteY15" fmla="*/ 1463040 h 1959429"/>
              <a:gd name="connsiteX16" fmla="*/ 718457 w 3827417"/>
              <a:gd name="connsiteY16" fmla="*/ 1489166 h 1959429"/>
              <a:gd name="connsiteX17" fmla="*/ 444137 w 3827417"/>
              <a:gd name="connsiteY17" fmla="*/ 1593669 h 1959429"/>
              <a:gd name="connsiteX18" fmla="*/ 0 w 3827417"/>
              <a:gd name="connsiteY18"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34640 w 3827417"/>
              <a:gd name="connsiteY9" fmla="*/ 1802674 h 1959429"/>
              <a:gd name="connsiteX10" fmla="*/ 2803072 w 3827417"/>
              <a:gd name="connsiteY10" fmla="*/ 1568631 h 1959429"/>
              <a:gd name="connsiteX11" fmla="*/ 2390503 w 3827417"/>
              <a:gd name="connsiteY11" fmla="*/ 1594757 h 1959429"/>
              <a:gd name="connsiteX12" fmla="*/ 1933303 w 3827417"/>
              <a:gd name="connsiteY12" fmla="*/ 1580606 h 1959429"/>
              <a:gd name="connsiteX13" fmla="*/ 1593669 w 3827417"/>
              <a:gd name="connsiteY13" fmla="*/ 1593669 h 1959429"/>
              <a:gd name="connsiteX14" fmla="*/ 1306286 w 3827417"/>
              <a:gd name="connsiteY14" fmla="*/ 1502229 h 1959429"/>
              <a:gd name="connsiteX15" fmla="*/ 1058092 w 3827417"/>
              <a:gd name="connsiteY15" fmla="*/ 1463040 h 1959429"/>
              <a:gd name="connsiteX16" fmla="*/ 718457 w 3827417"/>
              <a:gd name="connsiteY16" fmla="*/ 1489166 h 1959429"/>
              <a:gd name="connsiteX17" fmla="*/ 444137 w 3827417"/>
              <a:gd name="connsiteY17" fmla="*/ 1593669 h 1959429"/>
              <a:gd name="connsiteX18" fmla="*/ 0 w 3827417"/>
              <a:gd name="connsiteY18"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11780 w 3827417"/>
              <a:gd name="connsiteY9" fmla="*/ 1817914 h 1959429"/>
              <a:gd name="connsiteX10" fmla="*/ 2803072 w 3827417"/>
              <a:gd name="connsiteY10" fmla="*/ 1568631 h 1959429"/>
              <a:gd name="connsiteX11" fmla="*/ 2390503 w 3827417"/>
              <a:gd name="connsiteY11" fmla="*/ 1594757 h 1959429"/>
              <a:gd name="connsiteX12" fmla="*/ 1933303 w 3827417"/>
              <a:gd name="connsiteY12" fmla="*/ 1580606 h 1959429"/>
              <a:gd name="connsiteX13" fmla="*/ 1593669 w 3827417"/>
              <a:gd name="connsiteY13" fmla="*/ 1593669 h 1959429"/>
              <a:gd name="connsiteX14" fmla="*/ 1306286 w 3827417"/>
              <a:gd name="connsiteY14" fmla="*/ 1502229 h 1959429"/>
              <a:gd name="connsiteX15" fmla="*/ 1058092 w 3827417"/>
              <a:gd name="connsiteY15" fmla="*/ 1463040 h 1959429"/>
              <a:gd name="connsiteX16" fmla="*/ 718457 w 3827417"/>
              <a:gd name="connsiteY16" fmla="*/ 1489166 h 1959429"/>
              <a:gd name="connsiteX17" fmla="*/ 444137 w 3827417"/>
              <a:gd name="connsiteY17" fmla="*/ 1593669 h 1959429"/>
              <a:gd name="connsiteX18" fmla="*/ 0 w 3827417"/>
              <a:gd name="connsiteY18"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11780 w 3827417"/>
              <a:gd name="connsiteY9" fmla="*/ 1817914 h 1959429"/>
              <a:gd name="connsiteX10" fmla="*/ 2772592 w 3827417"/>
              <a:gd name="connsiteY10" fmla="*/ 1606731 h 1959429"/>
              <a:gd name="connsiteX11" fmla="*/ 2390503 w 3827417"/>
              <a:gd name="connsiteY11" fmla="*/ 1594757 h 1959429"/>
              <a:gd name="connsiteX12" fmla="*/ 1933303 w 3827417"/>
              <a:gd name="connsiteY12" fmla="*/ 1580606 h 1959429"/>
              <a:gd name="connsiteX13" fmla="*/ 1593669 w 3827417"/>
              <a:gd name="connsiteY13" fmla="*/ 1593669 h 1959429"/>
              <a:gd name="connsiteX14" fmla="*/ 1306286 w 3827417"/>
              <a:gd name="connsiteY14" fmla="*/ 1502229 h 1959429"/>
              <a:gd name="connsiteX15" fmla="*/ 1058092 w 3827417"/>
              <a:gd name="connsiteY15" fmla="*/ 1463040 h 1959429"/>
              <a:gd name="connsiteX16" fmla="*/ 718457 w 3827417"/>
              <a:gd name="connsiteY16" fmla="*/ 1489166 h 1959429"/>
              <a:gd name="connsiteX17" fmla="*/ 444137 w 3827417"/>
              <a:gd name="connsiteY17" fmla="*/ 1593669 h 1959429"/>
              <a:gd name="connsiteX18" fmla="*/ 0 w 3827417"/>
              <a:gd name="connsiteY18"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11780 w 3827417"/>
              <a:gd name="connsiteY9" fmla="*/ 1817914 h 1959429"/>
              <a:gd name="connsiteX10" fmla="*/ 2803072 w 3827417"/>
              <a:gd name="connsiteY10" fmla="*/ 1591491 h 1959429"/>
              <a:gd name="connsiteX11" fmla="*/ 2390503 w 3827417"/>
              <a:gd name="connsiteY11" fmla="*/ 1594757 h 1959429"/>
              <a:gd name="connsiteX12" fmla="*/ 1933303 w 3827417"/>
              <a:gd name="connsiteY12" fmla="*/ 1580606 h 1959429"/>
              <a:gd name="connsiteX13" fmla="*/ 1593669 w 3827417"/>
              <a:gd name="connsiteY13" fmla="*/ 1593669 h 1959429"/>
              <a:gd name="connsiteX14" fmla="*/ 1306286 w 3827417"/>
              <a:gd name="connsiteY14" fmla="*/ 1502229 h 1959429"/>
              <a:gd name="connsiteX15" fmla="*/ 1058092 w 3827417"/>
              <a:gd name="connsiteY15" fmla="*/ 1463040 h 1959429"/>
              <a:gd name="connsiteX16" fmla="*/ 718457 w 3827417"/>
              <a:gd name="connsiteY16" fmla="*/ 1489166 h 1959429"/>
              <a:gd name="connsiteX17" fmla="*/ 444137 w 3827417"/>
              <a:gd name="connsiteY17" fmla="*/ 1593669 h 1959429"/>
              <a:gd name="connsiteX18" fmla="*/ 0 w 3827417"/>
              <a:gd name="connsiteY18"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11780 w 3827417"/>
              <a:gd name="connsiteY9" fmla="*/ 1817914 h 1959429"/>
              <a:gd name="connsiteX10" fmla="*/ 2803072 w 3827417"/>
              <a:gd name="connsiteY10" fmla="*/ 1591491 h 1959429"/>
              <a:gd name="connsiteX11" fmla="*/ 2390503 w 3827417"/>
              <a:gd name="connsiteY11" fmla="*/ 1594757 h 1959429"/>
              <a:gd name="connsiteX12" fmla="*/ 1933303 w 3827417"/>
              <a:gd name="connsiteY12" fmla="*/ 1580606 h 1959429"/>
              <a:gd name="connsiteX13" fmla="*/ 1593669 w 3827417"/>
              <a:gd name="connsiteY13" fmla="*/ 1593669 h 1959429"/>
              <a:gd name="connsiteX14" fmla="*/ 1306286 w 3827417"/>
              <a:gd name="connsiteY14" fmla="*/ 1502229 h 1959429"/>
              <a:gd name="connsiteX15" fmla="*/ 1058092 w 3827417"/>
              <a:gd name="connsiteY15" fmla="*/ 1463040 h 1959429"/>
              <a:gd name="connsiteX16" fmla="*/ 718457 w 3827417"/>
              <a:gd name="connsiteY16" fmla="*/ 1489166 h 1959429"/>
              <a:gd name="connsiteX17" fmla="*/ 337457 w 3827417"/>
              <a:gd name="connsiteY17" fmla="*/ 1700349 h 1959429"/>
              <a:gd name="connsiteX18" fmla="*/ 0 w 3827417"/>
              <a:gd name="connsiteY18"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11780 w 3827417"/>
              <a:gd name="connsiteY9" fmla="*/ 1817914 h 1959429"/>
              <a:gd name="connsiteX10" fmla="*/ 2803072 w 3827417"/>
              <a:gd name="connsiteY10" fmla="*/ 1591491 h 1959429"/>
              <a:gd name="connsiteX11" fmla="*/ 2390503 w 3827417"/>
              <a:gd name="connsiteY11" fmla="*/ 1594757 h 1959429"/>
              <a:gd name="connsiteX12" fmla="*/ 1933303 w 3827417"/>
              <a:gd name="connsiteY12" fmla="*/ 1580606 h 1959429"/>
              <a:gd name="connsiteX13" fmla="*/ 1593669 w 3827417"/>
              <a:gd name="connsiteY13" fmla="*/ 1593669 h 1959429"/>
              <a:gd name="connsiteX14" fmla="*/ 1306286 w 3827417"/>
              <a:gd name="connsiteY14" fmla="*/ 1502229 h 1959429"/>
              <a:gd name="connsiteX15" fmla="*/ 718457 w 3827417"/>
              <a:gd name="connsiteY15" fmla="*/ 1489166 h 1959429"/>
              <a:gd name="connsiteX16" fmla="*/ 337457 w 3827417"/>
              <a:gd name="connsiteY16" fmla="*/ 1700349 h 1959429"/>
              <a:gd name="connsiteX17" fmla="*/ 0 w 3827417"/>
              <a:gd name="connsiteY17"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11780 w 3827417"/>
              <a:gd name="connsiteY9" fmla="*/ 1817914 h 1959429"/>
              <a:gd name="connsiteX10" fmla="*/ 2803072 w 3827417"/>
              <a:gd name="connsiteY10" fmla="*/ 1591491 h 1959429"/>
              <a:gd name="connsiteX11" fmla="*/ 2390503 w 3827417"/>
              <a:gd name="connsiteY11" fmla="*/ 1594757 h 1959429"/>
              <a:gd name="connsiteX12" fmla="*/ 1933303 w 3827417"/>
              <a:gd name="connsiteY12" fmla="*/ 1580606 h 1959429"/>
              <a:gd name="connsiteX13" fmla="*/ 1593669 w 3827417"/>
              <a:gd name="connsiteY13" fmla="*/ 1593669 h 1959429"/>
              <a:gd name="connsiteX14" fmla="*/ 718457 w 3827417"/>
              <a:gd name="connsiteY14" fmla="*/ 1489166 h 1959429"/>
              <a:gd name="connsiteX15" fmla="*/ 337457 w 3827417"/>
              <a:gd name="connsiteY15" fmla="*/ 1700349 h 1959429"/>
              <a:gd name="connsiteX16" fmla="*/ 0 w 3827417"/>
              <a:gd name="connsiteY16"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11780 w 3827417"/>
              <a:gd name="connsiteY9" fmla="*/ 1817914 h 1959429"/>
              <a:gd name="connsiteX10" fmla="*/ 2803072 w 3827417"/>
              <a:gd name="connsiteY10" fmla="*/ 1591491 h 1959429"/>
              <a:gd name="connsiteX11" fmla="*/ 2390503 w 3827417"/>
              <a:gd name="connsiteY11" fmla="*/ 1594757 h 1959429"/>
              <a:gd name="connsiteX12" fmla="*/ 1933303 w 3827417"/>
              <a:gd name="connsiteY12" fmla="*/ 1580606 h 1959429"/>
              <a:gd name="connsiteX13" fmla="*/ 718457 w 3827417"/>
              <a:gd name="connsiteY13" fmla="*/ 1489166 h 1959429"/>
              <a:gd name="connsiteX14" fmla="*/ 337457 w 3827417"/>
              <a:gd name="connsiteY14" fmla="*/ 1700349 h 1959429"/>
              <a:gd name="connsiteX15" fmla="*/ 0 w 3827417"/>
              <a:gd name="connsiteY15"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11780 w 3827417"/>
              <a:gd name="connsiteY9" fmla="*/ 1817914 h 1959429"/>
              <a:gd name="connsiteX10" fmla="*/ 2803072 w 3827417"/>
              <a:gd name="connsiteY10" fmla="*/ 1591491 h 1959429"/>
              <a:gd name="connsiteX11" fmla="*/ 2390503 w 3827417"/>
              <a:gd name="connsiteY11" fmla="*/ 1594757 h 1959429"/>
              <a:gd name="connsiteX12" fmla="*/ 1933303 w 3827417"/>
              <a:gd name="connsiteY12" fmla="*/ 1580606 h 1959429"/>
              <a:gd name="connsiteX13" fmla="*/ 733697 w 3827417"/>
              <a:gd name="connsiteY13" fmla="*/ 1565366 h 1959429"/>
              <a:gd name="connsiteX14" fmla="*/ 337457 w 3827417"/>
              <a:gd name="connsiteY14" fmla="*/ 1700349 h 1959429"/>
              <a:gd name="connsiteX15" fmla="*/ 0 w 3827417"/>
              <a:gd name="connsiteY15"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11780 w 3827417"/>
              <a:gd name="connsiteY9" fmla="*/ 1817914 h 1959429"/>
              <a:gd name="connsiteX10" fmla="*/ 2803072 w 3827417"/>
              <a:gd name="connsiteY10" fmla="*/ 1591491 h 1959429"/>
              <a:gd name="connsiteX11" fmla="*/ 2390503 w 3827417"/>
              <a:gd name="connsiteY11" fmla="*/ 1594757 h 1959429"/>
              <a:gd name="connsiteX12" fmla="*/ 1933303 w 3827417"/>
              <a:gd name="connsiteY12" fmla="*/ 1580606 h 1959429"/>
              <a:gd name="connsiteX13" fmla="*/ 733697 w 3827417"/>
              <a:gd name="connsiteY13" fmla="*/ 1565366 h 1959429"/>
              <a:gd name="connsiteX14" fmla="*/ 337457 w 3827417"/>
              <a:gd name="connsiteY14" fmla="*/ 1700349 h 1959429"/>
              <a:gd name="connsiteX15" fmla="*/ 0 w 3827417"/>
              <a:gd name="connsiteY15" fmla="*/ 1959429 h 1959429"/>
              <a:gd name="connsiteX0" fmla="*/ 78377 w 3827417"/>
              <a:gd name="connsiteY0" fmla="*/ 0 h 1959429"/>
              <a:gd name="connsiteX1" fmla="*/ 431075 w 3827417"/>
              <a:gd name="connsiteY1" fmla="*/ 404949 h 1959429"/>
              <a:gd name="connsiteX2" fmla="*/ 705395 w 3827417"/>
              <a:gd name="connsiteY2" fmla="*/ 587829 h 1959429"/>
              <a:gd name="connsiteX3" fmla="*/ 979715 w 3827417"/>
              <a:gd name="connsiteY3" fmla="*/ 744583 h 1959429"/>
              <a:gd name="connsiteX4" fmla="*/ 1397726 w 3827417"/>
              <a:gd name="connsiteY4" fmla="*/ 796834 h 1959429"/>
              <a:gd name="connsiteX5" fmla="*/ 2116183 w 3827417"/>
              <a:gd name="connsiteY5" fmla="*/ 836023 h 1959429"/>
              <a:gd name="connsiteX6" fmla="*/ 2715987 w 3827417"/>
              <a:gd name="connsiteY6" fmla="*/ 845820 h 1959429"/>
              <a:gd name="connsiteX7" fmla="*/ 2704012 w 3827417"/>
              <a:gd name="connsiteY7" fmla="*/ 600891 h 1959429"/>
              <a:gd name="connsiteX8" fmla="*/ 3827417 w 3827417"/>
              <a:gd name="connsiteY8" fmla="*/ 1071155 h 1959429"/>
              <a:gd name="connsiteX9" fmla="*/ 2811780 w 3827417"/>
              <a:gd name="connsiteY9" fmla="*/ 1817914 h 1959429"/>
              <a:gd name="connsiteX10" fmla="*/ 2803072 w 3827417"/>
              <a:gd name="connsiteY10" fmla="*/ 1591491 h 1959429"/>
              <a:gd name="connsiteX11" fmla="*/ 2390503 w 3827417"/>
              <a:gd name="connsiteY11" fmla="*/ 1594757 h 1959429"/>
              <a:gd name="connsiteX12" fmla="*/ 1933303 w 3827417"/>
              <a:gd name="connsiteY12" fmla="*/ 1580606 h 1959429"/>
              <a:gd name="connsiteX13" fmla="*/ 733697 w 3827417"/>
              <a:gd name="connsiteY13" fmla="*/ 1565366 h 1959429"/>
              <a:gd name="connsiteX14" fmla="*/ 337457 w 3827417"/>
              <a:gd name="connsiteY14" fmla="*/ 1700349 h 1959429"/>
              <a:gd name="connsiteX15" fmla="*/ 0 w 3827417"/>
              <a:gd name="connsiteY15" fmla="*/ 1959429 h 1959429"/>
              <a:gd name="connsiteX0" fmla="*/ 78377 w 3827417"/>
              <a:gd name="connsiteY0" fmla="*/ 0 h 1959429"/>
              <a:gd name="connsiteX1" fmla="*/ 431075 w 3827417"/>
              <a:gd name="connsiteY1" fmla="*/ 404949 h 1959429"/>
              <a:gd name="connsiteX2" fmla="*/ 979715 w 3827417"/>
              <a:gd name="connsiteY2" fmla="*/ 744583 h 1959429"/>
              <a:gd name="connsiteX3" fmla="*/ 1397726 w 3827417"/>
              <a:gd name="connsiteY3" fmla="*/ 796834 h 1959429"/>
              <a:gd name="connsiteX4" fmla="*/ 2116183 w 3827417"/>
              <a:gd name="connsiteY4" fmla="*/ 836023 h 1959429"/>
              <a:gd name="connsiteX5" fmla="*/ 2715987 w 3827417"/>
              <a:gd name="connsiteY5" fmla="*/ 845820 h 1959429"/>
              <a:gd name="connsiteX6" fmla="*/ 2704012 w 3827417"/>
              <a:gd name="connsiteY6" fmla="*/ 600891 h 1959429"/>
              <a:gd name="connsiteX7" fmla="*/ 3827417 w 3827417"/>
              <a:gd name="connsiteY7" fmla="*/ 1071155 h 1959429"/>
              <a:gd name="connsiteX8" fmla="*/ 2811780 w 3827417"/>
              <a:gd name="connsiteY8" fmla="*/ 1817914 h 1959429"/>
              <a:gd name="connsiteX9" fmla="*/ 2803072 w 3827417"/>
              <a:gd name="connsiteY9" fmla="*/ 1591491 h 1959429"/>
              <a:gd name="connsiteX10" fmla="*/ 2390503 w 3827417"/>
              <a:gd name="connsiteY10" fmla="*/ 1594757 h 1959429"/>
              <a:gd name="connsiteX11" fmla="*/ 1933303 w 3827417"/>
              <a:gd name="connsiteY11" fmla="*/ 1580606 h 1959429"/>
              <a:gd name="connsiteX12" fmla="*/ 733697 w 3827417"/>
              <a:gd name="connsiteY12" fmla="*/ 1565366 h 1959429"/>
              <a:gd name="connsiteX13" fmla="*/ 337457 w 3827417"/>
              <a:gd name="connsiteY13" fmla="*/ 1700349 h 1959429"/>
              <a:gd name="connsiteX14" fmla="*/ 0 w 3827417"/>
              <a:gd name="connsiteY14" fmla="*/ 1959429 h 1959429"/>
              <a:gd name="connsiteX0" fmla="*/ 216489 w 3965529"/>
              <a:gd name="connsiteY0" fmla="*/ 0 h 2064204"/>
              <a:gd name="connsiteX1" fmla="*/ 569187 w 3965529"/>
              <a:gd name="connsiteY1" fmla="*/ 404949 h 2064204"/>
              <a:gd name="connsiteX2" fmla="*/ 1117827 w 3965529"/>
              <a:gd name="connsiteY2" fmla="*/ 744583 h 2064204"/>
              <a:gd name="connsiteX3" fmla="*/ 1535838 w 3965529"/>
              <a:gd name="connsiteY3" fmla="*/ 796834 h 2064204"/>
              <a:gd name="connsiteX4" fmla="*/ 2254295 w 3965529"/>
              <a:gd name="connsiteY4" fmla="*/ 836023 h 2064204"/>
              <a:gd name="connsiteX5" fmla="*/ 2854099 w 3965529"/>
              <a:gd name="connsiteY5" fmla="*/ 845820 h 2064204"/>
              <a:gd name="connsiteX6" fmla="*/ 2842124 w 3965529"/>
              <a:gd name="connsiteY6" fmla="*/ 600891 h 2064204"/>
              <a:gd name="connsiteX7" fmla="*/ 3965529 w 3965529"/>
              <a:gd name="connsiteY7" fmla="*/ 1071155 h 2064204"/>
              <a:gd name="connsiteX8" fmla="*/ 2949892 w 3965529"/>
              <a:gd name="connsiteY8" fmla="*/ 1817914 h 2064204"/>
              <a:gd name="connsiteX9" fmla="*/ 2941184 w 3965529"/>
              <a:gd name="connsiteY9" fmla="*/ 1591491 h 2064204"/>
              <a:gd name="connsiteX10" fmla="*/ 2528615 w 3965529"/>
              <a:gd name="connsiteY10" fmla="*/ 1594757 h 2064204"/>
              <a:gd name="connsiteX11" fmla="*/ 2071415 w 3965529"/>
              <a:gd name="connsiteY11" fmla="*/ 1580606 h 2064204"/>
              <a:gd name="connsiteX12" fmla="*/ 871809 w 3965529"/>
              <a:gd name="connsiteY12" fmla="*/ 1565366 h 2064204"/>
              <a:gd name="connsiteX13" fmla="*/ 475569 w 3965529"/>
              <a:gd name="connsiteY13" fmla="*/ 1700349 h 2064204"/>
              <a:gd name="connsiteX14" fmla="*/ 0 w 3965529"/>
              <a:gd name="connsiteY14" fmla="*/ 2064204 h 2064204"/>
              <a:gd name="connsiteX0" fmla="*/ 6939 w 3965529"/>
              <a:gd name="connsiteY0" fmla="*/ 0 h 2064204"/>
              <a:gd name="connsiteX1" fmla="*/ 569187 w 3965529"/>
              <a:gd name="connsiteY1" fmla="*/ 404949 h 2064204"/>
              <a:gd name="connsiteX2" fmla="*/ 1117827 w 3965529"/>
              <a:gd name="connsiteY2" fmla="*/ 744583 h 2064204"/>
              <a:gd name="connsiteX3" fmla="*/ 1535838 w 3965529"/>
              <a:gd name="connsiteY3" fmla="*/ 796834 h 2064204"/>
              <a:gd name="connsiteX4" fmla="*/ 2254295 w 3965529"/>
              <a:gd name="connsiteY4" fmla="*/ 836023 h 2064204"/>
              <a:gd name="connsiteX5" fmla="*/ 2854099 w 3965529"/>
              <a:gd name="connsiteY5" fmla="*/ 845820 h 2064204"/>
              <a:gd name="connsiteX6" fmla="*/ 2842124 w 3965529"/>
              <a:gd name="connsiteY6" fmla="*/ 600891 h 2064204"/>
              <a:gd name="connsiteX7" fmla="*/ 3965529 w 3965529"/>
              <a:gd name="connsiteY7" fmla="*/ 1071155 h 2064204"/>
              <a:gd name="connsiteX8" fmla="*/ 2949892 w 3965529"/>
              <a:gd name="connsiteY8" fmla="*/ 1817914 h 2064204"/>
              <a:gd name="connsiteX9" fmla="*/ 2941184 w 3965529"/>
              <a:gd name="connsiteY9" fmla="*/ 1591491 h 2064204"/>
              <a:gd name="connsiteX10" fmla="*/ 2528615 w 3965529"/>
              <a:gd name="connsiteY10" fmla="*/ 1594757 h 2064204"/>
              <a:gd name="connsiteX11" fmla="*/ 2071415 w 3965529"/>
              <a:gd name="connsiteY11" fmla="*/ 1580606 h 2064204"/>
              <a:gd name="connsiteX12" fmla="*/ 871809 w 3965529"/>
              <a:gd name="connsiteY12" fmla="*/ 1565366 h 2064204"/>
              <a:gd name="connsiteX13" fmla="*/ 475569 w 3965529"/>
              <a:gd name="connsiteY13" fmla="*/ 1700349 h 2064204"/>
              <a:gd name="connsiteX14" fmla="*/ 0 w 3965529"/>
              <a:gd name="connsiteY14" fmla="*/ 2064204 h 2064204"/>
              <a:gd name="connsiteX0" fmla="*/ 6939 w 3965529"/>
              <a:gd name="connsiteY0" fmla="*/ 0 h 2064204"/>
              <a:gd name="connsiteX1" fmla="*/ 569187 w 3965529"/>
              <a:gd name="connsiteY1" fmla="*/ 404949 h 2064204"/>
              <a:gd name="connsiteX2" fmla="*/ 1117827 w 3965529"/>
              <a:gd name="connsiteY2" fmla="*/ 744583 h 2064204"/>
              <a:gd name="connsiteX3" fmla="*/ 1535838 w 3965529"/>
              <a:gd name="connsiteY3" fmla="*/ 796834 h 2064204"/>
              <a:gd name="connsiteX4" fmla="*/ 2254295 w 3965529"/>
              <a:gd name="connsiteY4" fmla="*/ 836023 h 2064204"/>
              <a:gd name="connsiteX5" fmla="*/ 2854099 w 3965529"/>
              <a:gd name="connsiteY5" fmla="*/ 845820 h 2064204"/>
              <a:gd name="connsiteX6" fmla="*/ 2842124 w 3965529"/>
              <a:gd name="connsiteY6" fmla="*/ 600891 h 2064204"/>
              <a:gd name="connsiteX7" fmla="*/ 3965529 w 3965529"/>
              <a:gd name="connsiteY7" fmla="*/ 1071155 h 2064204"/>
              <a:gd name="connsiteX8" fmla="*/ 2949892 w 3965529"/>
              <a:gd name="connsiteY8" fmla="*/ 1817914 h 2064204"/>
              <a:gd name="connsiteX9" fmla="*/ 2941184 w 3965529"/>
              <a:gd name="connsiteY9" fmla="*/ 1591491 h 2064204"/>
              <a:gd name="connsiteX10" fmla="*/ 2528615 w 3965529"/>
              <a:gd name="connsiteY10" fmla="*/ 1594757 h 2064204"/>
              <a:gd name="connsiteX11" fmla="*/ 2071415 w 3965529"/>
              <a:gd name="connsiteY11" fmla="*/ 1580606 h 2064204"/>
              <a:gd name="connsiteX12" fmla="*/ 871809 w 3965529"/>
              <a:gd name="connsiteY12" fmla="*/ 1565366 h 2064204"/>
              <a:gd name="connsiteX13" fmla="*/ 475569 w 3965529"/>
              <a:gd name="connsiteY13" fmla="*/ 1700349 h 2064204"/>
              <a:gd name="connsiteX14" fmla="*/ 0 w 3965529"/>
              <a:gd name="connsiteY14" fmla="*/ 2064204 h 2064204"/>
              <a:gd name="connsiteX0" fmla="*/ 6939 w 3965529"/>
              <a:gd name="connsiteY0" fmla="*/ 0 h 2064204"/>
              <a:gd name="connsiteX1" fmla="*/ 1117827 w 3965529"/>
              <a:gd name="connsiteY1" fmla="*/ 744583 h 2064204"/>
              <a:gd name="connsiteX2" fmla="*/ 1535838 w 3965529"/>
              <a:gd name="connsiteY2" fmla="*/ 796834 h 2064204"/>
              <a:gd name="connsiteX3" fmla="*/ 2254295 w 3965529"/>
              <a:gd name="connsiteY3" fmla="*/ 836023 h 2064204"/>
              <a:gd name="connsiteX4" fmla="*/ 2854099 w 3965529"/>
              <a:gd name="connsiteY4" fmla="*/ 845820 h 2064204"/>
              <a:gd name="connsiteX5" fmla="*/ 2842124 w 3965529"/>
              <a:gd name="connsiteY5" fmla="*/ 600891 h 2064204"/>
              <a:gd name="connsiteX6" fmla="*/ 3965529 w 3965529"/>
              <a:gd name="connsiteY6" fmla="*/ 1071155 h 2064204"/>
              <a:gd name="connsiteX7" fmla="*/ 2949892 w 3965529"/>
              <a:gd name="connsiteY7" fmla="*/ 1817914 h 2064204"/>
              <a:gd name="connsiteX8" fmla="*/ 2941184 w 3965529"/>
              <a:gd name="connsiteY8" fmla="*/ 1591491 h 2064204"/>
              <a:gd name="connsiteX9" fmla="*/ 2528615 w 3965529"/>
              <a:gd name="connsiteY9" fmla="*/ 1594757 h 2064204"/>
              <a:gd name="connsiteX10" fmla="*/ 2071415 w 3965529"/>
              <a:gd name="connsiteY10" fmla="*/ 1580606 h 2064204"/>
              <a:gd name="connsiteX11" fmla="*/ 871809 w 3965529"/>
              <a:gd name="connsiteY11" fmla="*/ 1565366 h 2064204"/>
              <a:gd name="connsiteX12" fmla="*/ 475569 w 3965529"/>
              <a:gd name="connsiteY12" fmla="*/ 1700349 h 2064204"/>
              <a:gd name="connsiteX13" fmla="*/ 0 w 3965529"/>
              <a:gd name="connsiteY13" fmla="*/ 2064204 h 2064204"/>
              <a:gd name="connsiteX0" fmla="*/ 6939 w 3965529"/>
              <a:gd name="connsiteY0" fmla="*/ 0 h 2064204"/>
              <a:gd name="connsiteX1" fmla="*/ 693965 w 3965529"/>
              <a:gd name="connsiteY1" fmla="*/ 587421 h 2064204"/>
              <a:gd name="connsiteX2" fmla="*/ 1535838 w 3965529"/>
              <a:gd name="connsiteY2" fmla="*/ 796834 h 2064204"/>
              <a:gd name="connsiteX3" fmla="*/ 2254295 w 3965529"/>
              <a:gd name="connsiteY3" fmla="*/ 836023 h 2064204"/>
              <a:gd name="connsiteX4" fmla="*/ 2854099 w 3965529"/>
              <a:gd name="connsiteY4" fmla="*/ 845820 h 2064204"/>
              <a:gd name="connsiteX5" fmla="*/ 2842124 w 3965529"/>
              <a:gd name="connsiteY5" fmla="*/ 600891 h 2064204"/>
              <a:gd name="connsiteX6" fmla="*/ 3965529 w 3965529"/>
              <a:gd name="connsiteY6" fmla="*/ 1071155 h 2064204"/>
              <a:gd name="connsiteX7" fmla="*/ 2949892 w 3965529"/>
              <a:gd name="connsiteY7" fmla="*/ 1817914 h 2064204"/>
              <a:gd name="connsiteX8" fmla="*/ 2941184 w 3965529"/>
              <a:gd name="connsiteY8" fmla="*/ 1591491 h 2064204"/>
              <a:gd name="connsiteX9" fmla="*/ 2528615 w 3965529"/>
              <a:gd name="connsiteY9" fmla="*/ 1594757 h 2064204"/>
              <a:gd name="connsiteX10" fmla="*/ 2071415 w 3965529"/>
              <a:gd name="connsiteY10" fmla="*/ 1580606 h 2064204"/>
              <a:gd name="connsiteX11" fmla="*/ 871809 w 3965529"/>
              <a:gd name="connsiteY11" fmla="*/ 1565366 h 2064204"/>
              <a:gd name="connsiteX12" fmla="*/ 475569 w 3965529"/>
              <a:gd name="connsiteY12" fmla="*/ 1700349 h 2064204"/>
              <a:gd name="connsiteX13" fmla="*/ 0 w 3965529"/>
              <a:gd name="connsiteY13" fmla="*/ 2064204 h 2064204"/>
              <a:gd name="connsiteX0" fmla="*/ 6939 w 3965529"/>
              <a:gd name="connsiteY0" fmla="*/ 0 h 2064204"/>
              <a:gd name="connsiteX1" fmla="*/ 693965 w 3965529"/>
              <a:gd name="connsiteY1" fmla="*/ 587421 h 2064204"/>
              <a:gd name="connsiteX2" fmla="*/ 1535838 w 3965529"/>
              <a:gd name="connsiteY2" fmla="*/ 796834 h 2064204"/>
              <a:gd name="connsiteX3" fmla="*/ 2254295 w 3965529"/>
              <a:gd name="connsiteY3" fmla="*/ 836023 h 2064204"/>
              <a:gd name="connsiteX4" fmla="*/ 2854099 w 3965529"/>
              <a:gd name="connsiteY4" fmla="*/ 845820 h 2064204"/>
              <a:gd name="connsiteX5" fmla="*/ 2842124 w 3965529"/>
              <a:gd name="connsiteY5" fmla="*/ 600891 h 2064204"/>
              <a:gd name="connsiteX6" fmla="*/ 3965529 w 3965529"/>
              <a:gd name="connsiteY6" fmla="*/ 1071155 h 2064204"/>
              <a:gd name="connsiteX7" fmla="*/ 2949892 w 3965529"/>
              <a:gd name="connsiteY7" fmla="*/ 1817914 h 2064204"/>
              <a:gd name="connsiteX8" fmla="*/ 2941184 w 3965529"/>
              <a:gd name="connsiteY8" fmla="*/ 1591491 h 2064204"/>
              <a:gd name="connsiteX9" fmla="*/ 2528615 w 3965529"/>
              <a:gd name="connsiteY9" fmla="*/ 1594757 h 2064204"/>
              <a:gd name="connsiteX10" fmla="*/ 2071415 w 3965529"/>
              <a:gd name="connsiteY10" fmla="*/ 1580606 h 2064204"/>
              <a:gd name="connsiteX11" fmla="*/ 871809 w 3965529"/>
              <a:gd name="connsiteY11" fmla="*/ 1565366 h 2064204"/>
              <a:gd name="connsiteX12" fmla="*/ 475569 w 3965529"/>
              <a:gd name="connsiteY12" fmla="*/ 1700349 h 2064204"/>
              <a:gd name="connsiteX13" fmla="*/ 0 w 3965529"/>
              <a:gd name="connsiteY13" fmla="*/ 2064204 h 2064204"/>
              <a:gd name="connsiteX0" fmla="*/ 6939 w 3965529"/>
              <a:gd name="connsiteY0" fmla="*/ 0 h 2064204"/>
              <a:gd name="connsiteX1" fmla="*/ 770165 w 3965529"/>
              <a:gd name="connsiteY1" fmla="*/ 382634 h 2064204"/>
              <a:gd name="connsiteX2" fmla="*/ 1535838 w 3965529"/>
              <a:gd name="connsiteY2" fmla="*/ 796834 h 2064204"/>
              <a:gd name="connsiteX3" fmla="*/ 2254295 w 3965529"/>
              <a:gd name="connsiteY3" fmla="*/ 836023 h 2064204"/>
              <a:gd name="connsiteX4" fmla="*/ 2854099 w 3965529"/>
              <a:gd name="connsiteY4" fmla="*/ 845820 h 2064204"/>
              <a:gd name="connsiteX5" fmla="*/ 2842124 w 3965529"/>
              <a:gd name="connsiteY5" fmla="*/ 600891 h 2064204"/>
              <a:gd name="connsiteX6" fmla="*/ 3965529 w 3965529"/>
              <a:gd name="connsiteY6" fmla="*/ 1071155 h 2064204"/>
              <a:gd name="connsiteX7" fmla="*/ 2949892 w 3965529"/>
              <a:gd name="connsiteY7" fmla="*/ 1817914 h 2064204"/>
              <a:gd name="connsiteX8" fmla="*/ 2941184 w 3965529"/>
              <a:gd name="connsiteY8" fmla="*/ 1591491 h 2064204"/>
              <a:gd name="connsiteX9" fmla="*/ 2528615 w 3965529"/>
              <a:gd name="connsiteY9" fmla="*/ 1594757 h 2064204"/>
              <a:gd name="connsiteX10" fmla="*/ 2071415 w 3965529"/>
              <a:gd name="connsiteY10" fmla="*/ 1580606 h 2064204"/>
              <a:gd name="connsiteX11" fmla="*/ 871809 w 3965529"/>
              <a:gd name="connsiteY11" fmla="*/ 1565366 h 2064204"/>
              <a:gd name="connsiteX12" fmla="*/ 475569 w 3965529"/>
              <a:gd name="connsiteY12" fmla="*/ 1700349 h 2064204"/>
              <a:gd name="connsiteX13" fmla="*/ 0 w 3965529"/>
              <a:gd name="connsiteY13" fmla="*/ 2064204 h 2064204"/>
              <a:gd name="connsiteX0" fmla="*/ 6939 w 3965529"/>
              <a:gd name="connsiteY0" fmla="*/ 0 h 2064204"/>
              <a:gd name="connsiteX1" fmla="*/ 770165 w 3965529"/>
              <a:gd name="connsiteY1" fmla="*/ 382634 h 2064204"/>
              <a:gd name="connsiteX2" fmla="*/ 2254295 w 3965529"/>
              <a:gd name="connsiteY2" fmla="*/ 836023 h 2064204"/>
              <a:gd name="connsiteX3" fmla="*/ 2854099 w 3965529"/>
              <a:gd name="connsiteY3" fmla="*/ 845820 h 2064204"/>
              <a:gd name="connsiteX4" fmla="*/ 2842124 w 3965529"/>
              <a:gd name="connsiteY4" fmla="*/ 600891 h 2064204"/>
              <a:gd name="connsiteX5" fmla="*/ 3965529 w 3965529"/>
              <a:gd name="connsiteY5" fmla="*/ 1071155 h 2064204"/>
              <a:gd name="connsiteX6" fmla="*/ 2949892 w 3965529"/>
              <a:gd name="connsiteY6" fmla="*/ 1817914 h 2064204"/>
              <a:gd name="connsiteX7" fmla="*/ 2941184 w 3965529"/>
              <a:gd name="connsiteY7" fmla="*/ 1591491 h 2064204"/>
              <a:gd name="connsiteX8" fmla="*/ 2528615 w 3965529"/>
              <a:gd name="connsiteY8" fmla="*/ 1594757 h 2064204"/>
              <a:gd name="connsiteX9" fmla="*/ 2071415 w 3965529"/>
              <a:gd name="connsiteY9" fmla="*/ 1580606 h 2064204"/>
              <a:gd name="connsiteX10" fmla="*/ 871809 w 3965529"/>
              <a:gd name="connsiteY10" fmla="*/ 1565366 h 2064204"/>
              <a:gd name="connsiteX11" fmla="*/ 475569 w 3965529"/>
              <a:gd name="connsiteY11" fmla="*/ 1700349 h 2064204"/>
              <a:gd name="connsiteX12" fmla="*/ 0 w 3965529"/>
              <a:gd name="connsiteY12" fmla="*/ 2064204 h 2064204"/>
              <a:gd name="connsiteX0" fmla="*/ 6939 w 3965529"/>
              <a:gd name="connsiteY0" fmla="*/ 0 h 2064204"/>
              <a:gd name="connsiteX1" fmla="*/ 770165 w 3965529"/>
              <a:gd name="connsiteY1" fmla="*/ 382634 h 2064204"/>
              <a:gd name="connsiteX2" fmla="*/ 2254295 w 3965529"/>
              <a:gd name="connsiteY2" fmla="*/ 836023 h 2064204"/>
              <a:gd name="connsiteX3" fmla="*/ 2854099 w 3965529"/>
              <a:gd name="connsiteY3" fmla="*/ 845820 h 2064204"/>
              <a:gd name="connsiteX4" fmla="*/ 2842124 w 3965529"/>
              <a:gd name="connsiteY4" fmla="*/ 600891 h 2064204"/>
              <a:gd name="connsiteX5" fmla="*/ 3965529 w 3965529"/>
              <a:gd name="connsiteY5" fmla="*/ 1071155 h 2064204"/>
              <a:gd name="connsiteX6" fmla="*/ 2949892 w 3965529"/>
              <a:gd name="connsiteY6" fmla="*/ 1817914 h 2064204"/>
              <a:gd name="connsiteX7" fmla="*/ 2941184 w 3965529"/>
              <a:gd name="connsiteY7" fmla="*/ 1591491 h 2064204"/>
              <a:gd name="connsiteX8" fmla="*/ 2528615 w 3965529"/>
              <a:gd name="connsiteY8" fmla="*/ 1594757 h 2064204"/>
              <a:gd name="connsiteX9" fmla="*/ 2071415 w 3965529"/>
              <a:gd name="connsiteY9" fmla="*/ 1580606 h 2064204"/>
              <a:gd name="connsiteX10" fmla="*/ 871809 w 3965529"/>
              <a:gd name="connsiteY10" fmla="*/ 1565366 h 2064204"/>
              <a:gd name="connsiteX11" fmla="*/ 475569 w 3965529"/>
              <a:gd name="connsiteY11" fmla="*/ 1700349 h 2064204"/>
              <a:gd name="connsiteX12" fmla="*/ 0 w 3965529"/>
              <a:gd name="connsiteY12" fmla="*/ 2064204 h 2064204"/>
              <a:gd name="connsiteX0" fmla="*/ 6939 w 3965529"/>
              <a:gd name="connsiteY0" fmla="*/ 0 h 2064204"/>
              <a:gd name="connsiteX1" fmla="*/ 770165 w 3965529"/>
              <a:gd name="connsiteY1" fmla="*/ 382634 h 2064204"/>
              <a:gd name="connsiteX2" fmla="*/ 2001883 w 3965529"/>
              <a:gd name="connsiteY2" fmla="*/ 745535 h 2064204"/>
              <a:gd name="connsiteX3" fmla="*/ 2854099 w 3965529"/>
              <a:gd name="connsiteY3" fmla="*/ 845820 h 2064204"/>
              <a:gd name="connsiteX4" fmla="*/ 2842124 w 3965529"/>
              <a:gd name="connsiteY4" fmla="*/ 600891 h 2064204"/>
              <a:gd name="connsiteX5" fmla="*/ 3965529 w 3965529"/>
              <a:gd name="connsiteY5" fmla="*/ 1071155 h 2064204"/>
              <a:gd name="connsiteX6" fmla="*/ 2949892 w 3965529"/>
              <a:gd name="connsiteY6" fmla="*/ 1817914 h 2064204"/>
              <a:gd name="connsiteX7" fmla="*/ 2941184 w 3965529"/>
              <a:gd name="connsiteY7" fmla="*/ 1591491 h 2064204"/>
              <a:gd name="connsiteX8" fmla="*/ 2528615 w 3965529"/>
              <a:gd name="connsiteY8" fmla="*/ 1594757 h 2064204"/>
              <a:gd name="connsiteX9" fmla="*/ 2071415 w 3965529"/>
              <a:gd name="connsiteY9" fmla="*/ 1580606 h 2064204"/>
              <a:gd name="connsiteX10" fmla="*/ 871809 w 3965529"/>
              <a:gd name="connsiteY10" fmla="*/ 1565366 h 2064204"/>
              <a:gd name="connsiteX11" fmla="*/ 475569 w 3965529"/>
              <a:gd name="connsiteY11" fmla="*/ 1700349 h 2064204"/>
              <a:gd name="connsiteX12" fmla="*/ 0 w 3965529"/>
              <a:gd name="connsiteY12" fmla="*/ 2064204 h 2064204"/>
              <a:gd name="connsiteX0" fmla="*/ 6939 w 3965529"/>
              <a:gd name="connsiteY0" fmla="*/ 0 h 2064204"/>
              <a:gd name="connsiteX1" fmla="*/ 770165 w 3965529"/>
              <a:gd name="connsiteY1" fmla="*/ 382634 h 2064204"/>
              <a:gd name="connsiteX2" fmla="*/ 2001883 w 3965529"/>
              <a:gd name="connsiteY2" fmla="*/ 745535 h 2064204"/>
              <a:gd name="connsiteX3" fmla="*/ 2854099 w 3965529"/>
              <a:gd name="connsiteY3" fmla="*/ 845820 h 2064204"/>
              <a:gd name="connsiteX4" fmla="*/ 2842124 w 3965529"/>
              <a:gd name="connsiteY4" fmla="*/ 600891 h 2064204"/>
              <a:gd name="connsiteX5" fmla="*/ 3965529 w 3965529"/>
              <a:gd name="connsiteY5" fmla="*/ 1071155 h 2064204"/>
              <a:gd name="connsiteX6" fmla="*/ 2949892 w 3965529"/>
              <a:gd name="connsiteY6" fmla="*/ 1817914 h 2064204"/>
              <a:gd name="connsiteX7" fmla="*/ 2941184 w 3965529"/>
              <a:gd name="connsiteY7" fmla="*/ 1591491 h 2064204"/>
              <a:gd name="connsiteX8" fmla="*/ 2528615 w 3965529"/>
              <a:gd name="connsiteY8" fmla="*/ 1594757 h 2064204"/>
              <a:gd name="connsiteX9" fmla="*/ 2071415 w 3965529"/>
              <a:gd name="connsiteY9" fmla="*/ 1580606 h 2064204"/>
              <a:gd name="connsiteX10" fmla="*/ 871809 w 3965529"/>
              <a:gd name="connsiteY10" fmla="*/ 1565366 h 2064204"/>
              <a:gd name="connsiteX11" fmla="*/ 475569 w 3965529"/>
              <a:gd name="connsiteY11" fmla="*/ 1700349 h 2064204"/>
              <a:gd name="connsiteX12" fmla="*/ 0 w 3965529"/>
              <a:gd name="connsiteY12" fmla="*/ 2064204 h 2064204"/>
              <a:gd name="connsiteX0" fmla="*/ 6939 w 3965529"/>
              <a:gd name="connsiteY0" fmla="*/ 0 h 2064204"/>
              <a:gd name="connsiteX1" fmla="*/ 770165 w 3965529"/>
              <a:gd name="connsiteY1" fmla="*/ 382634 h 2064204"/>
              <a:gd name="connsiteX2" fmla="*/ 2001883 w 3965529"/>
              <a:gd name="connsiteY2" fmla="*/ 745535 h 2064204"/>
              <a:gd name="connsiteX3" fmla="*/ 2854099 w 3965529"/>
              <a:gd name="connsiteY3" fmla="*/ 845820 h 2064204"/>
              <a:gd name="connsiteX4" fmla="*/ 2842124 w 3965529"/>
              <a:gd name="connsiteY4" fmla="*/ 600891 h 2064204"/>
              <a:gd name="connsiteX5" fmla="*/ 3965529 w 3965529"/>
              <a:gd name="connsiteY5" fmla="*/ 1071155 h 2064204"/>
              <a:gd name="connsiteX6" fmla="*/ 2949892 w 3965529"/>
              <a:gd name="connsiteY6" fmla="*/ 1817914 h 2064204"/>
              <a:gd name="connsiteX7" fmla="*/ 2941184 w 3965529"/>
              <a:gd name="connsiteY7" fmla="*/ 1591491 h 2064204"/>
              <a:gd name="connsiteX8" fmla="*/ 2528615 w 3965529"/>
              <a:gd name="connsiteY8" fmla="*/ 1594757 h 2064204"/>
              <a:gd name="connsiteX9" fmla="*/ 2071415 w 3965529"/>
              <a:gd name="connsiteY9" fmla="*/ 1580606 h 2064204"/>
              <a:gd name="connsiteX10" fmla="*/ 871809 w 3965529"/>
              <a:gd name="connsiteY10" fmla="*/ 1565366 h 2064204"/>
              <a:gd name="connsiteX11" fmla="*/ 0 w 3965529"/>
              <a:gd name="connsiteY11" fmla="*/ 2064204 h 2064204"/>
              <a:gd name="connsiteX0" fmla="*/ 6939 w 3965529"/>
              <a:gd name="connsiteY0" fmla="*/ 0 h 2064204"/>
              <a:gd name="connsiteX1" fmla="*/ 770165 w 3965529"/>
              <a:gd name="connsiteY1" fmla="*/ 382634 h 2064204"/>
              <a:gd name="connsiteX2" fmla="*/ 2001883 w 3965529"/>
              <a:gd name="connsiteY2" fmla="*/ 745535 h 2064204"/>
              <a:gd name="connsiteX3" fmla="*/ 2854099 w 3965529"/>
              <a:gd name="connsiteY3" fmla="*/ 845820 h 2064204"/>
              <a:gd name="connsiteX4" fmla="*/ 2842124 w 3965529"/>
              <a:gd name="connsiteY4" fmla="*/ 600891 h 2064204"/>
              <a:gd name="connsiteX5" fmla="*/ 3965529 w 3965529"/>
              <a:gd name="connsiteY5" fmla="*/ 1071155 h 2064204"/>
              <a:gd name="connsiteX6" fmla="*/ 2949892 w 3965529"/>
              <a:gd name="connsiteY6" fmla="*/ 1817914 h 2064204"/>
              <a:gd name="connsiteX7" fmla="*/ 2941184 w 3965529"/>
              <a:gd name="connsiteY7" fmla="*/ 1591491 h 2064204"/>
              <a:gd name="connsiteX8" fmla="*/ 2528615 w 3965529"/>
              <a:gd name="connsiteY8" fmla="*/ 1594757 h 2064204"/>
              <a:gd name="connsiteX9" fmla="*/ 2071415 w 3965529"/>
              <a:gd name="connsiteY9" fmla="*/ 1580606 h 2064204"/>
              <a:gd name="connsiteX10" fmla="*/ 1119459 w 3965529"/>
              <a:gd name="connsiteY10" fmla="*/ 1746341 h 2064204"/>
              <a:gd name="connsiteX11" fmla="*/ 0 w 3965529"/>
              <a:gd name="connsiteY11" fmla="*/ 2064204 h 2064204"/>
              <a:gd name="connsiteX0" fmla="*/ 6939 w 3965529"/>
              <a:gd name="connsiteY0" fmla="*/ 0 h 2064204"/>
              <a:gd name="connsiteX1" fmla="*/ 770165 w 3965529"/>
              <a:gd name="connsiteY1" fmla="*/ 382634 h 2064204"/>
              <a:gd name="connsiteX2" fmla="*/ 2001883 w 3965529"/>
              <a:gd name="connsiteY2" fmla="*/ 745535 h 2064204"/>
              <a:gd name="connsiteX3" fmla="*/ 2854099 w 3965529"/>
              <a:gd name="connsiteY3" fmla="*/ 845820 h 2064204"/>
              <a:gd name="connsiteX4" fmla="*/ 2842124 w 3965529"/>
              <a:gd name="connsiteY4" fmla="*/ 600891 h 2064204"/>
              <a:gd name="connsiteX5" fmla="*/ 3965529 w 3965529"/>
              <a:gd name="connsiteY5" fmla="*/ 1071155 h 2064204"/>
              <a:gd name="connsiteX6" fmla="*/ 2949892 w 3965529"/>
              <a:gd name="connsiteY6" fmla="*/ 1817914 h 2064204"/>
              <a:gd name="connsiteX7" fmla="*/ 2941184 w 3965529"/>
              <a:gd name="connsiteY7" fmla="*/ 1591491 h 2064204"/>
              <a:gd name="connsiteX8" fmla="*/ 2528615 w 3965529"/>
              <a:gd name="connsiteY8" fmla="*/ 1594757 h 2064204"/>
              <a:gd name="connsiteX9" fmla="*/ 1923777 w 3965529"/>
              <a:gd name="connsiteY9" fmla="*/ 1666331 h 2064204"/>
              <a:gd name="connsiteX10" fmla="*/ 1119459 w 3965529"/>
              <a:gd name="connsiteY10" fmla="*/ 1746341 h 2064204"/>
              <a:gd name="connsiteX11" fmla="*/ 0 w 3965529"/>
              <a:gd name="connsiteY11" fmla="*/ 2064204 h 2064204"/>
              <a:gd name="connsiteX0" fmla="*/ 6939 w 3965529"/>
              <a:gd name="connsiteY0" fmla="*/ 0 h 2064204"/>
              <a:gd name="connsiteX1" fmla="*/ 770165 w 3965529"/>
              <a:gd name="connsiteY1" fmla="*/ 382634 h 2064204"/>
              <a:gd name="connsiteX2" fmla="*/ 2001883 w 3965529"/>
              <a:gd name="connsiteY2" fmla="*/ 745535 h 2064204"/>
              <a:gd name="connsiteX3" fmla="*/ 2854099 w 3965529"/>
              <a:gd name="connsiteY3" fmla="*/ 845820 h 2064204"/>
              <a:gd name="connsiteX4" fmla="*/ 2842124 w 3965529"/>
              <a:gd name="connsiteY4" fmla="*/ 600891 h 2064204"/>
              <a:gd name="connsiteX5" fmla="*/ 3965529 w 3965529"/>
              <a:gd name="connsiteY5" fmla="*/ 1071155 h 2064204"/>
              <a:gd name="connsiteX6" fmla="*/ 2949892 w 3965529"/>
              <a:gd name="connsiteY6" fmla="*/ 1817914 h 2064204"/>
              <a:gd name="connsiteX7" fmla="*/ 2941184 w 3965529"/>
              <a:gd name="connsiteY7" fmla="*/ 1591491 h 2064204"/>
              <a:gd name="connsiteX8" fmla="*/ 2528615 w 3965529"/>
              <a:gd name="connsiteY8" fmla="*/ 1594757 h 2064204"/>
              <a:gd name="connsiteX9" fmla="*/ 1923777 w 3965529"/>
              <a:gd name="connsiteY9" fmla="*/ 1637756 h 2064204"/>
              <a:gd name="connsiteX10" fmla="*/ 1119459 w 3965529"/>
              <a:gd name="connsiteY10" fmla="*/ 1746341 h 2064204"/>
              <a:gd name="connsiteX11" fmla="*/ 0 w 3965529"/>
              <a:gd name="connsiteY11" fmla="*/ 2064204 h 2064204"/>
              <a:gd name="connsiteX0" fmla="*/ 0 w 3958590"/>
              <a:gd name="connsiteY0" fmla="*/ 0 h 1817914"/>
              <a:gd name="connsiteX1" fmla="*/ 763226 w 3958590"/>
              <a:gd name="connsiteY1" fmla="*/ 382634 h 1817914"/>
              <a:gd name="connsiteX2" fmla="*/ 1994944 w 3958590"/>
              <a:gd name="connsiteY2" fmla="*/ 745535 h 1817914"/>
              <a:gd name="connsiteX3" fmla="*/ 2847160 w 3958590"/>
              <a:gd name="connsiteY3" fmla="*/ 845820 h 1817914"/>
              <a:gd name="connsiteX4" fmla="*/ 2835185 w 3958590"/>
              <a:gd name="connsiteY4" fmla="*/ 600891 h 1817914"/>
              <a:gd name="connsiteX5" fmla="*/ 3958590 w 3958590"/>
              <a:gd name="connsiteY5" fmla="*/ 1071155 h 1817914"/>
              <a:gd name="connsiteX6" fmla="*/ 2942953 w 3958590"/>
              <a:gd name="connsiteY6" fmla="*/ 1817914 h 1817914"/>
              <a:gd name="connsiteX7" fmla="*/ 2934245 w 3958590"/>
              <a:gd name="connsiteY7" fmla="*/ 1591491 h 1817914"/>
              <a:gd name="connsiteX8" fmla="*/ 2521676 w 3958590"/>
              <a:gd name="connsiteY8" fmla="*/ 1594757 h 1817914"/>
              <a:gd name="connsiteX9" fmla="*/ 1916838 w 3958590"/>
              <a:gd name="connsiteY9" fmla="*/ 1637756 h 1817914"/>
              <a:gd name="connsiteX10" fmla="*/ 1112520 w 3958590"/>
              <a:gd name="connsiteY10" fmla="*/ 1746341 h 1817914"/>
              <a:gd name="connsiteX0" fmla="*/ 0 w 3958590"/>
              <a:gd name="connsiteY0" fmla="*/ 0 h 1817914"/>
              <a:gd name="connsiteX1" fmla="*/ 763226 w 3958590"/>
              <a:gd name="connsiteY1" fmla="*/ 382634 h 1817914"/>
              <a:gd name="connsiteX2" fmla="*/ 1994944 w 3958590"/>
              <a:gd name="connsiteY2" fmla="*/ 745535 h 1817914"/>
              <a:gd name="connsiteX3" fmla="*/ 2847160 w 3958590"/>
              <a:gd name="connsiteY3" fmla="*/ 845820 h 1817914"/>
              <a:gd name="connsiteX4" fmla="*/ 2835185 w 3958590"/>
              <a:gd name="connsiteY4" fmla="*/ 600891 h 1817914"/>
              <a:gd name="connsiteX5" fmla="*/ 3958590 w 3958590"/>
              <a:gd name="connsiteY5" fmla="*/ 1071155 h 1817914"/>
              <a:gd name="connsiteX6" fmla="*/ 2942953 w 3958590"/>
              <a:gd name="connsiteY6" fmla="*/ 1817914 h 1817914"/>
              <a:gd name="connsiteX7" fmla="*/ 2934245 w 3958590"/>
              <a:gd name="connsiteY7" fmla="*/ 1591491 h 1817914"/>
              <a:gd name="connsiteX8" fmla="*/ 2521676 w 3958590"/>
              <a:gd name="connsiteY8" fmla="*/ 1594757 h 1817914"/>
              <a:gd name="connsiteX9" fmla="*/ 1916838 w 3958590"/>
              <a:gd name="connsiteY9" fmla="*/ 1637756 h 1817914"/>
              <a:gd name="connsiteX0" fmla="*/ 0 w 3195364"/>
              <a:gd name="connsiteY0" fmla="*/ 0 h 1435280"/>
              <a:gd name="connsiteX1" fmla="*/ 1231718 w 3195364"/>
              <a:gd name="connsiteY1" fmla="*/ 362901 h 1435280"/>
              <a:gd name="connsiteX2" fmla="*/ 2083934 w 3195364"/>
              <a:gd name="connsiteY2" fmla="*/ 463186 h 1435280"/>
              <a:gd name="connsiteX3" fmla="*/ 2071959 w 3195364"/>
              <a:gd name="connsiteY3" fmla="*/ 218257 h 1435280"/>
              <a:gd name="connsiteX4" fmla="*/ 3195364 w 3195364"/>
              <a:gd name="connsiteY4" fmla="*/ 688521 h 1435280"/>
              <a:gd name="connsiteX5" fmla="*/ 2179727 w 3195364"/>
              <a:gd name="connsiteY5" fmla="*/ 1435280 h 1435280"/>
              <a:gd name="connsiteX6" fmla="*/ 2171019 w 3195364"/>
              <a:gd name="connsiteY6" fmla="*/ 1208857 h 1435280"/>
              <a:gd name="connsiteX7" fmla="*/ 1758450 w 3195364"/>
              <a:gd name="connsiteY7" fmla="*/ 1212123 h 1435280"/>
              <a:gd name="connsiteX8" fmla="*/ 1153612 w 3195364"/>
              <a:gd name="connsiteY8" fmla="*/ 1255122 h 1435280"/>
              <a:gd name="connsiteX0" fmla="*/ 78106 w 2041752"/>
              <a:gd name="connsiteY0" fmla="*/ 144644 h 1217023"/>
              <a:gd name="connsiteX1" fmla="*/ 930322 w 2041752"/>
              <a:gd name="connsiteY1" fmla="*/ 244929 h 1217023"/>
              <a:gd name="connsiteX2" fmla="*/ 918347 w 2041752"/>
              <a:gd name="connsiteY2" fmla="*/ 0 h 1217023"/>
              <a:gd name="connsiteX3" fmla="*/ 2041752 w 2041752"/>
              <a:gd name="connsiteY3" fmla="*/ 470264 h 1217023"/>
              <a:gd name="connsiteX4" fmla="*/ 1026115 w 2041752"/>
              <a:gd name="connsiteY4" fmla="*/ 1217023 h 1217023"/>
              <a:gd name="connsiteX5" fmla="*/ 1017407 w 2041752"/>
              <a:gd name="connsiteY5" fmla="*/ 990600 h 1217023"/>
              <a:gd name="connsiteX6" fmla="*/ 604838 w 2041752"/>
              <a:gd name="connsiteY6" fmla="*/ 993866 h 1217023"/>
              <a:gd name="connsiteX7" fmla="*/ 0 w 2041752"/>
              <a:gd name="connsiteY7" fmla="*/ 1036865 h 1217023"/>
              <a:gd name="connsiteX0" fmla="*/ 426720 w 2041752"/>
              <a:gd name="connsiteY0" fmla="*/ 171828 h 1217023"/>
              <a:gd name="connsiteX1" fmla="*/ 930322 w 2041752"/>
              <a:gd name="connsiteY1" fmla="*/ 244929 h 1217023"/>
              <a:gd name="connsiteX2" fmla="*/ 918347 w 2041752"/>
              <a:gd name="connsiteY2" fmla="*/ 0 h 1217023"/>
              <a:gd name="connsiteX3" fmla="*/ 2041752 w 2041752"/>
              <a:gd name="connsiteY3" fmla="*/ 470264 h 1217023"/>
              <a:gd name="connsiteX4" fmla="*/ 1026115 w 2041752"/>
              <a:gd name="connsiteY4" fmla="*/ 1217023 h 1217023"/>
              <a:gd name="connsiteX5" fmla="*/ 1017407 w 2041752"/>
              <a:gd name="connsiteY5" fmla="*/ 990600 h 1217023"/>
              <a:gd name="connsiteX6" fmla="*/ 604838 w 2041752"/>
              <a:gd name="connsiteY6" fmla="*/ 993866 h 1217023"/>
              <a:gd name="connsiteX7" fmla="*/ 0 w 2041752"/>
              <a:gd name="connsiteY7" fmla="*/ 1036865 h 1217023"/>
              <a:gd name="connsiteX0" fmla="*/ 791660 w 2406692"/>
              <a:gd name="connsiteY0" fmla="*/ 171828 h 1217023"/>
              <a:gd name="connsiteX1" fmla="*/ 1295262 w 2406692"/>
              <a:gd name="connsiteY1" fmla="*/ 244929 h 1217023"/>
              <a:gd name="connsiteX2" fmla="*/ 1283287 w 2406692"/>
              <a:gd name="connsiteY2" fmla="*/ 0 h 1217023"/>
              <a:gd name="connsiteX3" fmla="*/ 2406692 w 2406692"/>
              <a:gd name="connsiteY3" fmla="*/ 470264 h 1217023"/>
              <a:gd name="connsiteX4" fmla="*/ 1391055 w 2406692"/>
              <a:gd name="connsiteY4" fmla="*/ 1217023 h 1217023"/>
              <a:gd name="connsiteX5" fmla="*/ 1382347 w 2406692"/>
              <a:gd name="connsiteY5" fmla="*/ 990600 h 1217023"/>
              <a:gd name="connsiteX6" fmla="*/ 969778 w 2406692"/>
              <a:gd name="connsiteY6" fmla="*/ 993866 h 1217023"/>
              <a:gd name="connsiteX7" fmla="*/ 0 w 2406692"/>
              <a:gd name="connsiteY7" fmla="*/ 1120181 h 1217023"/>
              <a:gd name="connsiteX0" fmla="*/ 1522295 w 3137327"/>
              <a:gd name="connsiteY0" fmla="*/ 171828 h 2096621"/>
              <a:gd name="connsiteX1" fmla="*/ 2025897 w 3137327"/>
              <a:gd name="connsiteY1" fmla="*/ 244929 h 2096621"/>
              <a:gd name="connsiteX2" fmla="*/ 2013922 w 3137327"/>
              <a:gd name="connsiteY2" fmla="*/ 0 h 2096621"/>
              <a:gd name="connsiteX3" fmla="*/ 3137327 w 3137327"/>
              <a:gd name="connsiteY3" fmla="*/ 470264 h 2096621"/>
              <a:gd name="connsiteX4" fmla="*/ 2121690 w 3137327"/>
              <a:gd name="connsiteY4" fmla="*/ 1217023 h 2096621"/>
              <a:gd name="connsiteX5" fmla="*/ 2112982 w 3137327"/>
              <a:gd name="connsiteY5" fmla="*/ 990600 h 2096621"/>
              <a:gd name="connsiteX6" fmla="*/ 1700413 w 3137327"/>
              <a:gd name="connsiteY6" fmla="*/ 993866 h 2096621"/>
              <a:gd name="connsiteX7" fmla="*/ 0 w 3137327"/>
              <a:gd name="connsiteY7" fmla="*/ 2096621 h 2096621"/>
              <a:gd name="connsiteX0" fmla="*/ 1522295 w 3137327"/>
              <a:gd name="connsiteY0" fmla="*/ 171828 h 2096621"/>
              <a:gd name="connsiteX1" fmla="*/ 2025897 w 3137327"/>
              <a:gd name="connsiteY1" fmla="*/ 244929 h 2096621"/>
              <a:gd name="connsiteX2" fmla="*/ 2013922 w 3137327"/>
              <a:gd name="connsiteY2" fmla="*/ 0 h 2096621"/>
              <a:gd name="connsiteX3" fmla="*/ 3137327 w 3137327"/>
              <a:gd name="connsiteY3" fmla="*/ 470264 h 2096621"/>
              <a:gd name="connsiteX4" fmla="*/ 2121690 w 3137327"/>
              <a:gd name="connsiteY4" fmla="*/ 1217023 h 2096621"/>
              <a:gd name="connsiteX5" fmla="*/ 2112982 w 3137327"/>
              <a:gd name="connsiteY5" fmla="*/ 990600 h 2096621"/>
              <a:gd name="connsiteX6" fmla="*/ 1700413 w 3137327"/>
              <a:gd name="connsiteY6" fmla="*/ 993866 h 2096621"/>
              <a:gd name="connsiteX7" fmla="*/ 0 w 3137327"/>
              <a:gd name="connsiteY7" fmla="*/ 2096621 h 2096621"/>
              <a:gd name="connsiteX0" fmla="*/ 1522295 w 3137327"/>
              <a:gd name="connsiteY0" fmla="*/ 171828 h 2096621"/>
              <a:gd name="connsiteX1" fmla="*/ 2025897 w 3137327"/>
              <a:gd name="connsiteY1" fmla="*/ 244929 h 2096621"/>
              <a:gd name="connsiteX2" fmla="*/ 2013922 w 3137327"/>
              <a:gd name="connsiteY2" fmla="*/ 0 h 2096621"/>
              <a:gd name="connsiteX3" fmla="*/ 3137327 w 3137327"/>
              <a:gd name="connsiteY3" fmla="*/ 470264 h 2096621"/>
              <a:gd name="connsiteX4" fmla="*/ 2121690 w 3137327"/>
              <a:gd name="connsiteY4" fmla="*/ 1217023 h 2096621"/>
              <a:gd name="connsiteX5" fmla="*/ 2112982 w 3137327"/>
              <a:gd name="connsiteY5" fmla="*/ 990600 h 2096621"/>
              <a:gd name="connsiteX6" fmla="*/ 1217410 w 3137327"/>
              <a:gd name="connsiteY6" fmla="*/ 1547103 h 2096621"/>
              <a:gd name="connsiteX7" fmla="*/ 0 w 3137327"/>
              <a:gd name="connsiteY7" fmla="*/ 2096621 h 2096621"/>
              <a:gd name="connsiteX0" fmla="*/ 1522295 w 3137327"/>
              <a:gd name="connsiteY0" fmla="*/ 171828 h 2096621"/>
              <a:gd name="connsiteX1" fmla="*/ 2025897 w 3137327"/>
              <a:gd name="connsiteY1" fmla="*/ 244929 h 2096621"/>
              <a:gd name="connsiteX2" fmla="*/ 2013922 w 3137327"/>
              <a:gd name="connsiteY2" fmla="*/ 0 h 2096621"/>
              <a:gd name="connsiteX3" fmla="*/ 3137327 w 3137327"/>
              <a:gd name="connsiteY3" fmla="*/ 470264 h 2096621"/>
              <a:gd name="connsiteX4" fmla="*/ 2426133 w 3137327"/>
              <a:gd name="connsiteY4" fmla="*/ 1492491 h 2096621"/>
              <a:gd name="connsiteX5" fmla="*/ 2112982 w 3137327"/>
              <a:gd name="connsiteY5" fmla="*/ 990600 h 2096621"/>
              <a:gd name="connsiteX6" fmla="*/ 1217410 w 3137327"/>
              <a:gd name="connsiteY6" fmla="*/ 1547103 h 2096621"/>
              <a:gd name="connsiteX7" fmla="*/ 0 w 3137327"/>
              <a:gd name="connsiteY7" fmla="*/ 2096621 h 2096621"/>
              <a:gd name="connsiteX0" fmla="*/ 1522295 w 3137327"/>
              <a:gd name="connsiteY0" fmla="*/ 171828 h 2096621"/>
              <a:gd name="connsiteX1" fmla="*/ 2025897 w 3137327"/>
              <a:gd name="connsiteY1" fmla="*/ 244929 h 2096621"/>
              <a:gd name="connsiteX2" fmla="*/ 2013922 w 3137327"/>
              <a:gd name="connsiteY2" fmla="*/ 0 h 2096621"/>
              <a:gd name="connsiteX3" fmla="*/ 3137327 w 3137327"/>
              <a:gd name="connsiteY3" fmla="*/ 470264 h 2096621"/>
              <a:gd name="connsiteX4" fmla="*/ 2426133 w 3137327"/>
              <a:gd name="connsiteY4" fmla="*/ 1492491 h 2096621"/>
              <a:gd name="connsiteX5" fmla="*/ 2319528 w 3137327"/>
              <a:gd name="connsiteY5" fmla="*/ 1298182 h 2096621"/>
              <a:gd name="connsiteX6" fmla="*/ 1217410 w 3137327"/>
              <a:gd name="connsiteY6" fmla="*/ 1547103 h 2096621"/>
              <a:gd name="connsiteX7" fmla="*/ 0 w 3137327"/>
              <a:gd name="connsiteY7" fmla="*/ 2096621 h 2096621"/>
              <a:gd name="connsiteX0" fmla="*/ 1522295 w 3137327"/>
              <a:gd name="connsiteY0" fmla="*/ 171828 h 2096621"/>
              <a:gd name="connsiteX1" fmla="*/ 2025897 w 3137327"/>
              <a:gd name="connsiteY1" fmla="*/ 244929 h 2096621"/>
              <a:gd name="connsiteX2" fmla="*/ 2013922 w 3137327"/>
              <a:gd name="connsiteY2" fmla="*/ 0 h 2096621"/>
              <a:gd name="connsiteX3" fmla="*/ 3137327 w 3137327"/>
              <a:gd name="connsiteY3" fmla="*/ 470264 h 2096621"/>
              <a:gd name="connsiteX4" fmla="*/ 2426133 w 3137327"/>
              <a:gd name="connsiteY4" fmla="*/ 1492491 h 2096621"/>
              <a:gd name="connsiteX5" fmla="*/ 2319528 w 3137327"/>
              <a:gd name="connsiteY5" fmla="*/ 1298182 h 2096621"/>
              <a:gd name="connsiteX6" fmla="*/ 1227066 w 3137327"/>
              <a:gd name="connsiteY6" fmla="*/ 1740407 h 2096621"/>
              <a:gd name="connsiteX7" fmla="*/ 0 w 3137327"/>
              <a:gd name="connsiteY7" fmla="*/ 2096621 h 2096621"/>
              <a:gd name="connsiteX0" fmla="*/ 1592536 w 3207568"/>
              <a:gd name="connsiteY0" fmla="*/ 171828 h 2227166"/>
              <a:gd name="connsiteX1" fmla="*/ 2096138 w 3207568"/>
              <a:gd name="connsiteY1" fmla="*/ 244929 h 2227166"/>
              <a:gd name="connsiteX2" fmla="*/ 2084163 w 3207568"/>
              <a:gd name="connsiteY2" fmla="*/ 0 h 2227166"/>
              <a:gd name="connsiteX3" fmla="*/ 3207568 w 3207568"/>
              <a:gd name="connsiteY3" fmla="*/ 470264 h 2227166"/>
              <a:gd name="connsiteX4" fmla="*/ 2496374 w 3207568"/>
              <a:gd name="connsiteY4" fmla="*/ 1492491 h 2227166"/>
              <a:gd name="connsiteX5" fmla="*/ 2389769 w 3207568"/>
              <a:gd name="connsiteY5" fmla="*/ 1298182 h 2227166"/>
              <a:gd name="connsiteX6" fmla="*/ 1297307 w 3207568"/>
              <a:gd name="connsiteY6" fmla="*/ 1740407 h 2227166"/>
              <a:gd name="connsiteX7" fmla="*/ 0 w 3207568"/>
              <a:gd name="connsiteY7" fmla="*/ 2227166 h 2227166"/>
              <a:gd name="connsiteX0" fmla="*/ 1592536 w 3207568"/>
              <a:gd name="connsiteY0" fmla="*/ 171828 h 2227166"/>
              <a:gd name="connsiteX1" fmla="*/ 2096138 w 3207568"/>
              <a:gd name="connsiteY1" fmla="*/ 244929 h 2227166"/>
              <a:gd name="connsiteX2" fmla="*/ 2084163 w 3207568"/>
              <a:gd name="connsiteY2" fmla="*/ 0 h 2227166"/>
              <a:gd name="connsiteX3" fmla="*/ 3207568 w 3207568"/>
              <a:gd name="connsiteY3" fmla="*/ 470264 h 2227166"/>
              <a:gd name="connsiteX4" fmla="*/ 2496374 w 3207568"/>
              <a:gd name="connsiteY4" fmla="*/ 1492491 h 2227166"/>
              <a:gd name="connsiteX5" fmla="*/ 2389769 w 3207568"/>
              <a:gd name="connsiteY5" fmla="*/ 1298182 h 2227166"/>
              <a:gd name="connsiteX6" fmla="*/ 1297307 w 3207568"/>
              <a:gd name="connsiteY6" fmla="*/ 1740407 h 2227166"/>
              <a:gd name="connsiteX7" fmla="*/ 0 w 3207568"/>
              <a:gd name="connsiteY7" fmla="*/ 2227166 h 2227166"/>
              <a:gd name="connsiteX0" fmla="*/ 1592536 w 3207568"/>
              <a:gd name="connsiteY0" fmla="*/ 171828 h 2227166"/>
              <a:gd name="connsiteX1" fmla="*/ 2096138 w 3207568"/>
              <a:gd name="connsiteY1" fmla="*/ 244929 h 2227166"/>
              <a:gd name="connsiteX2" fmla="*/ 2084163 w 3207568"/>
              <a:gd name="connsiteY2" fmla="*/ 0 h 2227166"/>
              <a:gd name="connsiteX3" fmla="*/ 3207568 w 3207568"/>
              <a:gd name="connsiteY3" fmla="*/ 470264 h 2227166"/>
              <a:gd name="connsiteX4" fmla="*/ 2496374 w 3207568"/>
              <a:gd name="connsiteY4" fmla="*/ 1492491 h 2227166"/>
              <a:gd name="connsiteX5" fmla="*/ 2389769 w 3207568"/>
              <a:gd name="connsiteY5" fmla="*/ 1298182 h 2227166"/>
              <a:gd name="connsiteX6" fmla="*/ 1297307 w 3207568"/>
              <a:gd name="connsiteY6" fmla="*/ 1740407 h 2227166"/>
              <a:gd name="connsiteX7" fmla="*/ 0 w 3207568"/>
              <a:gd name="connsiteY7" fmla="*/ 2227166 h 2227166"/>
              <a:gd name="connsiteX0" fmla="*/ 1592536 w 3207568"/>
              <a:gd name="connsiteY0" fmla="*/ 171828 h 2227166"/>
              <a:gd name="connsiteX1" fmla="*/ 2096138 w 3207568"/>
              <a:gd name="connsiteY1" fmla="*/ 244929 h 2227166"/>
              <a:gd name="connsiteX2" fmla="*/ 2084163 w 3207568"/>
              <a:gd name="connsiteY2" fmla="*/ 0 h 2227166"/>
              <a:gd name="connsiteX3" fmla="*/ 3207568 w 3207568"/>
              <a:gd name="connsiteY3" fmla="*/ 470264 h 2227166"/>
              <a:gd name="connsiteX4" fmla="*/ 2496374 w 3207568"/>
              <a:gd name="connsiteY4" fmla="*/ 1492491 h 2227166"/>
              <a:gd name="connsiteX5" fmla="*/ 2389769 w 3207568"/>
              <a:gd name="connsiteY5" fmla="*/ 1298182 h 2227166"/>
              <a:gd name="connsiteX6" fmla="*/ 1297307 w 3207568"/>
              <a:gd name="connsiteY6" fmla="*/ 1740407 h 2227166"/>
              <a:gd name="connsiteX7" fmla="*/ 0 w 3207568"/>
              <a:gd name="connsiteY7" fmla="*/ 2227166 h 2227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07568" h="2227166">
                <a:moveTo>
                  <a:pt x="1592536" y="171828"/>
                </a:moveTo>
                <a:lnTo>
                  <a:pt x="2096138" y="244929"/>
                </a:lnTo>
                <a:lnTo>
                  <a:pt x="2084163" y="0"/>
                </a:lnTo>
                <a:lnTo>
                  <a:pt x="3207568" y="470264"/>
                </a:lnTo>
                <a:lnTo>
                  <a:pt x="2496374" y="1492491"/>
                </a:lnTo>
                <a:lnTo>
                  <a:pt x="2389769" y="1298182"/>
                </a:lnTo>
                <a:cubicBezTo>
                  <a:pt x="2045049" y="1419136"/>
                  <a:pt x="1695602" y="1585576"/>
                  <a:pt x="1297307" y="1740407"/>
                </a:cubicBezTo>
                <a:cubicBezTo>
                  <a:pt x="899012" y="1895238"/>
                  <a:pt x="444018" y="2079540"/>
                  <a:pt x="0" y="2227166"/>
                </a:cubicBezTo>
              </a:path>
            </a:pathLst>
          </a:custGeom>
          <a:solidFill>
            <a:schemeClr val="accent5">
              <a:lumMod val="75000"/>
              <a:alpha val="23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grpSp>
        <p:nvGrpSpPr>
          <p:cNvPr id="54" name="Grupo 53">
            <a:extLst>
              <a:ext uri="{FF2B5EF4-FFF2-40B4-BE49-F238E27FC236}">
                <a16:creationId xmlns:a16="http://schemas.microsoft.com/office/drawing/2014/main" id="{F6B67684-9555-86EC-62DB-153B2025D438}"/>
              </a:ext>
            </a:extLst>
          </p:cNvPr>
          <p:cNvGrpSpPr/>
          <p:nvPr/>
        </p:nvGrpSpPr>
        <p:grpSpPr>
          <a:xfrm>
            <a:off x="6567368" y="3616428"/>
            <a:ext cx="343364" cy="276999"/>
            <a:chOff x="8257445" y="3173558"/>
            <a:chExt cx="415470" cy="335169"/>
          </a:xfrm>
        </p:grpSpPr>
        <p:sp>
          <p:nvSpPr>
            <p:cNvPr id="55" name="Elipse 54">
              <a:extLst>
                <a:ext uri="{FF2B5EF4-FFF2-40B4-BE49-F238E27FC236}">
                  <a16:creationId xmlns:a16="http://schemas.microsoft.com/office/drawing/2014/main" id="{78C087C7-2B32-B083-8F1E-A19458ED26C1}"/>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56" name="CuadroTexto 55">
              <a:extLst>
                <a:ext uri="{FF2B5EF4-FFF2-40B4-BE49-F238E27FC236}">
                  <a16:creationId xmlns:a16="http://schemas.microsoft.com/office/drawing/2014/main" id="{1A3656E3-3D1E-7FC4-5F1B-E5FAD328C798}"/>
                </a:ext>
              </a:extLst>
            </p:cNvPr>
            <p:cNvSpPr txBox="1"/>
            <p:nvPr/>
          </p:nvSpPr>
          <p:spPr>
            <a:xfrm>
              <a:off x="8257445" y="3173558"/>
              <a:ext cx="415470" cy="335169"/>
            </a:xfrm>
            <a:prstGeom prst="rect">
              <a:avLst/>
            </a:prstGeom>
            <a:noFill/>
          </p:spPr>
          <p:txBody>
            <a:bodyPr wrap="none" rtlCol="0">
              <a:spAutoFit/>
            </a:bodyPr>
            <a:lstStyle/>
            <a:p>
              <a:r>
                <a:rPr lang="es-CL" sz="1200" dirty="0">
                  <a:solidFill>
                    <a:schemeClr val="bg1"/>
                  </a:solidFill>
                </a:rPr>
                <a:t>K5</a:t>
              </a:r>
            </a:p>
          </p:txBody>
        </p:sp>
      </p:grpSp>
      <p:sp>
        <p:nvSpPr>
          <p:cNvPr id="21" name="Forma libre 20"/>
          <p:cNvSpPr/>
          <p:nvPr/>
        </p:nvSpPr>
        <p:spPr>
          <a:xfrm>
            <a:off x="5511800" y="6109037"/>
            <a:ext cx="2214500" cy="736262"/>
          </a:xfrm>
          <a:custGeom>
            <a:avLst/>
            <a:gdLst>
              <a:gd name="connsiteX0" fmla="*/ 0 w 2452453"/>
              <a:gd name="connsiteY0" fmla="*/ 800100 h 825500"/>
              <a:gd name="connsiteX1" fmla="*/ 457200 w 2452453"/>
              <a:gd name="connsiteY1" fmla="*/ 508000 h 825500"/>
              <a:gd name="connsiteX2" fmla="*/ 622300 w 2452453"/>
              <a:gd name="connsiteY2" fmla="*/ 457200 h 825500"/>
              <a:gd name="connsiteX3" fmla="*/ 1206500 w 2452453"/>
              <a:gd name="connsiteY3" fmla="*/ 419100 h 825500"/>
              <a:gd name="connsiteX4" fmla="*/ 1346200 w 2452453"/>
              <a:gd name="connsiteY4" fmla="*/ 393700 h 825500"/>
              <a:gd name="connsiteX5" fmla="*/ 1435100 w 2452453"/>
              <a:gd name="connsiteY5" fmla="*/ 381000 h 825500"/>
              <a:gd name="connsiteX6" fmla="*/ 1485900 w 2452453"/>
              <a:gd name="connsiteY6" fmla="*/ 368300 h 825500"/>
              <a:gd name="connsiteX7" fmla="*/ 1612900 w 2452453"/>
              <a:gd name="connsiteY7" fmla="*/ 342900 h 825500"/>
              <a:gd name="connsiteX8" fmla="*/ 1689100 w 2452453"/>
              <a:gd name="connsiteY8" fmla="*/ 317500 h 825500"/>
              <a:gd name="connsiteX9" fmla="*/ 1727200 w 2452453"/>
              <a:gd name="connsiteY9" fmla="*/ 292100 h 825500"/>
              <a:gd name="connsiteX10" fmla="*/ 1828800 w 2452453"/>
              <a:gd name="connsiteY10" fmla="*/ 266700 h 825500"/>
              <a:gd name="connsiteX11" fmla="*/ 1879600 w 2452453"/>
              <a:gd name="connsiteY11" fmla="*/ 241300 h 825500"/>
              <a:gd name="connsiteX12" fmla="*/ 1917700 w 2452453"/>
              <a:gd name="connsiteY12" fmla="*/ 228600 h 825500"/>
              <a:gd name="connsiteX13" fmla="*/ 2044700 w 2452453"/>
              <a:gd name="connsiteY13" fmla="*/ 139700 h 825500"/>
              <a:gd name="connsiteX14" fmla="*/ 2120900 w 2452453"/>
              <a:gd name="connsiteY14" fmla="*/ 88900 h 825500"/>
              <a:gd name="connsiteX15" fmla="*/ 2159000 w 2452453"/>
              <a:gd name="connsiteY15" fmla="*/ 38100 h 825500"/>
              <a:gd name="connsiteX16" fmla="*/ 2235200 w 2452453"/>
              <a:gd name="connsiteY16" fmla="*/ 0 h 825500"/>
              <a:gd name="connsiteX17" fmla="*/ 2286000 w 2452453"/>
              <a:gd name="connsiteY17" fmla="*/ 12700 h 825500"/>
              <a:gd name="connsiteX18" fmla="*/ 2324100 w 2452453"/>
              <a:gd name="connsiteY18" fmla="*/ 50800 h 825500"/>
              <a:gd name="connsiteX19" fmla="*/ 2349500 w 2452453"/>
              <a:gd name="connsiteY19" fmla="*/ 139700 h 825500"/>
              <a:gd name="connsiteX20" fmla="*/ 2400300 w 2452453"/>
              <a:gd name="connsiteY20" fmla="*/ 254000 h 825500"/>
              <a:gd name="connsiteX21" fmla="*/ 2413000 w 2452453"/>
              <a:gd name="connsiteY21" fmla="*/ 330200 h 825500"/>
              <a:gd name="connsiteX22" fmla="*/ 2425700 w 2452453"/>
              <a:gd name="connsiteY22" fmla="*/ 368300 h 825500"/>
              <a:gd name="connsiteX23" fmla="*/ 2438400 w 2452453"/>
              <a:gd name="connsiteY23" fmla="*/ 508000 h 825500"/>
              <a:gd name="connsiteX24" fmla="*/ 2451100 w 2452453"/>
              <a:gd name="connsiteY24" fmla="*/ 596900 h 825500"/>
              <a:gd name="connsiteX25" fmla="*/ 2451100 w 2452453"/>
              <a:gd name="connsiteY25" fmla="*/ 825500 h 825500"/>
              <a:gd name="connsiteX0" fmla="*/ 0 w 2452453"/>
              <a:gd name="connsiteY0" fmla="*/ 800100 h 825500"/>
              <a:gd name="connsiteX1" fmla="*/ 457200 w 2452453"/>
              <a:gd name="connsiteY1" fmla="*/ 508000 h 825500"/>
              <a:gd name="connsiteX2" fmla="*/ 622300 w 2452453"/>
              <a:gd name="connsiteY2" fmla="*/ 457200 h 825500"/>
              <a:gd name="connsiteX3" fmla="*/ 1206500 w 2452453"/>
              <a:gd name="connsiteY3" fmla="*/ 419100 h 825500"/>
              <a:gd name="connsiteX4" fmla="*/ 1435100 w 2452453"/>
              <a:gd name="connsiteY4" fmla="*/ 381000 h 825500"/>
              <a:gd name="connsiteX5" fmla="*/ 1485900 w 2452453"/>
              <a:gd name="connsiteY5" fmla="*/ 368300 h 825500"/>
              <a:gd name="connsiteX6" fmla="*/ 1612900 w 2452453"/>
              <a:gd name="connsiteY6" fmla="*/ 342900 h 825500"/>
              <a:gd name="connsiteX7" fmla="*/ 1689100 w 2452453"/>
              <a:gd name="connsiteY7" fmla="*/ 317500 h 825500"/>
              <a:gd name="connsiteX8" fmla="*/ 1727200 w 2452453"/>
              <a:gd name="connsiteY8" fmla="*/ 292100 h 825500"/>
              <a:gd name="connsiteX9" fmla="*/ 1828800 w 2452453"/>
              <a:gd name="connsiteY9" fmla="*/ 266700 h 825500"/>
              <a:gd name="connsiteX10" fmla="*/ 1879600 w 2452453"/>
              <a:gd name="connsiteY10" fmla="*/ 241300 h 825500"/>
              <a:gd name="connsiteX11" fmla="*/ 1917700 w 2452453"/>
              <a:gd name="connsiteY11" fmla="*/ 228600 h 825500"/>
              <a:gd name="connsiteX12" fmla="*/ 2044700 w 2452453"/>
              <a:gd name="connsiteY12" fmla="*/ 139700 h 825500"/>
              <a:gd name="connsiteX13" fmla="*/ 2120900 w 2452453"/>
              <a:gd name="connsiteY13" fmla="*/ 88900 h 825500"/>
              <a:gd name="connsiteX14" fmla="*/ 2159000 w 2452453"/>
              <a:gd name="connsiteY14" fmla="*/ 38100 h 825500"/>
              <a:gd name="connsiteX15" fmla="*/ 2235200 w 2452453"/>
              <a:gd name="connsiteY15" fmla="*/ 0 h 825500"/>
              <a:gd name="connsiteX16" fmla="*/ 2286000 w 2452453"/>
              <a:gd name="connsiteY16" fmla="*/ 12700 h 825500"/>
              <a:gd name="connsiteX17" fmla="*/ 2324100 w 2452453"/>
              <a:gd name="connsiteY17" fmla="*/ 50800 h 825500"/>
              <a:gd name="connsiteX18" fmla="*/ 2349500 w 2452453"/>
              <a:gd name="connsiteY18" fmla="*/ 139700 h 825500"/>
              <a:gd name="connsiteX19" fmla="*/ 2400300 w 2452453"/>
              <a:gd name="connsiteY19" fmla="*/ 254000 h 825500"/>
              <a:gd name="connsiteX20" fmla="*/ 2413000 w 2452453"/>
              <a:gd name="connsiteY20" fmla="*/ 330200 h 825500"/>
              <a:gd name="connsiteX21" fmla="*/ 2425700 w 2452453"/>
              <a:gd name="connsiteY21" fmla="*/ 368300 h 825500"/>
              <a:gd name="connsiteX22" fmla="*/ 2438400 w 2452453"/>
              <a:gd name="connsiteY22" fmla="*/ 508000 h 825500"/>
              <a:gd name="connsiteX23" fmla="*/ 2451100 w 2452453"/>
              <a:gd name="connsiteY23" fmla="*/ 596900 h 825500"/>
              <a:gd name="connsiteX24" fmla="*/ 2451100 w 2452453"/>
              <a:gd name="connsiteY24" fmla="*/ 825500 h 825500"/>
              <a:gd name="connsiteX0" fmla="*/ 0 w 2452453"/>
              <a:gd name="connsiteY0" fmla="*/ 800100 h 825500"/>
              <a:gd name="connsiteX1" fmla="*/ 457200 w 2452453"/>
              <a:gd name="connsiteY1" fmla="*/ 508000 h 825500"/>
              <a:gd name="connsiteX2" fmla="*/ 622300 w 2452453"/>
              <a:gd name="connsiteY2" fmla="*/ 457200 h 825500"/>
              <a:gd name="connsiteX3" fmla="*/ 1206500 w 2452453"/>
              <a:gd name="connsiteY3" fmla="*/ 419100 h 825500"/>
              <a:gd name="connsiteX4" fmla="*/ 1435100 w 2452453"/>
              <a:gd name="connsiteY4" fmla="*/ 381000 h 825500"/>
              <a:gd name="connsiteX5" fmla="*/ 1485900 w 2452453"/>
              <a:gd name="connsiteY5" fmla="*/ 368300 h 825500"/>
              <a:gd name="connsiteX6" fmla="*/ 1689100 w 2452453"/>
              <a:gd name="connsiteY6" fmla="*/ 317500 h 825500"/>
              <a:gd name="connsiteX7" fmla="*/ 1727200 w 2452453"/>
              <a:gd name="connsiteY7" fmla="*/ 292100 h 825500"/>
              <a:gd name="connsiteX8" fmla="*/ 1828800 w 2452453"/>
              <a:gd name="connsiteY8" fmla="*/ 266700 h 825500"/>
              <a:gd name="connsiteX9" fmla="*/ 1879600 w 2452453"/>
              <a:gd name="connsiteY9" fmla="*/ 241300 h 825500"/>
              <a:gd name="connsiteX10" fmla="*/ 1917700 w 2452453"/>
              <a:gd name="connsiteY10" fmla="*/ 228600 h 825500"/>
              <a:gd name="connsiteX11" fmla="*/ 2044700 w 2452453"/>
              <a:gd name="connsiteY11" fmla="*/ 139700 h 825500"/>
              <a:gd name="connsiteX12" fmla="*/ 2120900 w 2452453"/>
              <a:gd name="connsiteY12" fmla="*/ 88900 h 825500"/>
              <a:gd name="connsiteX13" fmla="*/ 2159000 w 2452453"/>
              <a:gd name="connsiteY13" fmla="*/ 38100 h 825500"/>
              <a:gd name="connsiteX14" fmla="*/ 2235200 w 2452453"/>
              <a:gd name="connsiteY14" fmla="*/ 0 h 825500"/>
              <a:gd name="connsiteX15" fmla="*/ 2286000 w 2452453"/>
              <a:gd name="connsiteY15" fmla="*/ 12700 h 825500"/>
              <a:gd name="connsiteX16" fmla="*/ 2324100 w 2452453"/>
              <a:gd name="connsiteY16" fmla="*/ 50800 h 825500"/>
              <a:gd name="connsiteX17" fmla="*/ 2349500 w 2452453"/>
              <a:gd name="connsiteY17" fmla="*/ 139700 h 825500"/>
              <a:gd name="connsiteX18" fmla="*/ 2400300 w 2452453"/>
              <a:gd name="connsiteY18" fmla="*/ 254000 h 825500"/>
              <a:gd name="connsiteX19" fmla="*/ 2413000 w 2452453"/>
              <a:gd name="connsiteY19" fmla="*/ 330200 h 825500"/>
              <a:gd name="connsiteX20" fmla="*/ 2425700 w 2452453"/>
              <a:gd name="connsiteY20" fmla="*/ 368300 h 825500"/>
              <a:gd name="connsiteX21" fmla="*/ 2438400 w 2452453"/>
              <a:gd name="connsiteY21" fmla="*/ 508000 h 825500"/>
              <a:gd name="connsiteX22" fmla="*/ 2451100 w 2452453"/>
              <a:gd name="connsiteY22" fmla="*/ 596900 h 825500"/>
              <a:gd name="connsiteX23" fmla="*/ 2451100 w 2452453"/>
              <a:gd name="connsiteY23" fmla="*/ 825500 h 825500"/>
              <a:gd name="connsiteX0" fmla="*/ 0 w 2452453"/>
              <a:gd name="connsiteY0" fmla="*/ 800100 h 825500"/>
              <a:gd name="connsiteX1" fmla="*/ 457200 w 2452453"/>
              <a:gd name="connsiteY1" fmla="*/ 508000 h 825500"/>
              <a:gd name="connsiteX2" fmla="*/ 622300 w 2452453"/>
              <a:gd name="connsiteY2" fmla="*/ 457200 h 825500"/>
              <a:gd name="connsiteX3" fmla="*/ 1206500 w 2452453"/>
              <a:gd name="connsiteY3" fmla="*/ 419100 h 825500"/>
              <a:gd name="connsiteX4" fmla="*/ 1435100 w 2452453"/>
              <a:gd name="connsiteY4" fmla="*/ 381000 h 825500"/>
              <a:gd name="connsiteX5" fmla="*/ 1485900 w 2452453"/>
              <a:gd name="connsiteY5" fmla="*/ 368300 h 825500"/>
              <a:gd name="connsiteX6" fmla="*/ 1727200 w 2452453"/>
              <a:gd name="connsiteY6" fmla="*/ 292100 h 825500"/>
              <a:gd name="connsiteX7" fmla="*/ 1828800 w 2452453"/>
              <a:gd name="connsiteY7" fmla="*/ 266700 h 825500"/>
              <a:gd name="connsiteX8" fmla="*/ 1879600 w 2452453"/>
              <a:gd name="connsiteY8" fmla="*/ 241300 h 825500"/>
              <a:gd name="connsiteX9" fmla="*/ 1917700 w 2452453"/>
              <a:gd name="connsiteY9" fmla="*/ 228600 h 825500"/>
              <a:gd name="connsiteX10" fmla="*/ 2044700 w 2452453"/>
              <a:gd name="connsiteY10" fmla="*/ 139700 h 825500"/>
              <a:gd name="connsiteX11" fmla="*/ 2120900 w 2452453"/>
              <a:gd name="connsiteY11" fmla="*/ 88900 h 825500"/>
              <a:gd name="connsiteX12" fmla="*/ 2159000 w 2452453"/>
              <a:gd name="connsiteY12" fmla="*/ 38100 h 825500"/>
              <a:gd name="connsiteX13" fmla="*/ 2235200 w 2452453"/>
              <a:gd name="connsiteY13" fmla="*/ 0 h 825500"/>
              <a:gd name="connsiteX14" fmla="*/ 2286000 w 2452453"/>
              <a:gd name="connsiteY14" fmla="*/ 12700 h 825500"/>
              <a:gd name="connsiteX15" fmla="*/ 2324100 w 2452453"/>
              <a:gd name="connsiteY15" fmla="*/ 50800 h 825500"/>
              <a:gd name="connsiteX16" fmla="*/ 2349500 w 2452453"/>
              <a:gd name="connsiteY16" fmla="*/ 139700 h 825500"/>
              <a:gd name="connsiteX17" fmla="*/ 2400300 w 2452453"/>
              <a:gd name="connsiteY17" fmla="*/ 254000 h 825500"/>
              <a:gd name="connsiteX18" fmla="*/ 2413000 w 2452453"/>
              <a:gd name="connsiteY18" fmla="*/ 330200 h 825500"/>
              <a:gd name="connsiteX19" fmla="*/ 2425700 w 2452453"/>
              <a:gd name="connsiteY19" fmla="*/ 368300 h 825500"/>
              <a:gd name="connsiteX20" fmla="*/ 2438400 w 2452453"/>
              <a:gd name="connsiteY20" fmla="*/ 508000 h 825500"/>
              <a:gd name="connsiteX21" fmla="*/ 2451100 w 2452453"/>
              <a:gd name="connsiteY21" fmla="*/ 596900 h 825500"/>
              <a:gd name="connsiteX22" fmla="*/ 2451100 w 2452453"/>
              <a:gd name="connsiteY22" fmla="*/ 825500 h 825500"/>
              <a:gd name="connsiteX0" fmla="*/ 0 w 2452453"/>
              <a:gd name="connsiteY0" fmla="*/ 800100 h 825500"/>
              <a:gd name="connsiteX1" fmla="*/ 457200 w 2452453"/>
              <a:gd name="connsiteY1" fmla="*/ 508000 h 825500"/>
              <a:gd name="connsiteX2" fmla="*/ 622300 w 2452453"/>
              <a:gd name="connsiteY2" fmla="*/ 457200 h 825500"/>
              <a:gd name="connsiteX3" fmla="*/ 1206500 w 2452453"/>
              <a:gd name="connsiteY3" fmla="*/ 419100 h 825500"/>
              <a:gd name="connsiteX4" fmla="*/ 1435100 w 2452453"/>
              <a:gd name="connsiteY4" fmla="*/ 381000 h 825500"/>
              <a:gd name="connsiteX5" fmla="*/ 1485900 w 2452453"/>
              <a:gd name="connsiteY5" fmla="*/ 368300 h 825500"/>
              <a:gd name="connsiteX6" fmla="*/ 1727200 w 2452453"/>
              <a:gd name="connsiteY6" fmla="*/ 292100 h 825500"/>
              <a:gd name="connsiteX7" fmla="*/ 1879600 w 2452453"/>
              <a:gd name="connsiteY7" fmla="*/ 241300 h 825500"/>
              <a:gd name="connsiteX8" fmla="*/ 1917700 w 2452453"/>
              <a:gd name="connsiteY8" fmla="*/ 228600 h 825500"/>
              <a:gd name="connsiteX9" fmla="*/ 2044700 w 2452453"/>
              <a:gd name="connsiteY9" fmla="*/ 139700 h 825500"/>
              <a:gd name="connsiteX10" fmla="*/ 2120900 w 2452453"/>
              <a:gd name="connsiteY10" fmla="*/ 88900 h 825500"/>
              <a:gd name="connsiteX11" fmla="*/ 2159000 w 2452453"/>
              <a:gd name="connsiteY11" fmla="*/ 38100 h 825500"/>
              <a:gd name="connsiteX12" fmla="*/ 2235200 w 2452453"/>
              <a:gd name="connsiteY12" fmla="*/ 0 h 825500"/>
              <a:gd name="connsiteX13" fmla="*/ 2286000 w 2452453"/>
              <a:gd name="connsiteY13" fmla="*/ 12700 h 825500"/>
              <a:gd name="connsiteX14" fmla="*/ 2324100 w 2452453"/>
              <a:gd name="connsiteY14" fmla="*/ 50800 h 825500"/>
              <a:gd name="connsiteX15" fmla="*/ 2349500 w 2452453"/>
              <a:gd name="connsiteY15" fmla="*/ 139700 h 825500"/>
              <a:gd name="connsiteX16" fmla="*/ 2400300 w 2452453"/>
              <a:gd name="connsiteY16" fmla="*/ 254000 h 825500"/>
              <a:gd name="connsiteX17" fmla="*/ 2413000 w 2452453"/>
              <a:gd name="connsiteY17" fmla="*/ 330200 h 825500"/>
              <a:gd name="connsiteX18" fmla="*/ 2425700 w 2452453"/>
              <a:gd name="connsiteY18" fmla="*/ 368300 h 825500"/>
              <a:gd name="connsiteX19" fmla="*/ 2438400 w 2452453"/>
              <a:gd name="connsiteY19" fmla="*/ 508000 h 825500"/>
              <a:gd name="connsiteX20" fmla="*/ 2451100 w 2452453"/>
              <a:gd name="connsiteY20" fmla="*/ 596900 h 825500"/>
              <a:gd name="connsiteX21" fmla="*/ 2451100 w 2452453"/>
              <a:gd name="connsiteY21" fmla="*/ 825500 h 825500"/>
              <a:gd name="connsiteX0" fmla="*/ 0 w 2452453"/>
              <a:gd name="connsiteY0" fmla="*/ 800100 h 825500"/>
              <a:gd name="connsiteX1" fmla="*/ 457200 w 2452453"/>
              <a:gd name="connsiteY1" fmla="*/ 508000 h 825500"/>
              <a:gd name="connsiteX2" fmla="*/ 622300 w 2452453"/>
              <a:gd name="connsiteY2" fmla="*/ 457200 h 825500"/>
              <a:gd name="connsiteX3" fmla="*/ 1206500 w 2452453"/>
              <a:gd name="connsiteY3" fmla="*/ 419100 h 825500"/>
              <a:gd name="connsiteX4" fmla="*/ 1435100 w 2452453"/>
              <a:gd name="connsiteY4" fmla="*/ 381000 h 825500"/>
              <a:gd name="connsiteX5" fmla="*/ 1485900 w 2452453"/>
              <a:gd name="connsiteY5" fmla="*/ 368300 h 825500"/>
              <a:gd name="connsiteX6" fmla="*/ 1727200 w 2452453"/>
              <a:gd name="connsiteY6" fmla="*/ 292100 h 825500"/>
              <a:gd name="connsiteX7" fmla="*/ 1879600 w 2452453"/>
              <a:gd name="connsiteY7" fmla="*/ 241300 h 825500"/>
              <a:gd name="connsiteX8" fmla="*/ 2044700 w 2452453"/>
              <a:gd name="connsiteY8" fmla="*/ 139700 h 825500"/>
              <a:gd name="connsiteX9" fmla="*/ 2120900 w 2452453"/>
              <a:gd name="connsiteY9" fmla="*/ 88900 h 825500"/>
              <a:gd name="connsiteX10" fmla="*/ 2159000 w 2452453"/>
              <a:gd name="connsiteY10" fmla="*/ 38100 h 825500"/>
              <a:gd name="connsiteX11" fmla="*/ 2235200 w 2452453"/>
              <a:gd name="connsiteY11" fmla="*/ 0 h 825500"/>
              <a:gd name="connsiteX12" fmla="*/ 2286000 w 2452453"/>
              <a:gd name="connsiteY12" fmla="*/ 12700 h 825500"/>
              <a:gd name="connsiteX13" fmla="*/ 2324100 w 2452453"/>
              <a:gd name="connsiteY13" fmla="*/ 50800 h 825500"/>
              <a:gd name="connsiteX14" fmla="*/ 2349500 w 2452453"/>
              <a:gd name="connsiteY14" fmla="*/ 139700 h 825500"/>
              <a:gd name="connsiteX15" fmla="*/ 2400300 w 2452453"/>
              <a:gd name="connsiteY15" fmla="*/ 254000 h 825500"/>
              <a:gd name="connsiteX16" fmla="*/ 2413000 w 2452453"/>
              <a:gd name="connsiteY16" fmla="*/ 330200 h 825500"/>
              <a:gd name="connsiteX17" fmla="*/ 2425700 w 2452453"/>
              <a:gd name="connsiteY17" fmla="*/ 368300 h 825500"/>
              <a:gd name="connsiteX18" fmla="*/ 2438400 w 2452453"/>
              <a:gd name="connsiteY18" fmla="*/ 508000 h 825500"/>
              <a:gd name="connsiteX19" fmla="*/ 2451100 w 2452453"/>
              <a:gd name="connsiteY19" fmla="*/ 596900 h 825500"/>
              <a:gd name="connsiteX20" fmla="*/ 2451100 w 2452453"/>
              <a:gd name="connsiteY20" fmla="*/ 825500 h 825500"/>
              <a:gd name="connsiteX0" fmla="*/ 0 w 2452453"/>
              <a:gd name="connsiteY0" fmla="*/ 800100 h 825500"/>
              <a:gd name="connsiteX1" fmla="*/ 457200 w 2452453"/>
              <a:gd name="connsiteY1" fmla="*/ 508000 h 825500"/>
              <a:gd name="connsiteX2" fmla="*/ 622300 w 2452453"/>
              <a:gd name="connsiteY2" fmla="*/ 457200 h 825500"/>
              <a:gd name="connsiteX3" fmla="*/ 1206500 w 2452453"/>
              <a:gd name="connsiteY3" fmla="*/ 419100 h 825500"/>
              <a:gd name="connsiteX4" fmla="*/ 1435100 w 2452453"/>
              <a:gd name="connsiteY4" fmla="*/ 381000 h 825500"/>
              <a:gd name="connsiteX5" fmla="*/ 1485900 w 2452453"/>
              <a:gd name="connsiteY5" fmla="*/ 368300 h 825500"/>
              <a:gd name="connsiteX6" fmla="*/ 1727200 w 2452453"/>
              <a:gd name="connsiteY6" fmla="*/ 292100 h 825500"/>
              <a:gd name="connsiteX7" fmla="*/ 1879600 w 2452453"/>
              <a:gd name="connsiteY7" fmla="*/ 241300 h 825500"/>
              <a:gd name="connsiteX8" fmla="*/ 2044700 w 2452453"/>
              <a:gd name="connsiteY8" fmla="*/ 139700 h 825500"/>
              <a:gd name="connsiteX9" fmla="*/ 2120900 w 2452453"/>
              <a:gd name="connsiteY9" fmla="*/ 88900 h 825500"/>
              <a:gd name="connsiteX10" fmla="*/ 2159000 w 2452453"/>
              <a:gd name="connsiteY10" fmla="*/ 38100 h 825500"/>
              <a:gd name="connsiteX11" fmla="*/ 2235200 w 2452453"/>
              <a:gd name="connsiteY11" fmla="*/ 0 h 825500"/>
              <a:gd name="connsiteX12" fmla="*/ 2286000 w 2452453"/>
              <a:gd name="connsiteY12" fmla="*/ 12700 h 825500"/>
              <a:gd name="connsiteX13" fmla="*/ 2324100 w 2452453"/>
              <a:gd name="connsiteY13" fmla="*/ 50800 h 825500"/>
              <a:gd name="connsiteX14" fmla="*/ 2349500 w 2452453"/>
              <a:gd name="connsiteY14" fmla="*/ 139700 h 825500"/>
              <a:gd name="connsiteX15" fmla="*/ 2413000 w 2452453"/>
              <a:gd name="connsiteY15" fmla="*/ 330200 h 825500"/>
              <a:gd name="connsiteX16" fmla="*/ 2425700 w 2452453"/>
              <a:gd name="connsiteY16" fmla="*/ 368300 h 825500"/>
              <a:gd name="connsiteX17" fmla="*/ 2438400 w 2452453"/>
              <a:gd name="connsiteY17" fmla="*/ 508000 h 825500"/>
              <a:gd name="connsiteX18" fmla="*/ 2451100 w 2452453"/>
              <a:gd name="connsiteY18" fmla="*/ 596900 h 825500"/>
              <a:gd name="connsiteX19" fmla="*/ 2451100 w 2452453"/>
              <a:gd name="connsiteY19" fmla="*/ 825500 h 825500"/>
              <a:gd name="connsiteX0" fmla="*/ 0 w 2452453"/>
              <a:gd name="connsiteY0" fmla="*/ 800100 h 825500"/>
              <a:gd name="connsiteX1" fmla="*/ 457200 w 2452453"/>
              <a:gd name="connsiteY1" fmla="*/ 508000 h 825500"/>
              <a:gd name="connsiteX2" fmla="*/ 622300 w 2452453"/>
              <a:gd name="connsiteY2" fmla="*/ 457200 h 825500"/>
              <a:gd name="connsiteX3" fmla="*/ 1206500 w 2452453"/>
              <a:gd name="connsiteY3" fmla="*/ 419100 h 825500"/>
              <a:gd name="connsiteX4" fmla="*/ 1435100 w 2452453"/>
              <a:gd name="connsiteY4" fmla="*/ 381000 h 825500"/>
              <a:gd name="connsiteX5" fmla="*/ 1485900 w 2452453"/>
              <a:gd name="connsiteY5" fmla="*/ 368300 h 825500"/>
              <a:gd name="connsiteX6" fmla="*/ 1727200 w 2452453"/>
              <a:gd name="connsiteY6" fmla="*/ 292100 h 825500"/>
              <a:gd name="connsiteX7" fmla="*/ 1879600 w 2452453"/>
              <a:gd name="connsiteY7" fmla="*/ 241300 h 825500"/>
              <a:gd name="connsiteX8" fmla="*/ 2044700 w 2452453"/>
              <a:gd name="connsiteY8" fmla="*/ 139700 h 825500"/>
              <a:gd name="connsiteX9" fmla="*/ 2120900 w 2452453"/>
              <a:gd name="connsiteY9" fmla="*/ 88900 h 825500"/>
              <a:gd name="connsiteX10" fmla="*/ 2159000 w 2452453"/>
              <a:gd name="connsiteY10" fmla="*/ 38100 h 825500"/>
              <a:gd name="connsiteX11" fmla="*/ 2235200 w 2452453"/>
              <a:gd name="connsiteY11" fmla="*/ 0 h 825500"/>
              <a:gd name="connsiteX12" fmla="*/ 2286000 w 2452453"/>
              <a:gd name="connsiteY12" fmla="*/ 12700 h 825500"/>
              <a:gd name="connsiteX13" fmla="*/ 2324100 w 2452453"/>
              <a:gd name="connsiteY13" fmla="*/ 50800 h 825500"/>
              <a:gd name="connsiteX14" fmla="*/ 2349500 w 2452453"/>
              <a:gd name="connsiteY14" fmla="*/ 139700 h 825500"/>
              <a:gd name="connsiteX15" fmla="*/ 2425700 w 2452453"/>
              <a:gd name="connsiteY15" fmla="*/ 368300 h 825500"/>
              <a:gd name="connsiteX16" fmla="*/ 2438400 w 2452453"/>
              <a:gd name="connsiteY16" fmla="*/ 508000 h 825500"/>
              <a:gd name="connsiteX17" fmla="*/ 2451100 w 2452453"/>
              <a:gd name="connsiteY17" fmla="*/ 596900 h 825500"/>
              <a:gd name="connsiteX18" fmla="*/ 2451100 w 2452453"/>
              <a:gd name="connsiteY18" fmla="*/ 825500 h 825500"/>
              <a:gd name="connsiteX0" fmla="*/ 0 w 2452453"/>
              <a:gd name="connsiteY0" fmla="*/ 800100 h 825500"/>
              <a:gd name="connsiteX1" fmla="*/ 457200 w 2452453"/>
              <a:gd name="connsiteY1" fmla="*/ 508000 h 825500"/>
              <a:gd name="connsiteX2" fmla="*/ 1206500 w 2452453"/>
              <a:gd name="connsiteY2" fmla="*/ 419100 h 825500"/>
              <a:gd name="connsiteX3" fmla="*/ 1435100 w 2452453"/>
              <a:gd name="connsiteY3" fmla="*/ 381000 h 825500"/>
              <a:gd name="connsiteX4" fmla="*/ 1485900 w 2452453"/>
              <a:gd name="connsiteY4" fmla="*/ 368300 h 825500"/>
              <a:gd name="connsiteX5" fmla="*/ 1727200 w 2452453"/>
              <a:gd name="connsiteY5" fmla="*/ 292100 h 825500"/>
              <a:gd name="connsiteX6" fmla="*/ 1879600 w 2452453"/>
              <a:gd name="connsiteY6" fmla="*/ 241300 h 825500"/>
              <a:gd name="connsiteX7" fmla="*/ 2044700 w 2452453"/>
              <a:gd name="connsiteY7" fmla="*/ 139700 h 825500"/>
              <a:gd name="connsiteX8" fmla="*/ 2120900 w 2452453"/>
              <a:gd name="connsiteY8" fmla="*/ 88900 h 825500"/>
              <a:gd name="connsiteX9" fmla="*/ 2159000 w 2452453"/>
              <a:gd name="connsiteY9" fmla="*/ 38100 h 825500"/>
              <a:gd name="connsiteX10" fmla="*/ 2235200 w 2452453"/>
              <a:gd name="connsiteY10" fmla="*/ 0 h 825500"/>
              <a:gd name="connsiteX11" fmla="*/ 2286000 w 2452453"/>
              <a:gd name="connsiteY11" fmla="*/ 12700 h 825500"/>
              <a:gd name="connsiteX12" fmla="*/ 2324100 w 2452453"/>
              <a:gd name="connsiteY12" fmla="*/ 50800 h 825500"/>
              <a:gd name="connsiteX13" fmla="*/ 2349500 w 2452453"/>
              <a:gd name="connsiteY13" fmla="*/ 139700 h 825500"/>
              <a:gd name="connsiteX14" fmla="*/ 2425700 w 2452453"/>
              <a:gd name="connsiteY14" fmla="*/ 368300 h 825500"/>
              <a:gd name="connsiteX15" fmla="*/ 2438400 w 2452453"/>
              <a:gd name="connsiteY15" fmla="*/ 508000 h 825500"/>
              <a:gd name="connsiteX16" fmla="*/ 2451100 w 2452453"/>
              <a:gd name="connsiteY16" fmla="*/ 596900 h 825500"/>
              <a:gd name="connsiteX17" fmla="*/ 2451100 w 2452453"/>
              <a:gd name="connsiteY17" fmla="*/ 825500 h 825500"/>
              <a:gd name="connsiteX0" fmla="*/ 0 w 2452981"/>
              <a:gd name="connsiteY0" fmla="*/ 800100 h 825500"/>
              <a:gd name="connsiteX1" fmla="*/ 457200 w 2452981"/>
              <a:gd name="connsiteY1" fmla="*/ 508000 h 825500"/>
              <a:gd name="connsiteX2" fmla="*/ 1206500 w 2452981"/>
              <a:gd name="connsiteY2" fmla="*/ 419100 h 825500"/>
              <a:gd name="connsiteX3" fmla="*/ 1435100 w 2452981"/>
              <a:gd name="connsiteY3" fmla="*/ 381000 h 825500"/>
              <a:gd name="connsiteX4" fmla="*/ 1485900 w 2452981"/>
              <a:gd name="connsiteY4" fmla="*/ 368300 h 825500"/>
              <a:gd name="connsiteX5" fmla="*/ 1727200 w 2452981"/>
              <a:gd name="connsiteY5" fmla="*/ 292100 h 825500"/>
              <a:gd name="connsiteX6" fmla="*/ 1879600 w 2452981"/>
              <a:gd name="connsiteY6" fmla="*/ 241300 h 825500"/>
              <a:gd name="connsiteX7" fmla="*/ 2044700 w 2452981"/>
              <a:gd name="connsiteY7" fmla="*/ 139700 h 825500"/>
              <a:gd name="connsiteX8" fmla="*/ 2120900 w 2452981"/>
              <a:gd name="connsiteY8" fmla="*/ 88900 h 825500"/>
              <a:gd name="connsiteX9" fmla="*/ 2159000 w 2452981"/>
              <a:gd name="connsiteY9" fmla="*/ 38100 h 825500"/>
              <a:gd name="connsiteX10" fmla="*/ 2235200 w 2452981"/>
              <a:gd name="connsiteY10" fmla="*/ 0 h 825500"/>
              <a:gd name="connsiteX11" fmla="*/ 2286000 w 2452981"/>
              <a:gd name="connsiteY11" fmla="*/ 12700 h 825500"/>
              <a:gd name="connsiteX12" fmla="*/ 2324100 w 2452981"/>
              <a:gd name="connsiteY12" fmla="*/ 50800 h 825500"/>
              <a:gd name="connsiteX13" fmla="*/ 2349500 w 2452981"/>
              <a:gd name="connsiteY13" fmla="*/ 139700 h 825500"/>
              <a:gd name="connsiteX14" fmla="*/ 2425700 w 2452981"/>
              <a:gd name="connsiteY14" fmla="*/ 368300 h 825500"/>
              <a:gd name="connsiteX15" fmla="*/ 2451100 w 2452981"/>
              <a:gd name="connsiteY15" fmla="*/ 596900 h 825500"/>
              <a:gd name="connsiteX16" fmla="*/ 2451100 w 2452981"/>
              <a:gd name="connsiteY16" fmla="*/ 825500 h 825500"/>
              <a:gd name="connsiteX0" fmla="*/ 0 w 2452981"/>
              <a:gd name="connsiteY0" fmla="*/ 800914 h 826314"/>
              <a:gd name="connsiteX1" fmla="*/ 457200 w 2452981"/>
              <a:gd name="connsiteY1" fmla="*/ 508814 h 826314"/>
              <a:gd name="connsiteX2" fmla="*/ 1206500 w 2452981"/>
              <a:gd name="connsiteY2" fmla="*/ 419914 h 826314"/>
              <a:gd name="connsiteX3" fmla="*/ 1435100 w 2452981"/>
              <a:gd name="connsiteY3" fmla="*/ 381814 h 826314"/>
              <a:gd name="connsiteX4" fmla="*/ 1485900 w 2452981"/>
              <a:gd name="connsiteY4" fmla="*/ 369114 h 826314"/>
              <a:gd name="connsiteX5" fmla="*/ 1727200 w 2452981"/>
              <a:gd name="connsiteY5" fmla="*/ 292914 h 826314"/>
              <a:gd name="connsiteX6" fmla="*/ 1879600 w 2452981"/>
              <a:gd name="connsiteY6" fmla="*/ 242114 h 826314"/>
              <a:gd name="connsiteX7" fmla="*/ 2044700 w 2452981"/>
              <a:gd name="connsiteY7" fmla="*/ 140514 h 826314"/>
              <a:gd name="connsiteX8" fmla="*/ 2120900 w 2452981"/>
              <a:gd name="connsiteY8" fmla="*/ 89714 h 826314"/>
              <a:gd name="connsiteX9" fmla="*/ 2159000 w 2452981"/>
              <a:gd name="connsiteY9" fmla="*/ 38914 h 826314"/>
              <a:gd name="connsiteX10" fmla="*/ 2235200 w 2452981"/>
              <a:gd name="connsiteY10" fmla="*/ 814 h 826314"/>
              <a:gd name="connsiteX11" fmla="*/ 2286000 w 2452981"/>
              <a:gd name="connsiteY11" fmla="*/ 13514 h 826314"/>
              <a:gd name="connsiteX12" fmla="*/ 2349500 w 2452981"/>
              <a:gd name="connsiteY12" fmla="*/ 140514 h 826314"/>
              <a:gd name="connsiteX13" fmla="*/ 2425700 w 2452981"/>
              <a:gd name="connsiteY13" fmla="*/ 369114 h 826314"/>
              <a:gd name="connsiteX14" fmla="*/ 2451100 w 2452981"/>
              <a:gd name="connsiteY14" fmla="*/ 597714 h 826314"/>
              <a:gd name="connsiteX15" fmla="*/ 2451100 w 2452981"/>
              <a:gd name="connsiteY15" fmla="*/ 826314 h 826314"/>
              <a:gd name="connsiteX0" fmla="*/ 0 w 2452981"/>
              <a:gd name="connsiteY0" fmla="*/ 800100 h 825500"/>
              <a:gd name="connsiteX1" fmla="*/ 457200 w 2452981"/>
              <a:gd name="connsiteY1" fmla="*/ 508000 h 825500"/>
              <a:gd name="connsiteX2" fmla="*/ 1206500 w 2452981"/>
              <a:gd name="connsiteY2" fmla="*/ 419100 h 825500"/>
              <a:gd name="connsiteX3" fmla="*/ 1435100 w 2452981"/>
              <a:gd name="connsiteY3" fmla="*/ 381000 h 825500"/>
              <a:gd name="connsiteX4" fmla="*/ 1485900 w 2452981"/>
              <a:gd name="connsiteY4" fmla="*/ 368300 h 825500"/>
              <a:gd name="connsiteX5" fmla="*/ 1727200 w 2452981"/>
              <a:gd name="connsiteY5" fmla="*/ 292100 h 825500"/>
              <a:gd name="connsiteX6" fmla="*/ 1879600 w 2452981"/>
              <a:gd name="connsiteY6" fmla="*/ 241300 h 825500"/>
              <a:gd name="connsiteX7" fmla="*/ 2044700 w 2452981"/>
              <a:gd name="connsiteY7" fmla="*/ 139700 h 825500"/>
              <a:gd name="connsiteX8" fmla="*/ 2120900 w 2452981"/>
              <a:gd name="connsiteY8" fmla="*/ 88900 h 825500"/>
              <a:gd name="connsiteX9" fmla="*/ 2159000 w 2452981"/>
              <a:gd name="connsiteY9" fmla="*/ 38100 h 825500"/>
              <a:gd name="connsiteX10" fmla="*/ 2235200 w 2452981"/>
              <a:gd name="connsiteY10" fmla="*/ 0 h 825500"/>
              <a:gd name="connsiteX11" fmla="*/ 2349500 w 2452981"/>
              <a:gd name="connsiteY11" fmla="*/ 139700 h 825500"/>
              <a:gd name="connsiteX12" fmla="*/ 2425700 w 2452981"/>
              <a:gd name="connsiteY12" fmla="*/ 368300 h 825500"/>
              <a:gd name="connsiteX13" fmla="*/ 2451100 w 2452981"/>
              <a:gd name="connsiteY13" fmla="*/ 596900 h 825500"/>
              <a:gd name="connsiteX14" fmla="*/ 2451100 w 2452981"/>
              <a:gd name="connsiteY14" fmla="*/ 825500 h 825500"/>
              <a:gd name="connsiteX0" fmla="*/ 0 w 2452981"/>
              <a:gd name="connsiteY0" fmla="*/ 763108 h 788508"/>
              <a:gd name="connsiteX1" fmla="*/ 457200 w 2452981"/>
              <a:gd name="connsiteY1" fmla="*/ 471008 h 788508"/>
              <a:gd name="connsiteX2" fmla="*/ 1206500 w 2452981"/>
              <a:gd name="connsiteY2" fmla="*/ 382108 h 788508"/>
              <a:gd name="connsiteX3" fmla="*/ 1435100 w 2452981"/>
              <a:gd name="connsiteY3" fmla="*/ 344008 h 788508"/>
              <a:gd name="connsiteX4" fmla="*/ 1485900 w 2452981"/>
              <a:gd name="connsiteY4" fmla="*/ 331308 h 788508"/>
              <a:gd name="connsiteX5" fmla="*/ 1727200 w 2452981"/>
              <a:gd name="connsiteY5" fmla="*/ 255108 h 788508"/>
              <a:gd name="connsiteX6" fmla="*/ 1879600 w 2452981"/>
              <a:gd name="connsiteY6" fmla="*/ 204308 h 788508"/>
              <a:gd name="connsiteX7" fmla="*/ 2044700 w 2452981"/>
              <a:gd name="connsiteY7" fmla="*/ 102708 h 788508"/>
              <a:gd name="connsiteX8" fmla="*/ 2120900 w 2452981"/>
              <a:gd name="connsiteY8" fmla="*/ 51908 h 788508"/>
              <a:gd name="connsiteX9" fmla="*/ 2159000 w 2452981"/>
              <a:gd name="connsiteY9" fmla="*/ 1108 h 788508"/>
              <a:gd name="connsiteX10" fmla="*/ 2349500 w 2452981"/>
              <a:gd name="connsiteY10" fmla="*/ 102708 h 788508"/>
              <a:gd name="connsiteX11" fmla="*/ 2425700 w 2452981"/>
              <a:gd name="connsiteY11" fmla="*/ 331308 h 788508"/>
              <a:gd name="connsiteX12" fmla="*/ 2451100 w 2452981"/>
              <a:gd name="connsiteY12" fmla="*/ 559908 h 788508"/>
              <a:gd name="connsiteX13" fmla="*/ 2451100 w 2452981"/>
              <a:gd name="connsiteY13" fmla="*/ 788508 h 788508"/>
              <a:gd name="connsiteX0" fmla="*/ 0 w 2452981"/>
              <a:gd name="connsiteY0" fmla="*/ 711200 h 736600"/>
              <a:gd name="connsiteX1" fmla="*/ 457200 w 2452981"/>
              <a:gd name="connsiteY1" fmla="*/ 419100 h 736600"/>
              <a:gd name="connsiteX2" fmla="*/ 1206500 w 2452981"/>
              <a:gd name="connsiteY2" fmla="*/ 330200 h 736600"/>
              <a:gd name="connsiteX3" fmla="*/ 1435100 w 2452981"/>
              <a:gd name="connsiteY3" fmla="*/ 292100 h 736600"/>
              <a:gd name="connsiteX4" fmla="*/ 1485900 w 2452981"/>
              <a:gd name="connsiteY4" fmla="*/ 279400 h 736600"/>
              <a:gd name="connsiteX5" fmla="*/ 1727200 w 2452981"/>
              <a:gd name="connsiteY5" fmla="*/ 203200 h 736600"/>
              <a:gd name="connsiteX6" fmla="*/ 1879600 w 2452981"/>
              <a:gd name="connsiteY6" fmla="*/ 152400 h 736600"/>
              <a:gd name="connsiteX7" fmla="*/ 2044700 w 2452981"/>
              <a:gd name="connsiteY7" fmla="*/ 50800 h 736600"/>
              <a:gd name="connsiteX8" fmla="*/ 2120900 w 2452981"/>
              <a:gd name="connsiteY8" fmla="*/ 0 h 736600"/>
              <a:gd name="connsiteX9" fmla="*/ 2349500 w 2452981"/>
              <a:gd name="connsiteY9" fmla="*/ 50800 h 736600"/>
              <a:gd name="connsiteX10" fmla="*/ 2425700 w 2452981"/>
              <a:gd name="connsiteY10" fmla="*/ 279400 h 736600"/>
              <a:gd name="connsiteX11" fmla="*/ 2451100 w 2452981"/>
              <a:gd name="connsiteY11" fmla="*/ 508000 h 736600"/>
              <a:gd name="connsiteX12" fmla="*/ 2451100 w 2452981"/>
              <a:gd name="connsiteY12" fmla="*/ 736600 h 736600"/>
              <a:gd name="connsiteX0" fmla="*/ 0 w 2452981"/>
              <a:gd name="connsiteY0" fmla="*/ 727075 h 752475"/>
              <a:gd name="connsiteX1" fmla="*/ 457200 w 2452981"/>
              <a:gd name="connsiteY1" fmla="*/ 434975 h 752475"/>
              <a:gd name="connsiteX2" fmla="*/ 1206500 w 2452981"/>
              <a:gd name="connsiteY2" fmla="*/ 346075 h 752475"/>
              <a:gd name="connsiteX3" fmla="*/ 1435100 w 2452981"/>
              <a:gd name="connsiteY3" fmla="*/ 307975 h 752475"/>
              <a:gd name="connsiteX4" fmla="*/ 1485900 w 2452981"/>
              <a:gd name="connsiteY4" fmla="*/ 295275 h 752475"/>
              <a:gd name="connsiteX5" fmla="*/ 1727200 w 2452981"/>
              <a:gd name="connsiteY5" fmla="*/ 219075 h 752475"/>
              <a:gd name="connsiteX6" fmla="*/ 1879600 w 2452981"/>
              <a:gd name="connsiteY6" fmla="*/ 168275 h 752475"/>
              <a:gd name="connsiteX7" fmla="*/ 2044700 w 2452981"/>
              <a:gd name="connsiteY7" fmla="*/ 66675 h 752475"/>
              <a:gd name="connsiteX8" fmla="*/ 2139950 w 2452981"/>
              <a:gd name="connsiteY8" fmla="*/ 0 h 752475"/>
              <a:gd name="connsiteX9" fmla="*/ 2349500 w 2452981"/>
              <a:gd name="connsiteY9" fmla="*/ 66675 h 752475"/>
              <a:gd name="connsiteX10" fmla="*/ 2425700 w 2452981"/>
              <a:gd name="connsiteY10" fmla="*/ 295275 h 752475"/>
              <a:gd name="connsiteX11" fmla="*/ 2451100 w 2452981"/>
              <a:gd name="connsiteY11" fmla="*/ 523875 h 752475"/>
              <a:gd name="connsiteX12" fmla="*/ 2451100 w 2452981"/>
              <a:gd name="connsiteY12" fmla="*/ 752475 h 752475"/>
              <a:gd name="connsiteX0" fmla="*/ 0 w 2452981"/>
              <a:gd name="connsiteY0" fmla="*/ 730379 h 755779"/>
              <a:gd name="connsiteX1" fmla="*/ 457200 w 2452981"/>
              <a:gd name="connsiteY1" fmla="*/ 438279 h 755779"/>
              <a:gd name="connsiteX2" fmla="*/ 1206500 w 2452981"/>
              <a:gd name="connsiteY2" fmla="*/ 349379 h 755779"/>
              <a:gd name="connsiteX3" fmla="*/ 1435100 w 2452981"/>
              <a:gd name="connsiteY3" fmla="*/ 311279 h 755779"/>
              <a:gd name="connsiteX4" fmla="*/ 1485900 w 2452981"/>
              <a:gd name="connsiteY4" fmla="*/ 298579 h 755779"/>
              <a:gd name="connsiteX5" fmla="*/ 1727200 w 2452981"/>
              <a:gd name="connsiteY5" fmla="*/ 222379 h 755779"/>
              <a:gd name="connsiteX6" fmla="*/ 1879600 w 2452981"/>
              <a:gd name="connsiteY6" fmla="*/ 171579 h 755779"/>
              <a:gd name="connsiteX7" fmla="*/ 2044700 w 2452981"/>
              <a:gd name="connsiteY7" fmla="*/ 69979 h 755779"/>
              <a:gd name="connsiteX8" fmla="*/ 2139950 w 2452981"/>
              <a:gd name="connsiteY8" fmla="*/ 3304 h 755779"/>
              <a:gd name="connsiteX9" fmla="*/ 2254250 w 2452981"/>
              <a:gd name="connsiteY9" fmla="*/ 174754 h 755779"/>
              <a:gd name="connsiteX10" fmla="*/ 2425700 w 2452981"/>
              <a:gd name="connsiteY10" fmla="*/ 298579 h 755779"/>
              <a:gd name="connsiteX11" fmla="*/ 2451100 w 2452981"/>
              <a:gd name="connsiteY11" fmla="*/ 527179 h 755779"/>
              <a:gd name="connsiteX12" fmla="*/ 2451100 w 2452981"/>
              <a:gd name="connsiteY12" fmla="*/ 755779 h 755779"/>
              <a:gd name="connsiteX0" fmla="*/ 0 w 2465681"/>
              <a:gd name="connsiteY0" fmla="*/ 730379 h 755779"/>
              <a:gd name="connsiteX1" fmla="*/ 457200 w 2465681"/>
              <a:gd name="connsiteY1" fmla="*/ 438279 h 755779"/>
              <a:gd name="connsiteX2" fmla="*/ 1206500 w 2465681"/>
              <a:gd name="connsiteY2" fmla="*/ 349379 h 755779"/>
              <a:gd name="connsiteX3" fmla="*/ 1435100 w 2465681"/>
              <a:gd name="connsiteY3" fmla="*/ 311279 h 755779"/>
              <a:gd name="connsiteX4" fmla="*/ 1485900 w 2465681"/>
              <a:gd name="connsiteY4" fmla="*/ 298579 h 755779"/>
              <a:gd name="connsiteX5" fmla="*/ 1727200 w 2465681"/>
              <a:gd name="connsiteY5" fmla="*/ 222379 h 755779"/>
              <a:gd name="connsiteX6" fmla="*/ 1879600 w 2465681"/>
              <a:gd name="connsiteY6" fmla="*/ 171579 h 755779"/>
              <a:gd name="connsiteX7" fmla="*/ 2044700 w 2465681"/>
              <a:gd name="connsiteY7" fmla="*/ 69979 h 755779"/>
              <a:gd name="connsiteX8" fmla="*/ 2139950 w 2465681"/>
              <a:gd name="connsiteY8" fmla="*/ 3304 h 755779"/>
              <a:gd name="connsiteX9" fmla="*/ 2254250 w 2465681"/>
              <a:gd name="connsiteY9" fmla="*/ 174754 h 755779"/>
              <a:gd name="connsiteX10" fmla="*/ 2451100 w 2465681"/>
              <a:gd name="connsiteY10" fmla="*/ 527179 h 755779"/>
              <a:gd name="connsiteX11" fmla="*/ 2451100 w 2465681"/>
              <a:gd name="connsiteY11" fmla="*/ 755779 h 755779"/>
              <a:gd name="connsiteX0" fmla="*/ 0 w 2451100"/>
              <a:gd name="connsiteY0" fmla="*/ 730379 h 755779"/>
              <a:gd name="connsiteX1" fmla="*/ 457200 w 2451100"/>
              <a:gd name="connsiteY1" fmla="*/ 438279 h 755779"/>
              <a:gd name="connsiteX2" fmla="*/ 1206500 w 2451100"/>
              <a:gd name="connsiteY2" fmla="*/ 349379 h 755779"/>
              <a:gd name="connsiteX3" fmla="*/ 1435100 w 2451100"/>
              <a:gd name="connsiteY3" fmla="*/ 311279 h 755779"/>
              <a:gd name="connsiteX4" fmla="*/ 1485900 w 2451100"/>
              <a:gd name="connsiteY4" fmla="*/ 298579 h 755779"/>
              <a:gd name="connsiteX5" fmla="*/ 1727200 w 2451100"/>
              <a:gd name="connsiteY5" fmla="*/ 222379 h 755779"/>
              <a:gd name="connsiteX6" fmla="*/ 1879600 w 2451100"/>
              <a:gd name="connsiteY6" fmla="*/ 171579 h 755779"/>
              <a:gd name="connsiteX7" fmla="*/ 2044700 w 2451100"/>
              <a:gd name="connsiteY7" fmla="*/ 69979 h 755779"/>
              <a:gd name="connsiteX8" fmla="*/ 2139950 w 2451100"/>
              <a:gd name="connsiteY8" fmla="*/ 3304 h 755779"/>
              <a:gd name="connsiteX9" fmla="*/ 2254250 w 2451100"/>
              <a:gd name="connsiteY9" fmla="*/ 174754 h 755779"/>
              <a:gd name="connsiteX10" fmla="*/ 2451100 w 2451100"/>
              <a:gd name="connsiteY10" fmla="*/ 755779 h 755779"/>
              <a:gd name="connsiteX0" fmla="*/ 0 w 2255120"/>
              <a:gd name="connsiteY0" fmla="*/ 730379 h 730379"/>
              <a:gd name="connsiteX1" fmla="*/ 457200 w 2255120"/>
              <a:gd name="connsiteY1" fmla="*/ 438279 h 730379"/>
              <a:gd name="connsiteX2" fmla="*/ 1206500 w 2255120"/>
              <a:gd name="connsiteY2" fmla="*/ 349379 h 730379"/>
              <a:gd name="connsiteX3" fmla="*/ 1435100 w 2255120"/>
              <a:gd name="connsiteY3" fmla="*/ 311279 h 730379"/>
              <a:gd name="connsiteX4" fmla="*/ 1485900 w 2255120"/>
              <a:gd name="connsiteY4" fmla="*/ 298579 h 730379"/>
              <a:gd name="connsiteX5" fmla="*/ 1727200 w 2255120"/>
              <a:gd name="connsiteY5" fmla="*/ 222379 h 730379"/>
              <a:gd name="connsiteX6" fmla="*/ 1879600 w 2255120"/>
              <a:gd name="connsiteY6" fmla="*/ 171579 h 730379"/>
              <a:gd name="connsiteX7" fmla="*/ 2044700 w 2255120"/>
              <a:gd name="connsiteY7" fmla="*/ 69979 h 730379"/>
              <a:gd name="connsiteX8" fmla="*/ 2139950 w 2255120"/>
              <a:gd name="connsiteY8" fmla="*/ 3304 h 730379"/>
              <a:gd name="connsiteX9" fmla="*/ 2254250 w 2255120"/>
              <a:gd name="connsiteY9" fmla="*/ 174754 h 730379"/>
              <a:gd name="connsiteX10" fmla="*/ 2206625 w 2255120"/>
              <a:gd name="connsiteY10" fmla="*/ 717679 h 730379"/>
              <a:gd name="connsiteX0" fmla="*/ 0 w 2254348"/>
              <a:gd name="connsiteY0" fmla="*/ 730379 h 730379"/>
              <a:gd name="connsiteX1" fmla="*/ 457200 w 2254348"/>
              <a:gd name="connsiteY1" fmla="*/ 438279 h 730379"/>
              <a:gd name="connsiteX2" fmla="*/ 1206500 w 2254348"/>
              <a:gd name="connsiteY2" fmla="*/ 349379 h 730379"/>
              <a:gd name="connsiteX3" fmla="*/ 1435100 w 2254348"/>
              <a:gd name="connsiteY3" fmla="*/ 311279 h 730379"/>
              <a:gd name="connsiteX4" fmla="*/ 1485900 w 2254348"/>
              <a:gd name="connsiteY4" fmla="*/ 298579 h 730379"/>
              <a:gd name="connsiteX5" fmla="*/ 1727200 w 2254348"/>
              <a:gd name="connsiteY5" fmla="*/ 222379 h 730379"/>
              <a:gd name="connsiteX6" fmla="*/ 1879600 w 2254348"/>
              <a:gd name="connsiteY6" fmla="*/ 171579 h 730379"/>
              <a:gd name="connsiteX7" fmla="*/ 2044700 w 2254348"/>
              <a:gd name="connsiteY7" fmla="*/ 69979 h 730379"/>
              <a:gd name="connsiteX8" fmla="*/ 2139950 w 2254348"/>
              <a:gd name="connsiteY8" fmla="*/ 3304 h 730379"/>
              <a:gd name="connsiteX9" fmla="*/ 2254250 w 2254348"/>
              <a:gd name="connsiteY9" fmla="*/ 174754 h 730379"/>
              <a:gd name="connsiteX10" fmla="*/ 2165350 w 2254348"/>
              <a:gd name="connsiteY10" fmla="*/ 717679 h 730379"/>
              <a:gd name="connsiteX0" fmla="*/ 0 w 2203606"/>
              <a:gd name="connsiteY0" fmla="*/ 733273 h 733273"/>
              <a:gd name="connsiteX1" fmla="*/ 457200 w 2203606"/>
              <a:gd name="connsiteY1" fmla="*/ 441173 h 733273"/>
              <a:gd name="connsiteX2" fmla="*/ 1206500 w 2203606"/>
              <a:gd name="connsiteY2" fmla="*/ 352273 h 733273"/>
              <a:gd name="connsiteX3" fmla="*/ 1435100 w 2203606"/>
              <a:gd name="connsiteY3" fmla="*/ 314173 h 733273"/>
              <a:gd name="connsiteX4" fmla="*/ 1485900 w 2203606"/>
              <a:gd name="connsiteY4" fmla="*/ 301473 h 733273"/>
              <a:gd name="connsiteX5" fmla="*/ 1727200 w 2203606"/>
              <a:gd name="connsiteY5" fmla="*/ 225273 h 733273"/>
              <a:gd name="connsiteX6" fmla="*/ 1879600 w 2203606"/>
              <a:gd name="connsiteY6" fmla="*/ 174473 h 733273"/>
              <a:gd name="connsiteX7" fmla="*/ 2044700 w 2203606"/>
              <a:gd name="connsiteY7" fmla="*/ 72873 h 733273"/>
              <a:gd name="connsiteX8" fmla="*/ 2139950 w 2203606"/>
              <a:gd name="connsiteY8" fmla="*/ 6198 h 733273"/>
              <a:gd name="connsiteX9" fmla="*/ 2203450 w 2203606"/>
              <a:gd name="connsiteY9" fmla="*/ 231623 h 733273"/>
              <a:gd name="connsiteX10" fmla="*/ 2165350 w 2203606"/>
              <a:gd name="connsiteY10" fmla="*/ 720573 h 733273"/>
              <a:gd name="connsiteX0" fmla="*/ 0 w 2203452"/>
              <a:gd name="connsiteY0" fmla="*/ 733273 h 733273"/>
              <a:gd name="connsiteX1" fmla="*/ 457200 w 2203452"/>
              <a:gd name="connsiteY1" fmla="*/ 441173 h 733273"/>
              <a:gd name="connsiteX2" fmla="*/ 1206500 w 2203452"/>
              <a:gd name="connsiteY2" fmla="*/ 352273 h 733273"/>
              <a:gd name="connsiteX3" fmla="*/ 1435100 w 2203452"/>
              <a:gd name="connsiteY3" fmla="*/ 314173 h 733273"/>
              <a:gd name="connsiteX4" fmla="*/ 1485900 w 2203452"/>
              <a:gd name="connsiteY4" fmla="*/ 301473 h 733273"/>
              <a:gd name="connsiteX5" fmla="*/ 1727200 w 2203452"/>
              <a:gd name="connsiteY5" fmla="*/ 225273 h 733273"/>
              <a:gd name="connsiteX6" fmla="*/ 1879600 w 2203452"/>
              <a:gd name="connsiteY6" fmla="*/ 174473 h 733273"/>
              <a:gd name="connsiteX7" fmla="*/ 2044700 w 2203452"/>
              <a:gd name="connsiteY7" fmla="*/ 72873 h 733273"/>
              <a:gd name="connsiteX8" fmla="*/ 2162175 w 2203452"/>
              <a:gd name="connsiteY8" fmla="*/ 6198 h 733273"/>
              <a:gd name="connsiteX9" fmla="*/ 2203450 w 2203452"/>
              <a:gd name="connsiteY9" fmla="*/ 231623 h 733273"/>
              <a:gd name="connsiteX10" fmla="*/ 2165350 w 2203452"/>
              <a:gd name="connsiteY10" fmla="*/ 720573 h 733273"/>
              <a:gd name="connsiteX0" fmla="*/ 0 w 2214500"/>
              <a:gd name="connsiteY0" fmla="*/ 736262 h 736262"/>
              <a:gd name="connsiteX1" fmla="*/ 457200 w 2214500"/>
              <a:gd name="connsiteY1" fmla="*/ 444162 h 736262"/>
              <a:gd name="connsiteX2" fmla="*/ 1206500 w 2214500"/>
              <a:gd name="connsiteY2" fmla="*/ 355262 h 736262"/>
              <a:gd name="connsiteX3" fmla="*/ 1435100 w 2214500"/>
              <a:gd name="connsiteY3" fmla="*/ 317162 h 736262"/>
              <a:gd name="connsiteX4" fmla="*/ 1485900 w 2214500"/>
              <a:gd name="connsiteY4" fmla="*/ 304462 h 736262"/>
              <a:gd name="connsiteX5" fmla="*/ 1727200 w 2214500"/>
              <a:gd name="connsiteY5" fmla="*/ 228262 h 736262"/>
              <a:gd name="connsiteX6" fmla="*/ 1879600 w 2214500"/>
              <a:gd name="connsiteY6" fmla="*/ 177462 h 736262"/>
              <a:gd name="connsiteX7" fmla="*/ 2044700 w 2214500"/>
              <a:gd name="connsiteY7" fmla="*/ 75862 h 736262"/>
              <a:gd name="connsiteX8" fmla="*/ 2200275 w 2214500"/>
              <a:gd name="connsiteY8" fmla="*/ 6012 h 736262"/>
              <a:gd name="connsiteX9" fmla="*/ 2203450 w 2214500"/>
              <a:gd name="connsiteY9" fmla="*/ 234612 h 736262"/>
              <a:gd name="connsiteX10" fmla="*/ 2165350 w 2214500"/>
              <a:gd name="connsiteY10" fmla="*/ 723562 h 7362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214500" h="736262">
                <a:moveTo>
                  <a:pt x="0" y="736262"/>
                </a:moveTo>
                <a:cubicBezTo>
                  <a:pt x="152400" y="638895"/>
                  <a:pt x="256117" y="507662"/>
                  <a:pt x="457200" y="444162"/>
                </a:cubicBezTo>
                <a:cubicBezTo>
                  <a:pt x="658283" y="380662"/>
                  <a:pt x="1043517" y="376429"/>
                  <a:pt x="1206500" y="355262"/>
                </a:cubicBezTo>
                <a:cubicBezTo>
                  <a:pt x="1369483" y="334095"/>
                  <a:pt x="1388533" y="325629"/>
                  <a:pt x="1435100" y="317162"/>
                </a:cubicBezTo>
                <a:cubicBezTo>
                  <a:pt x="1481667" y="308695"/>
                  <a:pt x="1437217" y="319279"/>
                  <a:pt x="1485900" y="304462"/>
                </a:cubicBezTo>
                <a:cubicBezTo>
                  <a:pt x="1534583" y="289645"/>
                  <a:pt x="1661583" y="249429"/>
                  <a:pt x="1727200" y="228262"/>
                </a:cubicBezTo>
                <a:cubicBezTo>
                  <a:pt x="1792817" y="207095"/>
                  <a:pt x="1826683" y="202862"/>
                  <a:pt x="1879600" y="177462"/>
                </a:cubicBezTo>
                <a:cubicBezTo>
                  <a:pt x="1932517" y="152062"/>
                  <a:pt x="1991254" y="104437"/>
                  <a:pt x="2044700" y="75862"/>
                </a:cubicBezTo>
                <a:cubicBezTo>
                  <a:pt x="2098146" y="47287"/>
                  <a:pt x="2173817" y="-20446"/>
                  <a:pt x="2200275" y="6012"/>
                </a:cubicBezTo>
                <a:cubicBezTo>
                  <a:pt x="2226733" y="32470"/>
                  <a:pt x="2209271" y="115020"/>
                  <a:pt x="2203450" y="234612"/>
                </a:cubicBezTo>
                <a:cubicBezTo>
                  <a:pt x="2197629" y="354204"/>
                  <a:pt x="2124340" y="602515"/>
                  <a:pt x="2165350" y="723562"/>
                </a:cubicBezTo>
              </a:path>
            </a:pathLst>
          </a:custGeom>
          <a:solidFill>
            <a:schemeClr val="bg1">
              <a:alpha val="5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nvGrpSpPr>
          <p:cNvPr id="63" name="Grupo 62">
            <a:extLst>
              <a:ext uri="{FF2B5EF4-FFF2-40B4-BE49-F238E27FC236}">
                <a16:creationId xmlns:a16="http://schemas.microsoft.com/office/drawing/2014/main" id="{1EBD28FD-BDC5-8D8E-F38F-3C4EEBBE849B}"/>
              </a:ext>
            </a:extLst>
          </p:cNvPr>
          <p:cNvGrpSpPr/>
          <p:nvPr/>
        </p:nvGrpSpPr>
        <p:grpSpPr>
          <a:xfrm>
            <a:off x="7582367" y="5913872"/>
            <a:ext cx="421910" cy="276999"/>
            <a:chOff x="8206577" y="3160841"/>
            <a:chExt cx="510511" cy="335169"/>
          </a:xfrm>
        </p:grpSpPr>
        <p:sp>
          <p:nvSpPr>
            <p:cNvPr id="64" name="Elipse 63">
              <a:extLst>
                <a:ext uri="{FF2B5EF4-FFF2-40B4-BE49-F238E27FC236}">
                  <a16:creationId xmlns:a16="http://schemas.microsoft.com/office/drawing/2014/main" id="{83B2D6E1-C1FF-5859-8EEF-1F2CE10AABF3}"/>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65" name="CuadroTexto 64">
              <a:extLst>
                <a:ext uri="{FF2B5EF4-FFF2-40B4-BE49-F238E27FC236}">
                  <a16:creationId xmlns:a16="http://schemas.microsoft.com/office/drawing/2014/main" id="{E7DF94B7-3D4A-5DCD-448C-532FB381C06B}"/>
                </a:ext>
              </a:extLst>
            </p:cNvPr>
            <p:cNvSpPr txBox="1"/>
            <p:nvPr/>
          </p:nvSpPr>
          <p:spPr>
            <a:xfrm>
              <a:off x="8206577" y="3160841"/>
              <a:ext cx="510511" cy="335169"/>
            </a:xfrm>
            <a:prstGeom prst="rect">
              <a:avLst/>
            </a:prstGeom>
            <a:noFill/>
          </p:spPr>
          <p:txBody>
            <a:bodyPr wrap="none" rtlCol="0">
              <a:spAutoFit/>
            </a:bodyPr>
            <a:lstStyle/>
            <a:p>
              <a:r>
                <a:rPr lang="es-CL" sz="1200" dirty="0">
                  <a:solidFill>
                    <a:schemeClr val="bg1"/>
                  </a:solidFill>
                </a:rPr>
                <a:t>K13</a:t>
              </a:r>
            </a:p>
          </p:txBody>
        </p:sp>
      </p:grpSp>
      <p:grpSp>
        <p:nvGrpSpPr>
          <p:cNvPr id="69" name="Grupo 68">
            <a:extLst>
              <a:ext uri="{FF2B5EF4-FFF2-40B4-BE49-F238E27FC236}">
                <a16:creationId xmlns:a16="http://schemas.microsoft.com/office/drawing/2014/main" id="{F6F6E6EF-2E85-89C1-7673-B791B4409016}"/>
              </a:ext>
            </a:extLst>
          </p:cNvPr>
          <p:cNvGrpSpPr/>
          <p:nvPr/>
        </p:nvGrpSpPr>
        <p:grpSpPr>
          <a:xfrm>
            <a:off x="11770090" y="5412331"/>
            <a:ext cx="421910" cy="276999"/>
            <a:chOff x="8219294" y="3173558"/>
            <a:chExt cx="510511" cy="335169"/>
          </a:xfrm>
        </p:grpSpPr>
        <p:sp>
          <p:nvSpPr>
            <p:cNvPr id="70" name="Elipse 69">
              <a:extLst>
                <a:ext uri="{FF2B5EF4-FFF2-40B4-BE49-F238E27FC236}">
                  <a16:creationId xmlns:a16="http://schemas.microsoft.com/office/drawing/2014/main" id="{35768CCA-0022-0031-0815-97107809D380}"/>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71" name="CuadroTexto 70">
              <a:extLst>
                <a:ext uri="{FF2B5EF4-FFF2-40B4-BE49-F238E27FC236}">
                  <a16:creationId xmlns:a16="http://schemas.microsoft.com/office/drawing/2014/main" id="{D85B6D3C-2A17-B29B-9722-51C959F6D391}"/>
                </a:ext>
              </a:extLst>
            </p:cNvPr>
            <p:cNvSpPr txBox="1"/>
            <p:nvPr/>
          </p:nvSpPr>
          <p:spPr>
            <a:xfrm>
              <a:off x="8219294" y="3173558"/>
              <a:ext cx="510511" cy="335169"/>
            </a:xfrm>
            <a:prstGeom prst="rect">
              <a:avLst/>
            </a:prstGeom>
            <a:noFill/>
          </p:spPr>
          <p:txBody>
            <a:bodyPr wrap="none" rtlCol="0">
              <a:spAutoFit/>
            </a:bodyPr>
            <a:lstStyle/>
            <a:p>
              <a:r>
                <a:rPr lang="es-CL" sz="1200" dirty="0">
                  <a:solidFill>
                    <a:schemeClr val="bg1"/>
                  </a:solidFill>
                </a:rPr>
                <a:t>K11</a:t>
              </a:r>
            </a:p>
          </p:txBody>
        </p:sp>
      </p:grpSp>
      <p:sp>
        <p:nvSpPr>
          <p:cNvPr id="72" name="Rectangle 2">
            <a:extLst>
              <a:ext uri="{FF2B5EF4-FFF2-40B4-BE49-F238E27FC236}">
                <a16:creationId xmlns:a16="http://schemas.microsoft.com/office/drawing/2014/main" id="{A99C7F42-3D69-167F-BA07-DECB3668327E}"/>
              </a:ext>
            </a:extLst>
          </p:cNvPr>
          <p:cNvSpPr/>
          <p:nvPr/>
        </p:nvSpPr>
        <p:spPr>
          <a:xfrm>
            <a:off x="0" y="1306109"/>
            <a:ext cx="3909848" cy="5535064"/>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defRPr/>
            </a:pPr>
            <a:r>
              <a:rPr lang="es-CL" altLang="es-CL" sz="800" b="1" u="sng" dirty="0">
                <a:latin typeface="Arial" panose="020B0604020202020204" pitchFamily="34" charset="0"/>
                <a:cs typeface="Arial" panose="020B0604020202020204" pitchFamily="34" charset="0"/>
              </a:rPr>
              <a:t>Área Objetivo Bravo</a:t>
            </a:r>
            <a:r>
              <a:rPr lang="es-CL" altLang="es-CL" sz="800" b="1" dirty="0">
                <a:latin typeface="Arial" panose="020B0604020202020204" pitchFamily="34" charset="0"/>
                <a:cs typeface="Arial" panose="020B0604020202020204" pitchFamily="34" charset="0"/>
              </a:rPr>
              <a:t>:</a:t>
            </a:r>
          </a:p>
          <a:p>
            <a:pPr eaLnBrk="1" hangingPunct="1">
              <a:lnSpc>
                <a:spcPct val="100000"/>
              </a:lnSpc>
              <a:spcBef>
                <a:spcPct val="0"/>
              </a:spcBef>
              <a:buFont typeface="Calibri Light" panose="020F0302020204030204" pitchFamily="34" charset="0"/>
              <a:buAutoNum type="alphaUcPeriod"/>
              <a:defRPr/>
            </a:pPr>
            <a:r>
              <a:rPr lang="es-CL" altLang="es-CL" sz="700" b="1" u="sng" dirty="0">
                <a:latin typeface="Arial" panose="020B0604020202020204" pitchFamily="34" charset="0"/>
                <a:cs typeface="Arial" panose="020B0604020202020204" pitchFamily="34" charset="0"/>
              </a:rPr>
              <a:t>Terrenos Críticos</a:t>
            </a:r>
            <a:r>
              <a:rPr lang="es-CL" altLang="es-CL" sz="700" b="1" dirty="0">
                <a:latin typeface="Arial" panose="020B0604020202020204" pitchFamily="34" charset="0"/>
                <a:cs typeface="Arial" panose="020B0604020202020204" pitchFamily="34" charset="0"/>
              </a:rPr>
              <a:t>:</a:t>
            </a:r>
          </a:p>
          <a:p>
            <a:pPr marL="179388" indent="-179388" eaLnBrk="1" hangingPunct="1">
              <a:lnSpc>
                <a:spcPct val="100000"/>
              </a:lnSpc>
              <a:spcBef>
                <a:spcPct val="0"/>
              </a:spcBef>
              <a:defRPr/>
            </a:pPr>
            <a:r>
              <a:rPr lang="es-CL" altLang="es-CL" sz="700" dirty="0">
                <a:latin typeface="Arial" panose="020B0604020202020204" pitchFamily="34" charset="0"/>
                <a:cs typeface="Arial" panose="020B0604020202020204" pitchFamily="34" charset="0"/>
              </a:rPr>
              <a:t>K1: Acceso Norte RN-3. </a:t>
            </a:r>
          </a:p>
          <a:p>
            <a:pPr marL="179388" indent="-179388" eaLnBrk="1" hangingPunct="1">
              <a:lnSpc>
                <a:spcPct val="100000"/>
              </a:lnSpc>
              <a:spcBef>
                <a:spcPct val="0"/>
              </a:spcBef>
              <a:defRPr/>
            </a:pPr>
            <a:r>
              <a:rPr lang="es-CL" altLang="es-CL" sz="700" dirty="0">
                <a:latin typeface="Arial" panose="020B0604020202020204" pitchFamily="34" charset="0"/>
                <a:cs typeface="Arial" panose="020B0604020202020204" pitchFamily="34" charset="0"/>
              </a:rPr>
              <a:t>K2: Cerro de la Laguna, 66mts. </a:t>
            </a:r>
          </a:p>
          <a:p>
            <a:pPr marL="179388" indent="-179388" eaLnBrk="1" hangingPunct="1">
              <a:lnSpc>
                <a:spcPct val="100000"/>
              </a:lnSpc>
              <a:spcBef>
                <a:spcPct val="0"/>
              </a:spcBef>
              <a:defRPr/>
            </a:pPr>
            <a:r>
              <a:rPr lang="es-CL" altLang="es-CL" sz="700" dirty="0">
                <a:latin typeface="Arial" panose="020B0604020202020204" pitchFamily="34" charset="0"/>
                <a:cs typeface="Arial" panose="020B0604020202020204" pitchFamily="34" charset="0"/>
              </a:rPr>
              <a:t>K3: Aeropuerto Gdor. Ramón Trejo Noel. </a:t>
            </a:r>
          </a:p>
          <a:p>
            <a:pPr marL="179388" indent="-179388" eaLnBrk="1" hangingPunct="1">
              <a:lnSpc>
                <a:spcPct val="100000"/>
              </a:lnSpc>
              <a:spcBef>
                <a:spcPct val="0"/>
              </a:spcBef>
              <a:defRPr/>
            </a:pPr>
            <a:r>
              <a:rPr lang="es-CL" altLang="es-CL" sz="700" dirty="0">
                <a:latin typeface="Arial" panose="020B0604020202020204" pitchFamily="34" charset="0"/>
                <a:cs typeface="Arial" panose="020B0604020202020204" pitchFamily="34" charset="0"/>
              </a:rPr>
              <a:t>K4: Atracaderos Industriales. </a:t>
            </a:r>
          </a:p>
          <a:p>
            <a:pPr marL="179388" indent="-179388" eaLnBrk="1" hangingPunct="1">
              <a:lnSpc>
                <a:spcPct val="100000"/>
              </a:lnSpc>
              <a:spcBef>
                <a:spcPct val="0"/>
              </a:spcBef>
              <a:defRPr/>
            </a:pPr>
            <a:r>
              <a:rPr lang="es-CL" altLang="es-CL" sz="700" dirty="0">
                <a:latin typeface="Arial" panose="020B0604020202020204" pitchFamily="34" charset="0"/>
                <a:cs typeface="Arial" panose="020B0604020202020204" pitchFamily="34" charset="0"/>
              </a:rPr>
              <a:t>K5: Acceso </a:t>
            </a:r>
            <a:r>
              <a:rPr lang="es-CL" altLang="es-CL" sz="700" dirty="0" err="1">
                <a:latin typeface="Arial" panose="020B0604020202020204" pitchFamily="34" charset="0"/>
                <a:cs typeface="Arial" panose="020B0604020202020204" pitchFamily="34" charset="0"/>
              </a:rPr>
              <a:t>Weste</a:t>
            </a:r>
            <a:r>
              <a:rPr lang="es-CL" altLang="es-CL" sz="700" dirty="0">
                <a:latin typeface="Arial" panose="020B0604020202020204" pitchFamily="34" charset="0"/>
                <a:cs typeface="Arial" panose="020B0604020202020204" pitchFamily="34" charset="0"/>
              </a:rPr>
              <a:t>, RP-5. </a:t>
            </a:r>
          </a:p>
          <a:p>
            <a:pPr marL="179388" indent="-179388" eaLnBrk="1" hangingPunct="1">
              <a:lnSpc>
                <a:spcPct val="100000"/>
              </a:lnSpc>
              <a:spcBef>
                <a:spcPct val="0"/>
              </a:spcBef>
              <a:defRPr/>
            </a:pPr>
            <a:r>
              <a:rPr lang="es-CL" altLang="es-CL" sz="700" dirty="0">
                <a:latin typeface="Arial" panose="020B0604020202020204" pitchFamily="34" charset="0"/>
                <a:cs typeface="Arial" panose="020B0604020202020204" pitchFamily="34" charset="0"/>
              </a:rPr>
              <a:t>K6: Puerto Rio Grande</a:t>
            </a:r>
          </a:p>
          <a:p>
            <a:pPr marL="179388" indent="-179388">
              <a:lnSpc>
                <a:spcPct val="100000"/>
              </a:lnSpc>
              <a:spcBef>
                <a:spcPct val="0"/>
              </a:spcBef>
              <a:defRPr/>
            </a:pPr>
            <a:r>
              <a:rPr lang="es-CL" altLang="es-CL" sz="700" dirty="0">
                <a:latin typeface="Arial" panose="020B0604020202020204" pitchFamily="34" charset="0"/>
                <a:cs typeface="Arial" panose="020B0604020202020204" pitchFamily="34" charset="0"/>
              </a:rPr>
              <a:t>K7: Puente Doctor, C Pacheco, 540mts.</a:t>
            </a:r>
          </a:p>
          <a:p>
            <a:pPr marL="179388" indent="-179388" eaLnBrk="1" hangingPunct="1">
              <a:lnSpc>
                <a:spcPct val="100000"/>
              </a:lnSpc>
              <a:spcBef>
                <a:spcPct val="0"/>
              </a:spcBef>
              <a:defRPr/>
            </a:pPr>
            <a:r>
              <a:rPr lang="es-ES" altLang="es-CL" sz="700" dirty="0">
                <a:latin typeface="Arial" panose="020B0604020202020204" pitchFamily="34" charset="0"/>
                <a:cs typeface="Arial" panose="020B0604020202020204" pitchFamily="34" charset="0"/>
              </a:rPr>
              <a:t>K8: Acceso Sur RN-3. Rio Grande</a:t>
            </a:r>
          </a:p>
          <a:p>
            <a:pPr marL="179388" indent="-179388" eaLnBrk="1" hangingPunct="1">
              <a:lnSpc>
                <a:spcPct val="100000"/>
              </a:lnSpc>
              <a:spcBef>
                <a:spcPct val="0"/>
              </a:spcBef>
              <a:defRPr/>
            </a:pPr>
            <a:r>
              <a:rPr lang="es-ES" altLang="es-CL" sz="700" dirty="0">
                <a:latin typeface="Arial" panose="020B0604020202020204" pitchFamily="34" charset="0"/>
                <a:cs typeface="Arial" panose="020B0604020202020204" pitchFamily="34" charset="0"/>
              </a:rPr>
              <a:t>K9: Rio Grande. </a:t>
            </a:r>
          </a:p>
          <a:p>
            <a:pPr marL="179388" indent="-179388" eaLnBrk="1" hangingPunct="1">
              <a:lnSpc>
                <a:spcPct val="100000"/>
              </a:lnSpc>
              <a:spcBef>
                <a:spcPct val="0"/>
              </a:spcBef>
              <a:defRPr/>
            </a:pPr>
            <a:r>
              <a:rPr lang="es-ES" altLang="es-CL" sz="700" dirty="0">
                <a:latin typeface="Arial" panose="020B0604020202020204" pitchFamily="34" charset="0"/>
                <a:cs typeface="Arial" panose="020B0604020202020204" pitchFamily="34" charset="0"/>
              </a:rPr>
              <a:t>K10: Puente Viejo Rio Grande.</a:t>
            </a:r>
          </a:p>
          <a:p>
            <a:pPr marL="179388" indent="-179388">
              <a:lnSpc>
                <a:spcPct val="100000"/>
              </a:lnSpc>
              <a:spcBef>
                <a:spcPct val="0"/>
              </a:spcBef>
              <a:defRPr/>
            </a:pPr>
            <a:r>
              <a:rPr lang="es-ES" altLang="es-CL" sz="700" dirty="0">
                <a:latin typeface="Arial" panose="020B0604020202020204" pitchFamily="34" charset="0"/>
                <a:cs typeface="Arial" panose="020B0604020202020204" pitchFamily="34" charset="0"/>
              </a:rPr>
              <a:t>K11: </a:t>
            </a:r>
            <a:r>
              <a:rPr lang="es-CL" altLang="es-CL" sz="700" dirty="0">
                <a:latin typeface="Arial" panose="020B0604020202020204" pitchFamily="34" charset="0"/>
                <a:cs typeface="Arial" panose="020B0604020202020204" pitchFamily="34" charset="0"/>
              </a:rPr>
              <a:t>Faro Cabo Peña</a:t>
            </a:r>
            <a:endParaRPr lang="es-ES" altLang="es-CL" sz="700" dirty="0">
              <a:latin typeface="Arial" panose="020B0604020202020204" pitchFamily="34" charset="0"/>
              <a:cs typeface="Arial" panose="020B0604020202020204" pitchFamily="34" charset="0"/>
            </a:endParaRPr>
          </a:p>
          <a:p>
            <a:pPr marL="179388" indent="-179388" eaLnBrk="1" hangingPunct="1">
              <a:lnSpc>
                <a:spcPct val="100000"/>
              </a:lnSpc>
              <a:spcBef>
                <a:spcPct val="0"/>
              </a:spcBef>
              <a:defRPr/>
            </a:pPr>
            <a:r>
              <a:rPr lang="es-ES" altLang="es-CL" sz="700" dirty="0">
                <a:latin typeface="Arial" panose="020B0604020202020204" pitchFamily="34" charset="0"/>
                <a:cs typeface="Arial" panose="020B0604020202020204" pitchFamily="34" charset="0"/>
              </a:rPr>
              <a:t>K12: Intersección Ruta B.</a:t>
            </a:r>
          </a:p>
          <a:p>
            <a:pPr marL="179388" indent="-179388" eaLnBrk="1" hangingPunct="1">
              <a:lnSpc>
                <a:spcPct val="100000"/>
              </a:lnSpc>
              <a:spcBef>
                <a:spcPct val="0"/>
              </a:spcBef>
              <a:defRPr/>
            </a:pPr>
            <a:r>
              <a:rPr lang="es-ES" altLang="es-CL" sz="700" dirty="0">
                <a:latin typeface="Arial" panose="020B0604020202020204" pitchFamily="34" charset="0"/>
                <a:cs typeface="Arial" panose="020B0604020202020204" pitchFamily="34" charset="0"/>
              </a:rPr>
              <a:t>K13: Altura predominante, 80mts.</a:t>
            </a:r>
          </a:p>
          <a:p>
            <a:pPr marL="179388" indent="-179388" eaLnBrk="1" hangingPunct="1">
              <a:lnSpc>
                <a:spcPct val="100000"/>
              </a:lnSpc>
              <a:spcBef>
                <a:spcPct val="0"/>
              </a:spcBef>
              <a:defRPr/>
            </a:pPr>
            <a:r>
              <a:rPr lang="es-CL" altLang="es-CL" sz="700" dirty="0">
                <a:latin typeface="Arial" panose="020B0604020202020204" pitchFamily="34" charset="0"/>
                <a:cs typeface="Arial" panose="020B0604020202020204" pitchFamily="34" charset="0"/>
              </a:rPr>
              <a:t>K14: Intersección Ruta C.</a:t>
            </a:r>
          </a:p>
          <a:p>
            <a:pPr eaLnBrk="1" hangingPunct="1">
              <a:lnSpc>
                <a:spcPct val="100000"/>
              </a:lnSpc>
              <a:spcBef>
                <a:spcPct val="0"/>
              </a:spcBef>
              <a:buFont typeface="Calibri Light" panose="020F0302020204030204" pitchFamily="34" charset="0"/>
              <a:buAutoNum type="alphaUcPeriod" startAt="2"/>
              <a:defRPr/>
            </a:pPr>
            <a:r>
              <a:rPr lang="es-CL" altLang="es-CL" sz="700" b="1" u="sng" dirty="0">
                <a:latin typeface="Arial" panose="020B0604020202020204" pitchFamily="34" charset="0"/>
                <a:cs typeface="Arial" panose="020B0604020202020204" pitchFamily="34" charset="0"/>
              </a:rPr>
              <a:t>Observación y Campo de Tiro</a:t>
            </a:r>
            <a:r>
              <a:rPr lang="es-CL" altLang="es-CL" sz="700" b="1" dirty="0">
                <a:latin typeface="Arial" panose="020B0604020202020204" pitchFamily="34" charset="0"/>
                <a:cs typeface="Arial" panose="020B0604020202020204" pitchFamily="34" charset="0"/>
              </a:rPr>
              <a:t>:</a:t>
            </a:r>
          </a:p>
          <a:p>
            <a:pPr marL="179388" indent="-179388" algn="just" eaLnBrk="1" hangingPunct="1">
              <a:lnSpc>
                <a:spcPct val="100000"/>
              </a:lnSpc>
              <a:spcBef>
                <a:spcPct val="0"/>
              </a:spcBef>
              <a:defRPr/>
            </a:pPr>
            <a:r>
              <a:rPr lang="es-ES" altLang="es-CL" sz="700" b="1" dirty="0">
                <a:latin typeface="Arial" panose="020B0604020202020204" pitchFamily="34" charset="0"/>
                <a:cs typeface="Arial" panose="020B0604020202020204" pitchFamily="34" charset="0"/>
              </a:rPr>
              <a:t>Área apta para el Combate Corona: </a:t>
            </a:r>
            <a:r>
              <a:rPr lang="es-ES" altLang="es-CL" sz="700" dirty="0">
                <a:latin typeface="Arial" panose="020B0604020202020204" pitchFamily="34" charset="0"/>
                <a:cs typeface="Arial" panose="020B0604020202020204" pitchFamily="34" charset="0"/>
              </a:rPr>
              <a:t>05km x 05km, favorece observación y armamento colectivo.</a:t>
            </a:r>
          </a:p>
          <a:p>
            <a:pPr marL="179388" indent="-179388" algn="just" eaLnBrk="1" hangingPunct="1">
              <a:lnSpc>
                <a:spcPct val="100000"/>
              </a:lnSpc>
              <a:spcBef>
                <a:spcPct val="0"/>
              </a:spcBef>
              <a:defRPr/>
            </a:pPr>
            <a:r>
              <a:rPr lang="es-ES" altLang="es-CL" sz="700" b="1" dirty="0">
                <a:latin typeface="Arial" panose="020B0604020202020204" pitchFamily="34" charset="0"/>
                <a:cs typeface="Arial" panose="020B0604020202020204" pitchFamily="34" charset="0"/>
              </a:rPr>
              <a:t>Área apta para el Combate Royal: </a:t>
            </a:r>
            <a:r>
              <a:rPr lang="es-ES" altLang="es-CL" sz="700" dirty="0">
                <a:latin typeface="Arial" panose="020B0604020202020204" pitchFamily="34" charset="0"/>
                <a:cs typeface="Arial" panose="020B0604020202020204" pitchFamily="34" charset="0"/>
              </a:rPr>
              <a:t>2.5km x 2.5km, favorece observación, tiro curvo, canalización por K10.  </a:t>
            </a:r>
          </a:p>
          <a:p>
            <a:pPr marL="179388" indent="-179388" algn="just" eaLnBrk="1" hangingPunct="1">
              <a:lnSpc>
                <a:spcPct val="100000"/>
              </a:lnSpc>
              <a:spcBef>
                <a:spcPct val="0"/>
              </a:spcBef>
              <a:defRPr/>
            </a:pPr>
            <a:r>
              <a:rPr lang="es-ES" altLang="es-CL" sz="700" b="1" dirty="0">
                <a:latin typeface="Arial" panose="020B0604020202020204" pitchFamily="34" charset="0"/>
                <a:cs typeface="Arial" panose="020B0604020202020204" pitchFamily="34" charset="0"/>
              </a:rPr>
              <a:t>Área apta para el Combate Austral: </a:t>
            </a:r>
            <a:r>
              <a:rPr lang="es-ES" altLang="es-CL" sz="700" dirty="0">
                <a:latin typeface="Arial" panose="020B0604020202020204" pitchFamily="34" charset="0"/>
                <a:cs typeface="Arial" panose="020B0604020202020204" pitchFamily="34" charset="0"/>
              </a:rPr>
              <a:t>3.8km x 2.8km, dirección de fuego restringida hacia el este c/n calibres mayores a 7,62mm, tiros de precisión de mayor calibre sin inconvenientes.</a:t>
            </a:r>
            <a:endParaRPr lang="es-CL" altLang="es-CL" sz="700" dirty="0">
              <a:latin typeface="Arial" panose="020B0604020202020204" pitchFamily="34" charset="0"/>
              <a:cs typeface="Arial" panose="020B0604020202020204" pitchFamily="34" charset="0"/>
            </a:endParaRPr>
          </a:p>
          <a:p>
            <a:pPr eaLnBrk="1" hangingPunct="1">
              <a:lnSpc>
                <a:spcPct val="100000"/>
              </a:lnSpc>
              <a:spcBef>
                <a:spcPct val="0"/>
              </a:spcBef>
              <a:buFont typeface="Calibri Light" panose="020F0302020204030204" pitchFamily="34" charset="0"/>
              <a:buAutoNum type="alphaUcPeriod" startAt="3"/>
              <a:defRPr/>
            </a:pPr>
            <a:r>
              <a:rPr lang="es-CL" altLang="es-CL" sz="700" b="1" u="sng" dirty="0">
                <a:latin typeface="Arial" panose="020B0604020202020204" pitchFamily="34" charset="0"/>
                <a:cs typeface="Arial" panose="020B0604020202020204" pitchFamily="34" charset="0"/>
              </a:rPr>
              <a:t>Protección y encubrimiento</a:t>
            </a:r>
            <a:r>
              <a:rPr lang="es-CL" altLang="es-CL" sz="700" b="1" dirty="0">
                <a:latin typeface="Arial" panose="020B0604020202020204" pitchFamily="34" charset="0"/>
                <a:cs typeface="Arial" panose="020B0604020202020204" pitchFamily="34" charset="0"/>
              </a:rPr>
              <a:t>:</a:t>
            </a:r>
          </a:p>
          <a:p>
            <a:pPr marL="179388" indent="-179388" algn="just" eaLnBrk="1" hangingPunct="1">
              <a:lnSpc>
                <a:spcPct val="100000"/>
              </a:lnSpc>
              <a:spcBef>
                <a:spcPct val="0"/>
              </a:spcBef>
              <a:defRPr/>
            </a:pPr>
            <a:r>
              <a:rPr lang="es-CL" altLang="es-CL" sz="700" dirty="0">
                <a:latin typeface="Arial" panose="020B0604020202020204" pitchFamily="34" charset="0"/>
                <a:cs typeface="Arial" panose="020B0604020202020204" pitchFamily="34" charset="0"/>
              </a:rPr>
              <a:t>Cobertura limitada en zonas costeras y estepas.</a:t>
            </a:r>
          </a:p>
          <a:p>
            <a:pPr marL="179388" indent="-179388" algn="just" eaLnBrk="1" hangingPunct="1">
              <a:lnSpc>
                <a:spcPct val="100000"/>
              </a:lnSpc>
              <a:spcBef>
                <a:spcPct val="0"/>
              </a:spcBef>
              <a:defRPr/>
            </a:pPr>
            <a:r>
              <a:rPr lang="es-ES" altLang="es-CL" sz="700" dirty="0">
                <a:latin typeface="Arial" panose="020B0604020202020204" pitchFamily="34" charset="0"/>
                <a:cs typeface="Arial" panose="020B0604020202020204" pitchFamily="34" charset="0"/>
              </a:rPr>
              <a:t>C</a:t>
            </a:r>
            <a:r>
              <a:rPr lang="es-CL" altLang="es-CL" sz="700" dirty="0">
                <a:latin typeface="Arial" panose="020B0604020202020204" pitchFamily="34" charset="0"/>
                <a:cs typeface="Arial" panose="020B0604020202020204" pitchFamily="34" charset="0"/>
              </a:rPr>
              <a:t>ordones boscosos hacia el sur y hacia el oeste, encubrimiento parcial para infantería ligera.</a:t>
            </a:r>
          </a:p>
          <a:p>
            <a:pPr marL="179388" indent="-179388" algn="just" eaLnBrk="1" hangingPunct="1">
              <a:lnSpc>
                <a:spcPct val="100000"/>
              </a:lnSpc>
              <a:spcBef>
                <a:spcPct val="0"/>
              </a:spcBef>
              <a:defRPr/>
            </a:pPr>
            <a:r>
              <a:rPr lang="es-ES" altLang="es-CL" sz="700" dirty="0">
                <a:latin typeface="Arial" panose="020B0604020202020204" pitchFamily="34" charset="0"/>
                <a:cs typeface="Arial" panose="020B0604020202020204" pitchFamily="34" charset="0"/>
              </a:rPr>
              <a:t>Z</a:t>
            </a:r>
            <a:r>
              <a:rPr lang="es-CL" altLang="es-CL" sz="700" dirty="0">
                <a:latin typeface="Arial" panose="020B0604020202020204" pitchFamily="34" charset="0"/>
                <a:cs typeface="Arial" panose="020B0604020202020204" pitchFamily="34" charset="0"/>
              </a:rPr>
              <a:t>onas urbanizadas en Rio Grande ofrecen cobertura para combate urbano (edificios industriales y residenciales).</a:t>
            </a:r>
          </a:p>
          <a:p>
            <a:pPr eaLnBrk="1" hangingPunct="1">
              <a:lnSpc>
                <a:spcPct val="100000"/>
              </a:lnSpc>
              <a:spcBef>
                <a:spcPct val="0"/>
              </a:spcBef>
              <a:buNone/>
              <a:defRPr/>
            </a:pPr>
            <a:r>
              <a:rPr lang="es-CL" altLang="es-CL" sz="1050" b="1" dirty="0">
                <a:solidFill>
                  <a:srgbClr val="FF0909"/>
                </a:solidFill>
                <a:latin typeface="Arial" panose="020B0604020202020204" pitchFamily="34" charset="0"/>
                <a:cs typeface="Arial" panose="020B0604020202020204" pitchFamily="34" charset="0"/>
              </a:rPr>
              <a:t>D.</a:t>
            </a:r>
            <a:r>
              <a:rPr lang="es-CL" altLang="es-CL" sz="1050" b="1" u="sng" dirty="0">
                <a:solidFill>
                  <a:srgbClr val="FF0909"/>
                </a:solidFill>
                <a:latin typeface="Arial" panose="020B0604020202020204" pitchFamily="34" charset="0"/>
                <a:cs typeface="Arial" panose="020B0604020202020204" pitchFamily="34" charset="0"/>
              </a:rPr>
              <a:t> Avenidas de Aproximación</a:t>
            </a:r>
            <a:r>
              <a:rPr lang="es-CL" altLang="es-CL" sz="1050" b="1" dirty="0">
                <a:solidFill>
                  <a:srgbClr val="FF0909"/>
                </a:solidFill>
                <a:latin typeface="Arial" panose="020B0604020202020204" pitchFamily="34" charset="0"/>
                <a:cs typeface="Arial" panose="020B0604020202020204" pitchFamily="34" charset="0"/>
              </a:rPr>
              <a:t>:</a:t>
            </a:r>
          </a:p>
          <a:p>
            <a:pPr marL="179388" indent="-169863" algn="just">
              <a:lnSpc>
                <a:spcPct val="100000"/>
              </a:lnSpc>
              <a:spcBef>
                <a:spcPct val="0"/>
              </a:spcBef>
              <a:buFont typeface="+mj-lt"/>
              <a:buAutoNum type="arabicPeriod"/>
              <a:defRPr/>
            </a:pPr>
            <a:r>
              <a:rPr lang="es-CL" sz="1050" b="1" dirty="0">
                <a:solidFill>
                  <a:srgbClr val="FF0909"/>
                </a:solidFill>
                <a:latin typeface="Arial" panose="020B0604020202020204" pitchFamily="34" charset="0"/>
                <a:cs typeface="Arial" panose="020B0604020202020204" pitchFamily="34" charset="0"/>
              </a:rPr>
              <a:t>AA ZAFIRO: </a:t>
            </a:r>
            <a:r>
              <a:rPr lang="es-CL" sz="1050" dirty="0">
                <a:solidFill>
                  <a:srgbClr val="FF0909"/>
                </a:solidFill>
                <a:latin typeface="Arial" panose="020B0604020202020204" pitchFamily="34" charset="0"/>
                <a:cs typeface="Arial" panose="020B0604020202020204" pitchFamily="34" charset="0"/>
              </a:rPr>
              <a:t>Área que permite dispersión de </a:t>
            </a:r>
            <a:r>
              <a:rPr lang="es-CL" sz="1050" dirty="0" err="1">
                <a:solidFill>
                  <a:srgbClr val="FF0909"/>
                </a:solidFill>
                <a:latin typeface="Arial" panose="020B0604020202020204" pitchFamily="34" charset="0"/>
                <a:cs typeface="Arial" panose="020B0604020202020204" pitchFamily="34" charset="0"/>
              </a:rPr>
              <a:t>Unidaded</a:t>
            </a:r>
            <a:r>
              <a:rPr lang="es-CL" sz="1050" dirty="0">
                <a:solidFill>
                  <a:srgbClr val="FF0909"/>
                </a:solidFill>
                <a:latin typeface="Arial" panose="020B0604020202020204" pitchFamily="34" charset="0"/>
                <a:cs typeface="Arial" panose="020B0604020202020204" pitchFamily="34" charset="0"/>
              </a:rPr>
              <a:t>, sin protección o encubrimiento (hasta 2 COY*)</a:t>
            </a:r>
          </a:p>
          <a:p>
            <a:pPr marL="179388" indent="-169863" algn="just">
              <a:lnSpc>
                <a:spcPct val="100000"/>
              </a:lnSpc>
              <a:spcBef>
                <a:spcPct val="0"/>
              </a:spcBef>
              <a:buFont typeface="+mj-lt"/>
              <a:buAutoNum type="arabicPeriod"/>
              <a:defRPr/>
            </a:pPr>
            <a:r>
              <a:rPr lang="es-CL" sz="1050" b="1" dirty="0">
                <a:solidFill>
                  <a:srgbClr val="FF0909"/>
                </a:solidFill>
                <a:latin typeface="Arial" panose="020B0604020202020204" pitchFamily="34" charset="0"/>
                <a:cs typeface="Arial" panose="020B0604020202020204" pitchFamily="34" charset="0"/>
              </a:rPr>
              <a:t>AA AMBAR: </a:t>
            </a:r>
            <a:r>
              <a:rPr lang="es-CL" sz="1050" dirty="0">
                <a:solidFill>
                  <a:srgbClr val="FF0909"/>
                </a:solidFill>
                <a:latin typeface="Arial" panose="020B0604020202020204" pitchFamily="34" charset="0"/>
                <a:cs typeface="Arial" panose="020B0604020202020204" pitchFamily="34" charset="0"/>
              </a:rPr>
              <a:t>Permite el desplazamiento de unidades con alta dispersión hasta hacer ingreso a la ciudad, permite múltiples accesos por fuerza. (hasta 01 Coy).</a:t>
            </a:r>
          </a:p>
          <a:p>
            <a:pPr marL="179388" indent="-169863" algn="just">
              <a:lnSpc>
                <a:spcPct val="100000"/>
              </a:lnSpc>
              <a:spcBef>
                <a:spcPct val="0"/>
              </a:spcBef>
              <a:buFont typeface="+mj-lt"/>
              <a:buAutoNum type="arabicPeriod"/>
              <a:defRPr/>
            </a:pPr>
            <a:r>
              <a:rPr lang="es-CL" sz="1050" b="1" dirty="0">
                <a:solidFill>
                  <a:srgbClr val="FF0909"/>
                </a:solidFill>
                <a:latin typeface="Arial" panose="020B0604020202020204" pitchFamily="34" charset="0"/>
                <a:cs typeface="Arial" panose="020B0604020202020204" pitchFamily="34" charset="0"/>
              </a:rPr>
              <a:t>AA RUBI: </a:t>
            </a:r>
            <a:r>
              <a:rPr lang="es-CL" sz="1050" dirty="0">
                <a:solidFill>
                  <a:srgbClr val="FF0909"/>
                </a:solidFill>
                <a:latin typeface="Arial" panose="020B0604020202020204" pitchFamily="34" charset="0"/>
                <a:cs typeface="Arial" panose="020B0604020202020204" pitchFamily="34" charset="0"/>
              </a:rPr>
              <a:t>Aproximación múltiple, permite transito motorizado. (hasta 02 Coy). Acceso altamente canalizado por puentes.</a:t>
            </a:r>
          </a:p>
          <a:p>
            <a:pPr marL="179388" indent="-169863" algn="just">
              <a:lnSpc>
                <a:spcPct val="100000"/>
              </a:lnSpc>
              <a:spcBef>
                <a:spcPct val="0"/>
              </a:spcBef>
              <a:buFont typeface="+mj-lt"/>
              <a:buAutoNum type="arabicPeriod"/>
              <a:defRPr/>
            </a:pPr>
            <a:r>
              <a:rPr lang="es-ES" sz="1050" b="1" dirty="0">
                <a:solidFill>
                  <a:srgbClr val="FF0909"/>
                </a:solidFill>
                <a:latin typeface="Arial" panose="020B0604020202020204" pitchFamily="34" charset="0"/>
                <a:cs typeface="Arial" panose="020B0604020202020204" pitchFamily="34" charset="0"/>
              </a:rPr>
              <a:t>AA CRISTAL: </a:t>
            </a:r>
            <a:r>
              <a:rPr lang="es-ES" sz="1050" dirty="0">
                <a:solidFill>
                  <a:srgbClr val="FF0909"/>
                </a:solidFill>
                <a:latin typeface="Arial" panose="020B0604020202020204" pitchFamily="34" charset="0"/>
                <a:cs typeface="Arial" panose="020B0604020202020204" pitchFamily="34" charset="0"/>
              </a:rPr>
              <a:t>Altamente canalizado, expuesto a fuegos y obstáculos, requiere velocidad y poder de fuego. Severamente restringido por civiles durante el 50% de la ruta, al salir de la ruta se expone a turbales (hasta 02 PLT).</a:t>
            </a:r>
            <a:endParaRPr lang="es-CL" sz="1050" dirty="0">
              <a:solidFill>
                <a:srgbClr val="FF0909"/>
              </a:solidFill>
              <a:latin typeface="Arial" panose="020B0604020202020204" pitchFamily="34" charset="0"/>
              <a:cs typeface="Arial" panose="020B0604020202020204" pitchFamily="34" charset="0"/>
            </a:endParaRPr>
          </a:p>
        </p:txBody>
      </p:sp>
      <p:sp>
        <p:nvSpPr>
          <p:cNvPr id="18" name="CuadroTexto 17">
            <a:extLst>
              <a:ext uri="{FF2B5EF4-FFF2-40B4-BE49-F238E27FC236}">
                <a16:creationId xmlns:a16="http://schemas.microsoft.com/office/drawing/2014/main" id="{7D1A7DD5-2B0D-2738-BE3F-B77B8F61C003}"/>
              </a:ext>
            </a:extLst>
          </p:cNvPr>
          <p:cNvSpPr txBox="1"/>
          <p:nvPr/>
        </p:nvSpPr>
        <p:spPr>
          <a:xfrm rot="20977695">
            <a:off x="4508592" y="6043502"/>
            <a:ext cx="817853" cy="276999"/>
          </a:xfrm>
          <a:prstGeom prst="rect">
            <a:avLst/>
          </a:prstGeom>
          <a:solidFill>
            <a:schemeClr val="bg1"/>
          </a:solidFill>
          <a:ln>
            <a:solidFill>
              <a:schemeClr val="tx1"/>
            </a:solidFill>
          </a:ln>
        </p:spPr>
        <p:txBody>
          <a:bodyPr wrap="none" rtlCol="0">
            <a:spAutoFit/>
          </a:bodyPr>
          <a:lstStyle/>
          <a:p>
            <a:r>
              <a:rPr lang="es-CL" sz="1200" dirty="0"/>
              <a:t>AA RUBI 1</a:t>
            </a:r>
          </a:p>
        </p:txBody>
      </p:sp>
      <p:sp>
        <p:nvSpPr>
          <p:cNvPr id="19" name="CuadroTexto 18">
            <a:extLst>
              <a:ext uri="{FF2B5EF4-FFF2-40B4-BE49-F238E27FC236}">
                <a16:creationId xmlns:a16="http://schemas.microsoft.com/office/drawing/2014/main" id="{3ADF723F-0DA2-B46B-FC7D-BE668AA9CE8A}"/>
              </a:ext>
            </a:extLst>
          </p:cNvPr>
          <p:cNvSpPr txBox="1"/>
          <p:nvPr/>
        </p:nvSpPr>
        <p:spPr>
          <a:xfrm>
            <a:off x="8004277" y="6515445"/>
            <a:ext cx="817853" cy="276999"/>
          </a:xfrm>
          <a:prstGeom prst="rect">
            <a:avLst/>
          </a:prstGeom>
          <a:solidFill>
            <a:schemeClr val="bg1"/>
          </a:solidFill>
          <a:ln>
            <a:solidFill>
              <a:schemeClr val="tx1"/>
            </a:solidFill>
          </a:ln>
        </p:spPr>
        <p:txBody>
          <a:bodyPr wrap="none" rtlCol="0">
            <a:spAutoFit/>
          </a:bodyPr>
          <a:lstStyle/>
          <a:p>
            <a:r>
              <a:rPr lang="es-CL" sz="1200" dirty="0"/>
              <a:t>AA RUBI 2</a:t>
            </a:r>
          </a:p>
        </p:txBody>
      </p:sp>
      <p:grpSp>
        <p:nvGrpSpPr>
          <p:cNvPr id="66" name="Grupo 65">
            <a:extLst>
              <a:ext uri="{FF2B5EF4-FFF2-40B4-BE49-F238E27FC236}">
                <a16:creationId xmlns:a16="http://schemas.microsoft.com/office/drawing/2014/main" id="{A4AFD3E6-60FD-E736-BD89-50CE9FEE2058}"/>
              </a:ext>
            </a:extLst>
          </p:cNvPr>
          <p:cNvGrpSpPr/>
          <p:nvPr/>
        </p:nvGrpSpPr>
        <p:grpSpPr>
          <a:xfrm>
            <a:off x="8147263" y="5610933"/>
            <a:ext cx="421910" cy="276999"/>
            <a:chOff x="8219294" y="3173558"/>
            <a:chExt cx="510511" cy="335169"/>
          </a:xfrm>
        </p:grpSpPr>
        <p:sp>
          <p:nvSpPr>
            <p:cNvPr id="67" name="Elipse 66">
              <a:extLst>
                <a:ext uri="{FF2B5EF4-FFF2-40B4-BE49-F238E27FC236}">
                  <a16:creationId xmlns:a16="http://schemas.microsoft.com/office/drawing/2014/main" id="{534615F2-1BB6-53AC-7635-12F5F316C712}"/>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68" name="CuadroTexto 67">
              <a:extLst>
                <a:ext uri="{FF2B5EF4-FFF2-40B4-BE49-F238E27FC236}">
                  <a16:creationId xmlns:a16="http://schemas.microsoft.com/office/drawing/2014/main" id="{67E0AB82-6E74-7718-3D12-1A0A88F89615}"/>
                </a:ext>
              </a:extLst>
            </p:cNvPr>
            <p:cNvSpPr txBox="1"/>
            <p:nvPr/>
          </p:nvSpPr>
          <p:spPr>
            <a:xfrm>
              <a:off x="8219294" y="3173558"/>
              <a:ext cx="510511" cy="335169"/>
            </a:xfrm>
            <a:prstGeom prst="rect">
              <a:avLst/>
            </a:prstGeom>
            <a:noFill/>
          </p:spPr>
          <p:txBody>
            <a:bodyPr wrap="none" rtlCol="0">
              <a:spAutoFit/>
            </a:bodyPr>
            <a:lstStyle/>
            <a:p>
              <a:r>
                <a:rPr lang="es-CL" sz="1200" dirty="0">
                  <a:solidFill>
                    <a:schemeClr val="bg1"/>
                  </a:solidFill>
                </a:rPr>
                <a:t>K12</a:t>
              </a:r>
            </a:p>
          </p:txBody>
        </p:sp>
      </p:grpSp>
      <p:sp>
        <p:nvSpPr>
          <p:cNvPr id="23" name="Forma libre 22">
            <a:extLst>
              <a:ext uri="{FF2B5EF4-FFF2-40B4-BE49-F238E27FC236}">
                <a16:creationId xmlns:a16="http://schemas.microsoft.com/office/drawing/2014/main" id="{D6E9165D-D651-43D7-037C-E4929F5DC5BF}"/>
              </a:ext>
            </a:extLst>
          </p:cNvPr>
          <p:cNvSpPr/>
          <p:nvPr/>
        </p:nvSpPr>
        <p:spPr>
          <a:xfrm>
            <a:off x="8192491" y="3472955"/>
            <a:ext cx="2238239" cy="3319731"/>
          </a:xfrm>
          <a:custGeom>
            <a:avLst/>
            <a:gdLst>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04405 w 2078181"/>
              <a:gd name="connsiteY11" fmla="*/ 451263 h 2945081"/>
              <a:gd name="connsiteX12" fmla="*/ 1181594 w 2078181"/>
              <a:gd name="connsiteY12" fmla="*/ 350322 h 2945081"/>
              <a:gd name="connsiteX13" fmla="*/ 1021278 w 2078181"/>
              <a:gd name="connsiteY13" fmla="*/ 380011 h 2945081"/>
              <a:gd name="connsiteX14" fmla="*/ 1430976 w 2078181"/>
              <a:gd name="connsiteY14" fmla="*/ 0 h 2945081"/>
              <a:gd name="connsiteX15" fmla="*/ 1591293 w 2078181"/>
              <a:gd name="connsiteY15" fmla="*/ 552203 h 2945081"/>
              <a:gd name="connsiteX16" fmla="*/ 1508166 w 2078181"/>
              <a:gd name="connsiteY16" fmla="*/ 475013 h 2945081"/>
              <a:gd name="connsiteX17" fmla="*/ 1425039 w 2078181"/>
              <a:gd name="connsiteY17" fmla="*/ 575953 h 2945081"/>
              <a:gd name="connsiteX18" fmla="*/ 1425039 w 2078181"/>
              <a:gd name="connsiteY18" fmla="*/ 706582 h 2945081"/>
              <a:gd name="connsiteX19" fmla="*/ 1585355 w 2078181"/>
              <a:gd name="connsiteY19" fmla="*/ 777834 h 2945081"/>
              <a:gd name="connsiteX20" fmla="*/ 1710046 w 2078181"/>
              <a:gd name="connsiteY20" fmla="*/ 760021 h 2945081"/>
              <a:gd name="connsiteX21" fmla="*/ 1852550 w 2078181"/>
              <a:gd name="connsiteY21" fmla="*/ 765959 h 2945081"/>
              <a:gd name="connsiteX22" fmla="*/ 1995054 w 2078181"/>
              <a:gd name="connsiteY22" fmla="*/ 896587 h 2945081"/>
              <a:gd name="connsiteX23" fmla="*/ 2078181 w 2078181"/>
              <a:gd name="connsiteY23" fmla="*/ 1074717 h 2945081"/>
              <a:gd name="connsiteX24" fmla="*/ 2078181 w 2078181"/>
              <a:gd name="connsiteY24" fmla="*/ 1312224 h 2945081"/>
              <a:gd name="connsiteX25" fmla="*/ 2006929 w 2078181"/>
              <a:gd name="connsiteY25" fmla="*/ 1549730 h 2945081"/>
              <a:gd name="connsiteX26" fmla="*/ 1900052 w 2078181"/>
              <a:gd name="connsiteY26" fmla="*/ 1638795 h 2945081"/>
              <a:gd name="connsiteX27" fmla="*/ 1745672 w 2078181"/>
              <a:gd name="connsiteY27" fmla="*/ 1686296 h 2945081"/>
              <a:gd name="connsiteX28" fmla="*/ 1615044 w 2078181"/>
              <a:gd name="connsiteY28" fmla="*/ 1816925 h 2945081"/>
              <a:gd name="connsiteX29" fmla="*/ 1579418 w 2078181"/>
              <a:gd name="connsiteY29" fmla="*/ 2000992 h 2945081"/>
              <a:gd name="connsiteX30" fmla="*/ 1632857 w 2078181"/>
              <a:gd name="connsiteY30" fmla="*/ 2256312 h 2945081"/>
              <a:gd name="connsiteX31" fmla="*/ 1810987 w 2078181"/>
              <a:gd name="connsiteY31" fmla="*/ 2671948 h 2945081"/>
              <a:gd name="connsiteX32" fmla="*/ 1971304 w 2078181"/>
              <a:gd name="connsiteY32"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04405 w 2078181"/>
              <a:gd name="connsiteY11" fmla="*/ 451263 h 2945081"/>
              <a:gd name="connsiteX12" fmla="*/ 1021278 w 2078181"/>
              <a:gd name="connsiteY12" fmla="*/ 380011 h 2945081"/>
              <a:gd name="connsiteX13" fmla="*/ 1430976 w 2078181"/>
              <a:gd name="connsiteY13" fmla="*/ 0 h 2945081"/>
              <a:gd name="connsiteX14" fmla="*/ 1591293 w 2078181"/>
              <a:gd name="connsiteY14" fmla="*/ 552203 h 2945081"/>
              <a:gd name="connsiteX15" fmla="*/ 1508166 w 2078181"/>
              <a:gd name="connsiteY15" fmla="*/ 475013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209180 w 2078181"/>
              <a:gd name="connsiteY11" fmla="*/ 384588 h 2945081"/>
              <a:gd name="connsiteX12" fmla="*/ 1021278 w 2078181"/>
              <a:gd name="connsiteY12" fmla="*/ 380011 h 2945081"/>
              <a:gd name="connsiteX13" fmla="*/ 1430976 w 2078181"/>
              <a:gd name="connsiteY13" fmla="*/ 0 h 2945081"/>
              <a:gd name="connsiteX14" fmla="*/ 1591293 w 2078181"/>
              <a:gd name="connsiteY14" fmla="*/ 552203 h 2945081"/>
              <a:gd name="connsiteX15" fmla="*/ 1508166 w 2078181"/>
              <a:gd name="connsiteY15" fmla="*/ 475013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77430 w 2078181"/>
              <a:gd name="connsiteY11" fmla="*/ 397288 h 2945081"/>
              <a:gd name="connsiteX12" fmla="*/ 1021278 w 2078181"/>
              <a:gd name="connsiteY12" fmla="*/ 380011 h 2945081"/>
              <a:gd name="connsiteX13" fmla="*/ 1430976 w 2078181"/>
              <a:gd name="connsiteY13" fmla="*/ 0 h 2945081"/>
              <a:gd name="connsiteX14" fmla="*/ 1591293 w 2078181"/>
              <a:gd name="connsiteY14" fmla="*/ 552203 h 2945081"/>
              <a:gd name="connsiteX15" fmla="*/ 1508166 w 2078181"/>
              <a:gd name="connsiteY15" fmla="*/ 475013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77430 w 2078181"/>
              <a:gd name="connsiteY11" fmla="*/ 397288 h 2945081"/>
              <a:gd name="connsiteX12" fmla="*/ 1021278 w 2078181"/>
              <a:gd name="connsiteY12" fmla="*/ 380011 h 2945081"/>
              <a:gd name="connsiteX13" fmla="*/ 1430976 w 2078181"/>
              <a:gd name="connsiteY13" fmla="*/ 0 h 2945081"/>
              <a:gd name="connsiteX14" fmla="*/ 1591293 w 2078181"/>
              <a:gd name="connsiteY14" fmla="*/ 552203 h 2945081"/>
              <a:gd name="connsiteX15" fmla="*/ 1489116 w 2078181"/>
              <a:gd name="connsiteY15" fmla="*/ 49088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77430 w 2078181"/>
              <a:gd name="connsiteY11" fmla="*/ 397288 h 2945081"/>
              <a:gd name="connsiteX12" fmla="*/ 1021278 w 2078181"/>
              <a:gd name="connsiteY12" fmla="*/ 380011 h 2945081"/>
              <a:gd name="connsiteX13" fmla="*/ 1430976 w 2078181"/>
              <a:gd name="connsiteY13" fmla="*/ 0 h 2945081"/>
              <a:gd name="connsiteX14" fmla="*/ 1613518 w 2078181"/>
              <a:gd name="connsiteY14" fmla="*/ 485528 h 2945081"/>
              <a:gd name="connsiteX15" fmla="*/ 1489116 w 2078181"/>
              <a:gd name="connsiteY15" fmla="*/ 49088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77430 w 2078181"/>
              <a:gd name="connsiteY11" fmla="*/ 397288 h 2945081"/>
              <a:gd name="connsiteX12" fmla="*/ 1021278 w 2078181"/>
              <a:gd name="connsiteY12" fmla="*/ 380011 h 2945081"/>
              <a:gd name="connsiteX13" fmla="*/ 1430976 w 2078181"/>
              <a:gd name="connsiteY13" fmla="*/ 0 h 2945081"/>
              <a:gd name="connsiteX14" fmla="*/ 1613518 w 2078181"/>
              <a:gd name="connsiteY14" fmla="*/ 48552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77430 w 2078181"/>
              <a:gd name="connsiteY11" fmla="*/ 397288 h 2945081"/>
              <a:gd name="connsiteX12" fmla="*/ 1021278 w 2078181"/>
              <a:gd name="connsiteY12" fmla="*/ 380011 h 2945081"/>
              <a:gd name="connsiteX13" fmla="*/ 1430976 w 2078181"/>
              <a:gd name="connsiteY13" fmla="*/ 0 h 2945081"/>
              <a:gd name="connsiteX14" fmla="*/ 1613518 w 2078181"/>
              <a:gd name="connsiteY14" fmla="*/ 48552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77430 w 2078181"/>
              <a:gd name="connsiteY11" fmla="*/ 397288 h 2945081"/>
              <a:gd name="connsiteX12" fmla="*/ 1021278 w 2078181"/>
              <a:gd name="connsiteY12" fmla="*/ 380011 h 2945081"/>
              <a:gd name="connsiteX13" fmla="*/ 1430976 w 2078181"/>
              <a:gd name="connsiteY13" fmla="*/ 0 h 2945081"/>
              <a:gd name="connsiteX14" fmla="*/ 1613518 w 2078181"/>
              <a:gd name="connsiteY14" fmla="*/ 48552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77430 w 2078181"/>
              <a:gd name="connsiteY11" fmla="*/ 397288 h 2945081"/>
              <a:gd name="connsiteX12" fmla="*/ 1021278 w 2078181"/>
              <a:gd name="connsiteY12" fmla="*/ 380011 h 2945081"/>
              <a:gd name="connsiteX13" fmla="*/ 1430976 w 2078181"/>
              <a:gd name="connsiteY13" fmla="*/ 0 h 2945081"/>
              <a:gd name="connsiteX14" fmla="*/ 1613518 w 2078181"/>
              <a:gd name="connsiteY14" fmla="*/ 48552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77430 w 2078181"/>
              <a:gd name="connsiteY11" fmla="*/ 397288 h 2945081"/>
              <a:gd name="connsiteX12" fmla="*/ 1021278 w 2078181"/>
              <a:gd name="connsiteY12" fmla="*/ 380011 h 2945081"/>
              <a:gd name="connsiteX13" fmla="*/ 1430976 w 2078181"/>
              <a:gd name="connsiteY13" fmla="*/ 0 h 2945081"/>
              <a:gd name="connsiteX14" fmla="*/ 1613518 w 2078181"/>
              <a:gd name="connsiteY14" fmla="*/ 48552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77430 w 2078181"/>
              <a:gd name="connsiteY11" fmla="*/ 397288 h 2945081"/>
              <a:gd name="connsiteX12" fmla="*/ 1021278 w 2078181"/>
              <a:gd name="connsiteY12" fmla="*/ 380011 h 2945081"/>
              <a:gd name="connsiteX13" fmla="*/ 1430976 w 2078181"/>
              <a:gd name="connsiteY13" fmla="*/ 0 h 2945081"/>
              <a:gd name="connsiteX14" fmla="*/ 1613518 w 2078181"/>
              <a:gd name="connsiteY14" fmla="*/ 48552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77430 w 2078181"/>
              <a:gd name="connsiteY11" fmla="*/ 397288 h 2945081"/>
              <a:gd name="connsiteX12" fmla="*/ 1021278 w 2078181"/>
              <a:gd name="connsiteY12" fmla="*/ 380011 h 2945081"/>
              <a:gd name="connsiteX13" fmla="*/ 1430976 w 2078181"/>
              <a:gd name="connsiteY13" fmla="*/ 0 h 2945081"/>
              <a:gd name="connsiteX14" fmla="*/ 1613518 w 2078181"/>
              <a:gd name="connsiteY14" fmla="*/ 48552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77430 w 2078181"/>
              <a:gd name="connsiteY11" fmla="*/ 397288 h 2945081"/>
              <a:gd name="connsiteX12" fmla="*/ 1037153 w 2078181"/>
              <a:gd name="connsiteY12" fmla="*/ 348261 h 2945081"/>
              <a:gd name="connsiteX13" fmla="*/ 1430976 w 2078181"/>
              <a:gd name="connsiteY13" fmla="*/ 0 h 2945081"/>
              <a:gd name="connsiteX14" fmla="*/ 1613518 w 2078181"/>
              <a:gd name="connsiteY14" fmla="*/ 48552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3518 w 2078181"/>
              <a:gd name="connsiteY14" fmla="*/ 48552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3518 w 2078181"/>
              <a:gd name="connsiteY14" fmla="*/ 48552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3518 w 2078181"/>
              <a:gd name="connsiteY14" fmla="*/ 48552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07168 w 2078181"/>
              <a:gd name="connsiteY14" fmla="*/ 450603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07168 w 2078181"/>
              <a:gd name="connsiteY14" fmla="*/ 450603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07168 w 2078181"/>
              <a:gd name="connsiteY14" fmla="*/ 450603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32568 w 2078181"/>
              <a:gd name="connsiteY14" fmla="*/ 469653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32568 w 2078181"/>
              <a:gd name="connsiteY14" fmla="*/ 469653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425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552039 w 2078181"/>
              <a:gd name="connsiteY17" fmla="*/ 706582 h 2945081"/>
              <a:gd name="connsiteX18" fmla="*/ 1585355 w 2078181"/>
              <a:gd name="connsiteY18" fmla="*/ 777834 h 2945081"/>
              <a:gd name="connsiteX19" fmla="*/ 1710046 w 2078181"/>
              <a:gd name="connsiteY19" fmla="*/ 760021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552039 w 2078181"/>
              <a:gd name="connsiteY17" fmla="*/ 706582 h 2945081"/>
              <a:gd name="connsiteX18" fmla="*/ 1710046 w 2078181"/>
              <a:gd name="connsiteY18" fmla="*/ 760021 h 2945081"/>
              <a:gd name="connsiteX19" fmla="*/ 1852550 w 2078181"/>
              <a:gd name="connsiteY19" fmla="*/ 765959 h 2945081"/>
              <a:gd name="connsiteX20" fmla="*/ 1995054 w 2078181"/>
              <a:gd name="connsiteY20" fmla="*/ 896587 h 2945081"/>
              <a:gd name="connsiteX21" fmla="*/ 2078181 w 2078181"/>
              <a:gd name="connsiteY21" fmla="*/ 1074717 h 2945081"/>
              <a:gd name="connsiteX22" fmla="*/ 2078181 w 2078181"/>
              <a:gd name="connsiteY22" fmla="*/ 1312224 h 2945081"/>
              <a:gd name="connsiteX23" fmla="*/ 2006929 w 2078181"/>
              <a:gd name="connsiteY23" fmla="*/ 1549730 h 2945081"/>
              <a:gd name="connsiteX24" fmla="*/ 1900052 w 2078181"/>
              <a:gd name="connsiteY24" fmla="*/ 1638795 h 2945081"/>
              <a:gd name="connsiteX25" fmla="*/ 1745672 w 2078181"/>
              <a:gd name="connsiteY25" fmla="*/ 1686296 h 2945081"/>
              <a:gd name="connsiteX26" fmla="*/ 1615044 w 2078181"/>
              <a:gd name="connsiteY26" fmla="*/ 1816925 h 2945081"/>
              <a:gd name="connsiteX27" fmla="*/ 1579418 w 2078181"/>
              <a:gd name="connsiteY27" fmla="*/ 2000992 h 2945081"/>
              <a:gd name="connsiteX28" fmla="*/ 1632857 w 2078181"/>
              <a:gd name="connsiteY28" fmla="*/ 2256312 h 2945081"/>
              <a:gd name="connsiteX29" fmla="*/ 1810987 w 2078181"/>
              <a:gd name="connsiteY29" fmla="*/ 2671948 h 2945081"/>
              <a:gd name="connsiteX30" fmla="*/ 1971304 w 2078181"/>
              <a:gd name="connsiteY30"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552039 w 2078181"/>
              <a:gd name="connsiteY17" fmla="*/ 706582 h 2945081"/>
              <a:gd name="connsiteX18" fmla="*/ 1710046 w 2078181"/>
              <a:gd name="connsiteY18" fmla="*/ 760021 h 2945081"/>
              <a:gd name="connsiteX19" fmla="*/ 1729385 w 2078181"/>
              <a:gd name="connsiteY19" fmla="*/ 759320 h 2945081"/>
              <a:gd name="connsiteX20" fmla="*/ 1852550 w 2078181"/>
              <a:gd name="connsiteY20" fmla="*/ 765959 h 2945081"/>
              <a:gd name="connsiteX21" fmla="*/ 1995054 w 2078181"/>
              <a:gd name="connsiteY21" fmla="*/ 896587 h 2945081"/>
              <a:gd name="connsiteX22" fmla="*/ 2078181 w 2078181"/>
              <a:gd name="connsiteY22" fmla="*/ 1074717 h 2945081"/>
              <a:gd name="connsiteX23" fmla="*/ 2078181 w 2078181"/>
              <a:gd name="connsiteY23" fmla="*/ 1312224 h 2945081"/>
              <a:gd name="connsiteX24" fmla="*/ 2006929 w 2078181"/>
              <a:gd name="connsiteY24" fmla="*/ 1549730 h 2945081"/>
              <a:gd name="connsiteX25" fmla="*/ 1900052 w 2078181"/>
              <a:gd name="connsiteY25" fmla="*/ 1638795 h 2945081"/>
              <a:gd name="connsiteX26" fmla="*/ 1745672 w 2078181"/>
              <a:gd name="connsiteY26" fmla="*/ 1686296 h 2945081"/>
              <a:gd name="connsiteX27" fmla="*/ 1615044 w 2078181"/>
              <a:gd name="connsiteY27" fmla="*/ 1816925 h 2945081"/>
              <a:gd name="connsiteX28" fmla="*/ 1579418 w 2078181"/>
              <a:gd name="connsiteY28" fmla="*/ 2000992 h 2945081"/>
              <a:gd name="connsiteX29" fmla="*/ 1632857 w 2078181"/>
              <a:gd name="connsiteY29" fmla="*/ 2256312 h 2945081"/>
              <a:gd name="connsiteX30" fmla="*/ 1810987 w 2078181"/>
              <a:gd name="connsiteY30" fmla="*/ 2671948 h 2945081"/>
              <a:gd name="connsiteX31" fmla="*/ 1971304 w 2078181"/>
              <a:gd name="connsiteY31"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552039 w 2078181"/>
              <a:gd name="connsiteY17" fmla="*/ 706582 h 2945081"/>
              <a:gd name="connsiteX18" fmla="*/ 1710046 w 2078181"/>
              <a:gd name="connsiteY18" fmla="*/ 760021 h 2945081"/>
              <a:gd name="connsiteX19" fmla="*/ 1729385 w 2078181"/>
              <a:gd name="connsiteY19" fmla="*/ 759320 h 2945081"/>
              <a:gd name="connsiteX20" fmla="*/ 1995054 w 2078181"/>
              <a:gd name="connsiteY20" fmla="*/ 896587 h 2945081"/>
              <a:gd name="connsiteX21" fmla="*/ 2078181 w 2078181"/>
              <a:gd name="connsiteY21" fmla="*/ 1074717 h 2945081"/>
              <a:gd name="connsiteX22" fmla="*/ 2078181 w 2078181"/>
              <a:gd name="connsiteY22" fmla="*/ 1312224 h 2945081"/>
              <a:gd name="connsiteX23" fmla="*/ 2006929 w 2078181"/>
              <a:gd name="connsiteY23" fmla="*/ 1549730 h 2945081"/>
              <a:gd name="connsiteX24" fmla="*/ 1900052 w 2078181"/>
              <a:gd name="connsiteY24" fmla="*/ 1638795 h 2945081"/>
              <a:gd name="connsiteX25" fmla="*/ 1745672 w 2078181"/>
              <a:gd name="connsiteY25" fmla="*/ 1686296 h 2945081"/>
              <a:gd name="connsiteX26" fmla="*/ 1615044 w 2078181"/>
              <a:gd name="connsiteY26" fmla="*/ 1816925 h 2945081"/>
              <a:gd name="connsiteX27" fmla="*/ 1579418 w 2078181"/>
              <a:gd name="connsiteY27" fmla="*/ 2000992 h 2945081"/>
              <a:gd name="connsiteX28" fmla="*/ 1632857 w 2078181"/>
              <a:gd name="connsiteY28" fmla="*/ 2256312 h 2945081"/>
              <a:gd name="connsiteX29" fmla="*/ 1810987 w 2078181"/>
              <a:gd name="connsiteY29" fmla="*/ 2671948 h 2945081"/>
              <a:gd name="connsiteX30" fmla="*/ 1971304 w 2078181"/>
              <a:gd name="connsiteY30"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552039 w 2078181"/>
              <a:gd name="connsiteY17" fmla="*/ 706582 h 2945081"/>
              <a:gd name="connsiteX18" fmla="*/ 1710046 w 2078181"/>
              <a:gd name="connsiteY18" fmla="*/ 760021 h 2945081"/>
              <a:gd name="connsiteX19" fmla="*/ 1811935 w 2078181"/>
              <a:gd name="connsiteY19" fmla="*/ 752970 h 2945081"/>
              <a:gd name="connsiteX20" fmla="*/ 1995054 w 2078181"/>
              <a:gd name="connsiteY20" fmla="*/ 896587 h 2945081"/>
              <a:gd name="connsiteX21" fmla="*/ 2078181 w 2078181"/>
              <a:gd name="connsiteY21" fmla="*/ 1074717 h 2945081"/>
              <a:gd name="connsiteX22" fmla="*/ 2078181 w 2078181"/>
              <a:gd name="connsiteY22" fmla="*/ 1312224 h 2945081"/>
              <a:gd name="connsiteX23" fmla="*/ 2006929 w 2078181"/>
              <a:gd name="connsiteY23" fmla="*/ 1549730 h 2945081"/>
              <a:gd name="connsiteX24" fmla="*/ 1900052 w 2078181"/>
              <a:gd name="connsiteY24" fmla="*/ 1638795 h 2945081"/>
              <a:gd name="connsiteX25" fmla="*/ 1745672 w 2078181"/>
              <a:gd name="connsiteY25" fmla="*/ 1686296 h 2945081"/>
              <a:gd name="connsiteX26" fmla="*/ 1615044 w 2078181"/>
              <a:gd name="connsiteY26" fmla="*/ 1816925 h 2945081"/>
              <a:gd name="connsiteX27" fmla="*/ 1579418 w 2078181"/>
              <a:gd name="connsiteY27" fmla="*/ 2000992 h 2945081"/>
              <a:gd name="connsiteX28" fmla="*/ 1632857 w 2078181"/>
              <a:gd name="connsiteY28" fmla="*/ 2256312 h 2945081"/>
              <a:gd name="connsiteX29" fmla="*/ 1810987 w 2078181"/>
              <a:gd name="connsiteY29" fmla="*/ 2671948 h 2945081"/>
              <a:gd name="connsiteX30" fmla="*/ 1971304 w 2078181"/>
              <a:gd name="connsiteY30"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552039 w 2078181"/>
              <a:gd name="connsiteY17" fmla="*/ 706582 h 2945081"/>
              <a:gd name="connsiteX18" fmla="*/ 1811935 w 2078181"/>
              <a:gd name="connsiteY18" fmla="*/ 752970 h 2945081"/>
              <a:gd name="connsiteX19" fmla="*/ 1995054 w 2078181"/>
              <a:gd name="connsiteY19" fmla="*/ 896587 h 2945081"/>
              <a:gd name="connsiteX20" fmla="*/ 2078181 w 2078181"/>
              <a:gd name="connsiteY20" fmla="*/ 1074717 h 2945081"/>
              <a:gd name="connsiteX21" fmla="*/ 2078181 w 2078181"/>
              <a:gd name="connsiteY21" fmla="*/ 1312224 h 2945081"/>
              <a:gd name="connsiteX22" fmla="*/ 2006929 w 2078181"/>
              <a:gd name="connsiteY22" fmla="*/ 1549730 h 2945081"/>
              <a:gd name="connsiteX23" fmla="*/ 1900052 w 2078181"/>
              <a:gd name="connsiteY23" fmla="*/ 1638795 h 2945081"/>
              <a:gd name="connsiteX24" fmla="*/ 1745672 w 2078181"/>
              <a:gd name="connsiteY24" fmla="*/ 1686296 h 2945081"/>
              <a:gd name="connsiteX25" fmla="*/ 1615044 w 2078181"/>
              <a:gd name="connsiteY25" fmla="*/ 1816925 h 2945081"/>
              <a:gd name="connsiteX26" fmla="*/ 1579418 w 2078181"/>
              <a:gd name="connsiteY26" fmla="*/ 2000992 h 2945081"/>
              <a:gd name="connsiteX27" fmla="*/ 1632857 w 2078181"/>
              <a:gd name="connsiteY27" fmla="*/ 2256312 h 2945081"/>
              <a:gd name="connsiteX28" fmla="*/ 1810987 w 2078181"/>
              <a:gd name="connsiteY28" fmla="*/ 2671948 h 2945081"/>
              <a:gd name="connsiteX29" fmla="*/ 1971304 w 2078181"/>
              <a:gd name="connsiteY29" fmla="*/ 2945081 h 2945081"/>
              <a:gd name="connsiteX0" fmla="*/ 0 w 2078181"/>
              <a:gd name="connsiteY0" fmla="*/ 1561605 h 2945081"/>
              <a:gd name="connsiteX1" fmla="*/ 112815 w 2078181"/>
              <a:gd name="connsiteY1" fmla="*/ 1454727 h 2945081"/>
              <a:gd name="connsiteX2" fmla="*/ 249381 w 2078181"/>
              <a:gd name="connsiteY2" fmla="*/ 1359725 h 2945081"/>
              <a:gd name="connsiteX3" fmla="*/ 397823 w 2078181"/>
              <a:gd name="connsiteY3" fmla="*/ 1270660 h 2945081"/>
              <a:gd name="connsiteX4" fmla="*/ 403761 w 2078181"/>
              <a:gd name="connsiteY4" fmla="*/ 1187533 h 2945081"/>
              <a:gd name="connsiteX5" fmla="*/ 451262 w 2078181"/>
              <a:gd name="connsiteY5" fmla="*/ 1056904 h 2945081"/>
              <a:gd name="connsiteX6" fmla="*/ 534389 w 2078181"/>
              <a:gd name="connsiteY6" fmla="*/ 967839 h 2945081"/>
              <a:gd name="connsiteX7" fmla="*/ 635329 w 2078181"/>
              <a:gd name="connsiteY7" fmla="*/ 872837 h 2945081"/>
              <a:gd name="connsiteX8" fmla="*/ 724394 w 2078181"/>
              <a:gd name="connsiteY8" fmla="*/ 754083 h 2945081"/>
              <a:gd name="connsiteX9" fmla="*/ 777833 w 2078181"/>
              <a:gd name="connsiteY9" fmla="*/ 617517 h 2945081"/>
              <a:gd name="connsiteX10" fmla="*/ 1003465 w 2078181"/>
              <a:gd name="connsiteY10" fmla="*/ 492826 h 2945081"/>
              <a:gd name="connsiteX11" fmla="*/ 1167905 w 2078181"/>
              <a:gd name="connsiteY11" fmla="*/ 397288 h 2945081"/>
              <a:gd name="connsiteX12" fmla="*/ 1037153 w 2078181"/>
              <a:gd name="connsiteY12" fmla="*/ 348261 h 2945081"/>
              <a:gd name="connsiteX13" fmla="*/ 1430976 w 2078181"/>
              <a:gd name="connsiteY13" fmla="*/ 0 h 2945081"/>
              <a:gd name="connsiteX14" fmla="*/ 1610343 w 2078181"/>
              <a:gd name="connsiteY14" fmla="*/ 466478 h 2945081"/>
              <a:gd name="connsiteX15" fmla="*/ 1504991 w 2078181"/>
              <a:gd name="connsiteY15" fmla="*/ 446438 h 2945081"/>
              <a:gd name="connsiteX16" fmla="*/ 1425039 w 2078181"/>
              <a:gd name="connsiteY16" fmla="*/ 575953 h 2945081"/>
              <a:gd name="connsiteX17" fmla="*/ 1552039 w 2078181"/>
              <a:gd name="connsiteY17" fmla="*/ 706582 h 2945081"/>
              <a:gd name="connsiteX18" fmla="*/ 1811935 w 2078181"/>
              <a:gd name="connsiteY18" fmla="*/ 752970 h 2945081"/>
              <a:gd name="connsiteX19" fmla="*/ 1995054 w 2078181"/>
              <a:gd name="connsiteY19" fmla="*/ 896587 h 2945081"/>
              <a:gd name="connsiteX20" fmla="*/ 2078181 w 2078181"/>
              <a:gd name="connsiteY20" fmla="*/ 1074717 h 2945081"/>
              <a:gd name="connsiteX21" fmla="*/ 2078181 w 2078181"/>
              <a:gd name="connsiteY21" fmla="*/ 1312224 h 2945081"/>
              <a:gd name="connsiteX22" fmla="*/ 1900052 w 2078181"/>
              <a:gd name="connsiteY22" fmla="*/ 1638795 h 2945081"/>
              <a:gd name="connsiteX23" fmla="*/ 1745672 w 2078181"/>
              <a:gd name="connsiteY23" fmla="*/ 1686296 h 2945081"/>
              <a:gd name="connsiteX24" fmla="*/ 1615044 w 2078181"/>
              <a:gd name="connsiteY24" fmla="*/ 1816925 h 2945081"/>
              <a:gd name="connsiteX25" fmla="*/ 1579418 w 2078181"/>
              <a:gd name="connsiteY25" fmla="*/ 2000992 h 2945081"/>
              <a:gd name="connsiteX26" fmla="*/ 1632857 w 2078181"/>
              <a:gd name="connsiteY26" fmla="*/ 2256312 h 2945081"/>
              <a:gd name="connsiteX27" fmla="*/ 1810987 w 2078181"/>
              <a:gd name="connsiteY27" fmla="*/ 2671948 h 2945081"/>
              <a:gd name="connsiteX28" fmla="*/ 1971304 w 2078181"/>
              <a:gd name="connsiteY28" fmla="*/ 2945081 h 2945081"/>
              <a:gd name="connsiteX0" fmla="*/ 0 w 2083614"/>
              <a:gd name="connsiteY0" fmla="*/ 1561605 h 2945081"/>
              <a:gd name="connsiteX1" fmla="*/ 112815 w 2083614"/>
              <a:gd name="connsiteY1" fmla="*/ 1454727 h 2945081"/>
              <a:gd name="connsiteX2" fmla="*/ 249381 w 2083614"/>
              <a:gd name="connsiteY2" fmla="*/ 1359725 h 2945081"/>
              <a:gd name="connsiteX3" fmla="*/ 397823 w 2083614"/>
              <a:gd name="connsiteY3" fmla="*/ 1270660 h 2945081"/>
              <a:gd name="connsiteX4" fmla="*/ 403761 w 2083614"/>
              <a:gd name="connsiteY4" fmla="*/ 1187533 h 2945081"/>
              <a:gd name="connsiteX5" fmla="*/ 451262 w 2083614"/>
              <a:gd name="connsiteY5" fmla="*/ 1056904 h 2945081"/>
              <a:gd name="connsiteX6" fmla="*/ 534389 w 2083614"/>
              <a:gd name="connsiteY6" fmla="*/ 967839 h 2945081"/>
              <a:gd name="connsiteX7" fmla="*/ 635329 w 2083614"/>
              <a:gd name="connsiteY7" fmla="*/ 872837 h 2945081"/>
              <a:gd name="connsiteX8" fmla="*/ 724394 w 2083614"/>
              <a:gd name="connsiteY8" fmla="*/ 754083 h 2945081"/>
              <a:gd name="connsiteX9" fmla="*/ 777833 w 2083614"/>
              <a:gd name="connsiteY9" fmla="*/ 617517 h 2945081"/>
              <a:gd name="connsiteX10" fmla="*/ 1003465 w 2083614"/>
              <a:gd name="connsiteY10" fmla="*/ 492826 h 2945081"/>
              <a:gd name="connsiteX11" fmla="*/ 1167905 w 2083614"/>
              <a:gd name="connsiteY11" fmla="*/ 397288 h 2945081"/>
              <a:gd name="connsiteX12" fmla="*/ 1037153 w 2083614"/>
              <a:gd name="connsiteY12" fmla="*/ 348261 h 2945081"/>
              <a:gd name="connsiteX13" fmla="*/ 1430976 w 2083614"/>
              <a:gd name="connsiteY13" fmla="*/ 0 h 2945081"/>
              <a:gd name="connsiteX14" fmla="*/ 1610343 w 2083614"/>
              <a:gd name="connsiteY14" fmla="*/ 466478 h 2945081"/>
              <a:gd name="connsiteX15" fmla="*/ 1504991 w 2083614"/>
              <a:gd name="connsiteY15" fmla="*/ 446438 h 2945081"/>
              <a:gd name="connsiteX16" fmla="*/ 1425039 w 2083614"/>
              <a:gd name="connsiteY16" fmla="*/ 575953 h 2945081"/>
              <a:gd name="connsiteX17" fmla="*/ 1552039 w 2083614"/>
              <a:gd name="connsiteY17" fmla="*/ 706582 h 2945081"/>
              <a:gd name="connsiteX18" fmla="*/ 1811935 w 2083614"/>
              <a:gd name="connsiteY18" fmla="*/ 752970 h 2945081"/>
              <a:gd name="connsiteX19" fmla="*/ 1995054 w 2083614"/>
              <a:gd name="connsiteY19" fmla="*/ 896587 h 2945081"/>
              <a:gd name="connsiteX20" fmla="*/ 2078181 w 2083614"/>
              <a:gd name="connsiteY20" fmla="*/ 1074717 h 2945081"/>
              <a:gd name="connsiteX21" fmla="*/ 2078181 w 2083614"/>
              <a:gd name="connsiteY21" fmla="*/ 1312224 h 2945081"/>
              <a:gd name="connsiteX22" fmla="*/ 2004827 w 2083614"/>
              <a:gd name="connsiteY22" fmla="*/ 1572120 h 2945081"/>
              <a:gd name="connsiteX23" fmla="*/ 1745672 w 2083614"/>
              <a:gd name="connsiteY23" fmla="*/ 1686296 h 2945081"/>
              <a:gd name="connsiteX24" fmla="*/ 1615044 w 2083614"/>
              <a:gd name="connsiteY24" fmla="*/ 1816925 h 2945081"/>
              <a:gd name="connsiteX25" fmla="*/ 1579418 w 2083614"/>
              <a:gd name="connsiteY25" fmla="*/ 2000992 h 2945081"/>
              <a:gd name="connsiteX26" fmla="*/ 1632857 w 2083614"/>
              <a:gd name="connsiteY26" fmla="*/ 2256312 h 2945081"/>
              <a:gd name="connsiteX27" fmla="*/ 1810987 w 2083614"/>
              <a:gd name="connsiteY27" fmla="*/ 2671948 h 2945081"/>
              <a:gd name="connsiteX28" fmla="*/ 1971304 w 2083614"/>
              <a:gd name="connsiteY28" fmla="*/ 2945081 h 2945081"/>
              <a:gd name="connsiteX0" fmla="*/ 0 w 2078274"/>
              <a:gd name="connsiteY0" fmla="*/ 1561605 h 2945081"/>
              <a:gd name="connsiteX1" fmla="*/ 112815 w 2078274"/>
              <a:gd name="connsiteY1" fmla="*/ 1454727 h 2945081"/>
              <a:gd name="connsiteX2" fmla="*/ 249381 w 2078274"/>
              <a:gd name="connsiteY2" fmla="*/ 1359725 h 2945081"/>
              <a:gd name="connsiteX3" fmla="*/ 397823 w 2078274"/>
              <a:gd name="connsiteY3" fmla="*/ 1270660 h 2945081"/>
              <a:gd name="connsiteX4" fmla="*/ 403761 w 2078274"/>
              <a:gd name="connsiteY4" fmla="*/ 1187533 h 2945081"/>
              <a:gd name="connsiteX5" fmla="*/ 451262 w 2078274"/>
              <a:gd name="connsiteY5" fmla="*/ 1056904 h 2945081"/>
              <a:gd name="connsiteX6" fmla="*/ 534389 w 2078274"/>
              <a:gd name="connsiteY6" fmla="*/ 967839 h 2945081"/>
              <a:gd name="connsiteX7" fmla="*/ 635329 w 2078274"/>
              <a:gd name="connsiteY7" fmla="*/ 872837 h 2945081"/>
              <a:gd name="connsiteX8" fmla="*/ 724394 w 2078274"/>
              <a:gd name="connsiteY8" fmla="*/ 754083 h 2945081"/>
              <a:gd name="connsiteX9" fmla="*/ 777833 w 2078274"/>
              <a:gd name="connsiteY9" fmla="*/ 617517 h 2945081"/>
              <a:gd name="connsiteX10" fmla="*/ 1003465 w 2078274"/>
              <a:gd name="connsiteY10" fmla="*/ 492826 h 2945081"/>
              <a:gd name="connsiteX11" fmla="*/ 1167905 w 2078274"/>
              <a:gd name="connsiteY11" fmla="*/ 397288 h 2945081"/>
              <a:gd name="connsiteX12" fmla="*/ 1037153 w 2078274"/>
              <a:gd name="connsiteY12" fmla="*/ 348261 h 2945081"/>
              <a:gd name="connsiteX13" fmla="*/ 1430976 w 2078274"/>
              <a:gd name="connsiteY13" fmla="*/ 0 h 2945081"/>
              <a:gd name="connsiteX14" fmla="*/ 1610343 w 2078274"/>
              <a:gd name="connsiteY14" fmla="*/ 466478 h 2945081"/>
              <a:gd name="connsiteX15" fmla="*/ 1504991 w 2078274"/>
              <a:gd name="connsiteY15" fmla="*/ 446438 h 2945081"/>
              <a:gd name="connsiteX16" fmla="*/ 1425039 w 2078274"/>
              <a:gd name="connsiteY16" fmla="*/ 575953 h 2945081"/>
              <a:gd name="connsiteX17" fmla="*/ 1552039 w 2078274"/>
              <a:gd name="connsiteY17" fmla="*/ 706582 h 2945081"/>
              <a:gd name="connsiteX18" fmla="*/ 1811935 w 2078274"/>
              <a:gd name="connsiteY18" fmla="*/ 752970 h 2945081"/>
              <a:gd name="connsiteX19" fmla="*/ 1995054 w 2078274"/>
              <a:gd name="connsiteY19" fmla="*/ 896587 h 2945081"/>
              <a:gd name="connsiteX20" fmla="*/ 2078181 w 2078274"/>
              <a:gd name="connsiteY20" fmla="*/ 1074717 h 2945081"/>
              <a:gd name="connsiteX21" fmla="*/ 2004827 w 2078274"/>
              <a:gd name="connsiteY21" fmla="*/ 1572120 h 2945081"/>
              <a:gd name="connsiteX22" fmla="*/ 1745672 w 2078274"/>
              <a:gd name="connsiteY22" fmla="*/ 1686296 h 2945081"/>
              <a:gd name="connsiteX23" fmla="*/ 1615044 w 2078274"/>
              <a:gd name="connsiteY23" fmla="*/ 1816925 h 2945081"/>
              <a:gd name="connsiteX24" fmla="*/ 1579418 w 2078274"/>
              <a:gd name="connsiteY24" fmla="*/ 2000992 h 2945081"/>
              <a:gd name="connsiteX25" fmla="*/ 1632857 w 2078274"/>
              <a:gd name="connsiteY25" fmla="*/ 2256312 h 2945081"/>
              <a:gd name="connsiteX26" fmla="*/ 1810987 w 2078274"/>
              <a:gd name="connsiteY26" fmla="*/ 2671948 h 2945081"/>
              <a:gd name="connsiteX27" fmla="*/ 1971304 w 2078274"/>
              <a:gd name="connsiteY27" fmla="*/ 2945081 h 2945081"/>
              <a:gd name="connsiteX0" fmla="*/ 0 w 2122665"/>
              <a:gd name="connsiteY0" fmla="*/ 1561605 h 2945081"/>
              <a:gd name="connsiteX1" fmla="*/ 112815 w 2122665"/>
              <a:gd name="connsiteY1" fmla="*/ 1454727 h 2945081"/>
              <a:gd name="connsiteX2" fmla="*/ 249381 w 2122665"/>
              <a:gd name="connsiteY2" fmla="*/ 1359725 h 2945081"/>
              <a:gd name="connsiteX3" fmla="*/ 397823 w 2122665"/>
              <a:gd name="connsiteY3" fmla="*/ 1270660 h 2945081"/>
              <a:gd name="connsiteX4" fmla="*/ 403761 w 2122665"/>
              <a:gd name="connsiteY4" fmla="*/ 1187533 h 2945081"/>
              <a:gd name="connsiteX5" fmla="*/ 451262 w 2122665"/>
              <a:gd name="connsiteY5" fmla="*/ 1056904 h 2945081"/>
              <a:gd name="connsiteX6" fmla="*/ 534389 w 2122665"/>
              <a:gd name="connsiteY6" fmla="*/ 967839 h 2945081"/>
              <a:gd name="connsiteX7" fmla="*/ 635329 w 2122665"/>
              <a:gd name="connsiteY7" fmla="*/ 872837 h 2945081"/>
              <a:gd name="connsiteX8" fmla="*/ 724394 w 2122665"/>
              <a:gd name="connsiteY8" fmla="*/ 754083 h 2945081"/>
              <a:gd name="connsiteX9" fmla="*/ 777833 w 2122665"/>
              <a:gd name="connsiteY9" fmla="*/ 617517 h 2945081"/>
              <a:gd name="connsiteX10" fmla="*/ 1003465 w 2122665"/>
              <a:gd name="connsiteY10" fmla="*/ 492826 h 2945081"/>
              <a:gd name="connsiteX11" fmla="*/ 1167905 w 2122665"/>
              <a:gd name="connsiteY11" fmla="*/ 397288 h 2945081"/>
              <a:gd name="connsiteX12" fmla="*/ 1037153 w 2122665"/>
              <a:gd name="connsiteY12" fmla="*/ 348261 h 2945081"/>
              <a:gd name="connsiteX13" fmla="*/ 1430976 w 2122665"/>
              <a:gd name="connsiteY13" fmla="*/ 0 h 2945081"/>
              <a:gd name="connsiteX14" fmla="*/ 1610343 w 2122665"/>
              <a:gd name="connsiteY14" fmla="*/ 466478 h 2945081"/>
              <a:gd name="connsiteX15" fmla="*/ 1504991 w 2122665"/>
              <a:gd name="connsiteY15" fmla="*/ 446438 h 2945081"/>
              <a:gd name="connsiteX16" fmla="*/ 1425039 w 2122665"/>
              <a:gd name="connsiteY16" fmla="*/ 575953 h 2945081"/>
              <a:gd name="connsiteX17" fmla="*/ 1552039 w 2122665"/>
              <a:gd name="connsiteY17" fmla="*/ 706582 h 2945081"/>
              <a:gd name="connsiteX18" fmla="*/ 1811935 w 2122665"/>
              <a:gd name="connsiteY18" fmla="*/ 752970 h 2945081"/>
              <a:gd name="connsiteX19" fmla="*/ 1995054 w 2122665"/>
              <a:gd name="connsiteY19" fmla="*/ 896587 h 2945081"/>
              <a:gd name="connsiteX20" fmla="*/ 2122631 w 2122665"/>
              <a:gd name="connsiteY20" fmla="*/ 1179492 h 2945081"/>
              <a:gd name="connsiteX21" fmla="*/ 2004827 w 2122665"/>
              <a:gd name="connsiteY21" fmla="*/ 1572120 h 2945081"/>
              <a:gd name="connsiteX22" fmla="*/ 1745672 w 2122665"/>
              <a:gd name="connsiteY22" fmla="*/ 1686296 h 2945081"/>
              <a:gd name="connsiteX23" fmla="*/ 1615044 w 2122665"/>
              <a:gd name="connsiteY23" fmla="*/ 1816925 h 2945081"/>
              <a:gd name="connsiteX24" fmla="*/ 1579418 w 2122665"/>
              <a:gd name="connsiteY24" fmla="*/ 2000992 h 2945081"/>
              <a:gd name="connsiteX25" fmla="*/ 1632857 w 2122665"/>
              <a:gd name="connsiteY25" fmla="*/ 2256312 h 2945081"/>
              <a:gd name="connsiteX26" fmla="*/ 1810987 w 2122665"/>
              <a:gd name="connsiteY26" fmla="*/ 2671948 h 2945081"/>
              <a:gd name="connsiteX27" fmla="*/ 1971304 w 2122665"/>
              <a:gd name="connsiteY27" fmla="*/ 2945081 h 2945081"/>
              <a:gd name="connsiteX0" fmla="*/ 0 w 2129532"/>
              <a:gd name="connsiteY0" fmla="*/ 1561605 h 2945081"/>
              <a:gd name="connsiteX1" fmla="*/ 112815 w 2129532"/>
              <a:gd name="connsiteY1" fmla="*/ 1454727 h 2945081"/>
              <a:gd name="connsiteX2" fmla="*/ 249381 w 2129532"/>
              <a:gd name="connsiteY2" fmla="*/ 1359725 h 2945081"/>
              <a:gd name="connsiteX3" fmla="*/ 397823 w 2129532"/>
              <a:gd name="connsiteY3" fmla="*/ 1270660 h 2945081"/>
              <a:gd name="connsiteX4" fmla="*/ 403761 w 2129532"/>
              <a:gd name="connsiteY4" fmla="*/ 1187533 h 2945081"/>
              <a:gd name="connsiteX5" fmla="*/ 451262 w 2129532"/>
              <a:gd name="connsiteY5" fmla="*/ 1056904 h 2945081"/>
              <a:gd name="connsiteX6" fmla="*/ 534389 w 2129532"/>
              <a:gd name="connsiteY6" fmla="*/ 967839 h 2945081"/>
              <a:gd name="connsiteX7" fmla="*/ 635329 w 2129532"/>
              <a:gd name="connsiteY7" fmla="*/ 872837 h 2945081"/>
              <a:gd name="connsiteX8" fmla="*/ 724394 w 2129532"/>
              <a:gd name="connsiteY8" fmla="*/ 754083 h 2945081"/>
              <a:gd name="connsiteX9" fmla="*/ 777833 w 2129532"/>
              <a:gd name="connsiteY9" fmla="*/ 617517 h 2945081"/>
              <a:gd name="connsiteX10" fmla="*/ 1003465 w 2129532"/>
              <a:gd name="connsiteY10" fmla="*/ 492826 h 2945081"/>
              <a:gd name="connsiteX11" fmla="*/ 1167905 w 2129532"/>
              <a:gd name="connsiteY11" fmla="*/ 397288 h 2945081"/>
              <a:gd name="connsiteX12" fmla="*/ 1037153 w 2129532"/>
              <a:gd name="connsiteY12" fmla="*/ 348261 h 2945081"/>
              <a:gd name="connsiteX13" fmla="*/ 1430976 w 2129532"/>
              <a:gd name="connsiteY13" fmla="*/ 0 h 2945081"/>
              <a:gd name="connsiteX14" fmla="*/ 1610343 w 2129532"/>
              <a:gd name="connsiteY14" fmla="*/ 466478 h 2945081"/>
              <a:gd name="connsiteX15" fmla="*/ 1504991 w 2129532"/>
              <a:gd name="connsiteY15" fmla="*/ 446438 h 2945081"/>
              <a:gd name="connsiteX16" fmla="*/ 1425039 w 2129532"/>
              <a:gd name="connsiteY16" fmla="*/ 575953 h 2945081"/>
              <a:gd name="connsiteX17" fmla="*/ 1552039 w 2129532"/>
              <a:gd name="connsiteY17" fmla="*/ 706582 h 2945081"/>
              <a:gd name="connsiteX18" fmla="*/ 1811935 w 2129532"/>
              <a:gd name="connsiteY18" fmla="*/ 752970 h 2945081"/>
              <a:gd name="connsiteX19" fmla="*/ 2122631 w 2129532"/>
              <a:gd name="connsiteY19" fmla="*/ 1179492 h 2945081"/>
              <a:gd name="connsiteX20" fmla="*/ 2004827 w 2129532"/>
              <a:gd name="connsiteY20" fmla="*/ 1572120 h 2945081"/>
              <a:gd name="connsiteX21" fmla="*/ 1745672 w 2129532"/>
              <a:gd name="connsiteY21" fmla="*/ 1686296 h 2945081"/>
              <a:gd name="connsiteX22" fmla="*/ 1615044 w 2129532"/>
              <a:gd name="connsiteY22" fmla="*/ 1816925 h 2945081"/>
              <a:gd name="connsiteX23" fmla="*/ 1579418 w 2129532"/>
              <a:gd name="connsiteY23" fmla="*/ 2000992 h 2945081"/>
              <a:gd name="connsiteX24" fmla="*/ 1632857 w 2129532"/>
              <a:gd name="connsiteY24" fmla="*/ 2256312 h 2945081"/>
              <a:gd name="connsiteX25" fmla="*/ 1810987 w 2129532"/>
              <a:gd name="connsiteY25" fmla="*/ 2671948 h 2945081"/>
              <a:gd name="connsiteX26" fmla="*/ 1971304 w 2129532"/>
              <a:gd name="connsiteY26" fmla="*/ 2945081 h 2945081"/>
              <a:gd name="connsiteX0" fmla="*/ 0 w 2123939"/>
              <a:gd name="connsiteY0" fmla="*/ 1561605 h 2945081"/>
              <a:gd name="connsiteX1" fmla="*/ 112815 w 2123939"/>
              <a:gd name="connsiteY1" fmla="*/ 1454727 h 2945081"/>
              <a:gd name="connsiteX2" fmla="*/ 249381 w 2123939"/>
              <a:gd name="connsiteY2" fmla="*/ 1359725 h 2945081"/>
              <a:gd name="connsiteX3" fmla="*/ 397823 w 2123939"/>
              <a:gd name="connsiteY3" fmla="*/ 1270660 h 2945081"/>
              <a:gd name="connsiteX4" fmla="*/ 403761 w 2123939"/>
              <a:gd name="connsiteY4" fmla="*/ 1187533 h 2945081"/>
              <a:gd name="connsiteX5" fmla="*/ 451262 w 2123939"/>
              <a:gd name="connsiteY5" fmla="*/ 1056904 h 2945081"/>
              <a:gd name="connsiteX6" fmla="*/ 534389 w 2123939"/>
              <a:gd name="connsiteY6" fmla="*/ 967839 h 2945081"/>
              <a:gd name="connsiteX7" fmla="*/ 635329 w 2123939"/>
              <a:gd name="connsiteY7" fmla="*/ 872837 h 2945081"/>
              <a:gd name="connsiteX8" fmla="*/ 724394 w 2123939"/>
              <a:gd name="connsiteY8" fmla="*/ 754083 h 2945081"/>
              <a:gd name="connsiteX9" fmla="*/ 777833 w 2123939"/>
              <a:gd name="connsiteY9" fmla="*/ 617517 h 2945081"/>
              <a:gd name="connsiteX10" fmla="*/ 1003465 w 2123939"/>
              <a:gd name="connsiteY10" fmla="*/ 492826 h 2945081"/>
              <a:gd name="connsiteX11" fmla="*/ 1167905 w 2123939"/>
              <a:gd name="connsiteY11" fmla="*/ 397288 h 2945081"/>
              <a:gd name="connsiteX12" fmla="*/ 1037153 w 2123939"/>
              <a:gd name="connsiteY12" fmla="*/ 348261 h 2945081"/>
              <a:gd name="connsiteX13" fmla="*/ 1430976 w 2123939"/>
              <a:gd name="connsiteY13" fmla="*/ 0 h 2945081"/>
              <a:gd name="connsiteX14" fmla="*/ 1610343 w 2123939"/>
              <a:gd name="connsiteY14" fmla="*/ 466478 h 2945081"/>
              <a:gd name="connsiteX15" fmla="*/ 1504991 w 2123939"/>
              <a:gd name="connsiteY15" fmla="*/ 446438 h 2945081"/>
              <a:gd name="connsiteX16" fmla="*/ 1425039 w 2123939"/>
              <a:gd name="connsiteY16" fmla="*/ 575953 h 2945081"/>
              <a:gd name="connsiteX17" fmla="*/ 1552039 w 2123939"/>
              <a:gd name="connsiteY17" fmla="*/ 706582 h 2945081"/>
              <a:gd name="connsiteX18" fmla="*/ 1935760 w 2123939"/>
              <a:gd name="connsiteY18" fmla="*/ 803770 h 2945081"/>
              <a:gd name="connsiteX19" fmla="*/ 2122631 w 2123939"/>
              <a:gd name="connsiteY19" fmla="*/ 1179492 h 2945081"/>
              <a:gd name="connsiteX20" fmla="*/ 2004827 w 2123939"/>
              <a:gd name="connsiteY20" fmla="*/ 1572120 h 2945081"/>
              <a:gd name="connsiteX21" fmla="*/ 1745672 w 2123939"/>
              <a:gd name="connsiteY21" fmla="*/ 1686296 h 2945081"/>
              <a:gd name="connsiteX22" fmla="*/ 1615044 w 2123939"/>
              <a:gd name="connsiteY22" fmla="*/ 1816925 h 2945081"/>
              <a:gd name="connsiteX23" fmla="*/ 1579418 w 2123939"/>
              <a:gd name="connsiteY23" fmla="*/ 2000992 h 2945081"/>
              <a:gd name="connsiteX24" fmla="*/ 1632857 w 2123939"/>
              <a:gd name="connsiteY24" fmla="*/ 2256312 h 2945081"/>
              <a:gd name="connsiteX25" fmla="*/ 1810987 w 2123939"/>
              <a:gd name="connsiteY25" fmla="*/ 2671948 h 2945081"/>
              <a:gd name="connsiteX26" fmla="*/ 1971304 w 2123939"/>
              <a:gd name="connsiteY26" fmla="*/ 2945081 h 2945081"/>
              <a:gd name="connsiteX0" fmla="*/ 0 w 2123939"/>
              <a:gd name="connsiteY0" fmla="*/ 1561605 h 2945081"/>
              <a:gd name="connsiteX1" fmla="*/ 112815 w 2123939"/>
              <a:gd name="connsiteY1" fmla="*/ 1454727 h 2945081"/>
              <a:gd name="connsiteX2" fmla="*/ 249381 w 2123939"/>
              <a:gd name="connsiteY2" fmla="*/ 1359725 h 2945081"/>
              <a:gd name="connsiteX3" fmla="*/ 397823 w 2123939"/>
              <a:gd name="connsiteY3" fmla="*/ 1270660 h 2945081"/>
              <a:gd name="connsiteX4" fmla="*/ 403761 w 2123939"/>
              <a:gd name="connsiteY4" fmla="*/ 1187533 h 2945081"/>
              <a:gd name="connsiteX5" fmla="*/ 451262 w 2123939"/>
              <a:gd name="connsiteY5" fmla="*/ 1056904 h 2945081"/>
              <a:gd name="connsiteX6" fmla="*/ 534389 w 2123939"/>
              <a:gd name="connsiteY6" fmla="*/ 967839 h 2945081"/>
              <a:gd name="connsiteX7" fmla="*/ 635329 w 2123939"/>
              <a:gd name="connsiteY7" fmla="*/ 872837 h 2945081"/>
              <a:gd name="connsiteX8" fmla="*/ 777833 w 2123939"/>
              <a:gd name="connsiteY8" fmla="*/ 617517 h 2945081"/>
              <a:gd name="connsiteX9" fmla="*/ 1003465 w 2123939"/>
              <a:gd name="connsiteY9" fmla="*/ 492826 h 2945081"/>
              <a:gd name="connsiteX10" fmla="*/ 1167905 w 2123939"/>
              <a:gd name="connsiteY10" fmla="*/ 397288 h 2945081"/>
              <a:gd name="connsiteX11" fmla="*/ 1037153 w 2123939"/>
              <a:gd name="connsiteY11" fmla="*/ 348261 h 2945081"/>
              <a:gd name="connsiteX12" fmla="*/ 1430976 w 2123939"/>
              <a:gd name="connsiteY12" fmla="*/ 0 h 2945081"/>
              <a:gd name="connsiteX13" fmla="*/ 1610343 w 2123939"/>
              <a:gd name="connsiteY13" fmla="*/ 466478 h 2945081"/>
              <a:gd name="connsiteX14" fmla="*/ 1504991 w 2123939"/>
              <a:gd name="connsiteY14" fmla="*/ 446438 h 2945081"/>
              <a:gd name="connsiteX15" fmla="*/ 1425039 w 2123939"/>
              <a:gd name="connsiteY15" fmla="*/ 575953 h 2945081"/>
              <a:gd name="connsiteX16" fmla="*/ 1552039 w 2123939"/>
              <a:gd name="connsiteY16" fmla="*/ 706582 h 2945081"/>
              <a:gd name="connsiteX17" fmla="*/ 1935760 w 2123939"/>
              <a:gd name="connsiteY17" fmla="*/ 803770 h 2945081"/>
              <a:gd name="connsiteX18" fmla="*/ 2122631 w 2123939"/>
              <a:gd name="connsiteY18" fmla="*/ 1179492 h 2945081"/>
              <a:gd name="connsiteX19" fmla="*/ 2004827 w 2123939"/>
              <a:gd name="connsiteY19" fmla="*/ 1572120 h 2945081"/>
              <a:gd name="connsiteX20" fmla="*/ 1745672 w 2123939"/>
              <a:gd name="connsiteY20" fmla="*/ 1686296 h 2945081"/>
              <a:gd name="connsiteX21" fmla="*/ 1615044 w 2123939"/>
              <a:gd name="connsiteY21" fmla="*/ 1816925 h 2945081"/>
              <a:gd name="connsiteX22" fmla="*/ 1579418 w 2123939"/>
              <a:gd name="connsiteY22" fmla="*/ 2000992 h 2945081"/>
              <a:gd name="connsiteX23" fmla="*/ 1632857 w 2123939"/>
              <a:gd name="connsiteY23" fmla="*/ 2256312 h 2945081"/>
              <a:gd name="connsiteX24" fmla="*/ 1810987 w 2123939"/>
              <a:gd name="connsiteY24" fmla="*/ 2671948 h 2945081"/>
              <a:gd name="connsiteX25" fmla="*/ 1971304 w 2123939"/>
              <a:gd name="connsiteY25" fmla="*/ 2945081 h 2945081"/>
              <a:gd name="connsiteX0" fmla="*/ 0 w 2123939"/>
              <a:gd name="connsiteY0" fmla="*/ 1561605 h 2945081"/>
              <a:gd name="connsiteX1" fmla="*/ 112815 w 2123939"/>
              <a:gd name="connsiteY1" fmla="*/ 1454727 h 2945081"/>
              <a:gd name="connsiteX2" fmla="*/ 249381 w 2123939"/>
              <a:gd name="connsiteY2" fmla="*/ 1359725 h 2945081"/>
              <a:gd name="connsiteX3" fmla="*/ 397823 w 2123939"/>
              <a:gd name="connsiteY3" fmla="*/ 1270660 h 2945081"/>
              <a:gd name="connsiteX4" fmla="*/ 403761 w 2123939"/>
              <a:gd name="connsiteY4" fmla="*/ 1187533 h 2945081"/>
              <a:gd name="connsiteX5" fmla="*/ 451262 w 2123939"/>
              <a:gd name="connsiteY5" fmla="*/ 1056904 h 2945081"/>
              <a:gd name="connsiteX6" fmla="*/ 534389 w 2123939"/>
              <a:gd name="connsiteY6" fmla="*/ 967839 h 2945081"/>
              <a:gd name="connsiteX7" fmla="*/ 777833 w 2123939"/>
              <a:gd name="connsiteY7" fmla="*/ 617517 h 2945081"/>
              <a:gd name="connsiteX8" fmla="*/ 1003465 w 2123939"/>
              <a:gd name="connsiteY8" fmla="*/ 492826 h 2945081"/>
              <a:gd name="connsiteX9" fmla="*/ 1167905 w 2123939"/>
              <a:gd name="connsiteY9" fmla="*/ 397288 h 2945081"/>
              <a:gd name="connsiteX10" fmla="*/ 1037153 w 2123939"/>
              <a:gd name="connsiteY10" fmla="*/ 348261 h 2945081"/>
              <a:gd name="connsiteX11" fmla="*/ 1430976 w 2123939"/>
              <a:gd name="connsiteY11" fmla="*/ 0 h 2945081"/>
              <a:gd name="connsiteX12" fmla="*/ 1610343 w 2123939"/>
              <a:gd name="connsiteY12" fmla="*/ 466478 h 2945081"/>
              <a:gd name="connsiteX13" fmla="*/ 1504991 w 2123939"/>
              <a:gd name="connsiteY13" fmla="*/ 446438 h 2945081"/>
              <a:gd name="connsiteX14" fmla="*/ 1425039 w 2123939"/>
              <a:gd name="connsiteY14" fmla="*/ 575953 h 2945081"/>
              <a:gd name="connsiteX15" fmla="*/ 1552039 w 2123939"/>
              <a:gd name="connsiteY15" fmla="*/ 706582 h 2945081"/>
              <a:gd name="connsiteX16" fmla="*/ 1935760 w 2123939"/>
              <a:gd name="connsiteY16" fmla="*/ 803770 h 2945081"/>
              <a:gd name="connsiteX17" fmla="*/ 2122631 w 2123939"/>
              <a:gd name="connsiteY17" fmla="*/ 1179492 h 2945081"/>
              <a:gd name="connsiteX18" fmla="*/ 2004827 w 2123939"/>
              <a:gd name="connsiteY18" fmla="*/ 1572120 h 2945081"/>
              <a:gd name="connsiteX19" fmla="*/ 1745672 w 2123939"/>
              <a:gd name="connsiteY19" fmla="*/ 1686296 h 2945081"/>
              <a:gd name="connsiteX20" fmla="*/ 1615044 w 2123939"/>
              <a:gd name="connsiteY20" fmla="*/ 1816925 h 2945081"/>
              <a:gd name="connsiteX21" fmla="*/ 1579418 w 2123939"/>
              <a:gd name="connsiteY21" fmla="*/ 2000992 h 2945081"/>
              <a:gd name="connsiteX22" fmla="*/ 1632857 w 2123939"/>
              <a:gd name="connsiteY22" fmla="*/ 2256312 h 2945081"/>
              <a:gd name="connsiteX23" fmla="*/ 1810987 w 2123939"/>
              <a:gd name="connsiteY23" fmla="*/ 2671948 h 2945081"/>
              <a:gd name="connsiteX24" fmla="*/ 1971304 w 2123939"/>
              <a:gd name="connsiteY24" fmla="*/ 2945081 h 2945081"/>
              <a:gd name="connsiteX0" fmla="*/ 0 w 2123939"/>
              <a:gd name="connsiteY0" fmla="*/ 1561605 h 2945081"/>
              <a:gd name="connsiteX1" fmla="*/ 112815 w 2123939"/>
              <a:gd name="connsiteY1" fmla="*/ 1454727 h 2945081"/>
              <a:gd name="connsiteX2" fmla="*/ 249381 w 2123939"/>
              <a:gd name="connsiteY2" fmla="*/ 1359725 h 2945081"/>
              <a:gd name="connsiteX3" fmla="*/ 397823 w 2123939"/>
              <a:gd name="connsiteY3" fmla="*/ 1270660 h 2945081"/>
              <a:gd name="connsiteX4" fmla="*/ 403761 w 2123939"/>
              <a:gd name="connsiteY4" fmla="*/ 1187533 h 2945081"/>
              <a:gd name="connsiteX5" fmla="*/ 534389 w 2123939"/>
              <a:gd name="connsiteY5" fmla="*/ 967839 h 2945081"/>
              <a:gd name="connsiteX6" fmla="*/ 777833 w 2123939"/>
              <a:gd name="connsiteY6" fmla="*/ 617517 h 2945081"/>
              <a:gd name="connsiteX7" fmla="*/ 1003465 w 2123939"/>
              <a:gd name="connsiteY7" fmla="*/ 492826 h 2945081"/>
              <a:gd name="connsiteX8" fmla="*/ 1167905 w 2123939"/>
              <a:gd name="connsiteY8" fmla="*/ 397288 h 2945081"/>
              <a:gd name="connsiteX9" fmla="*/ 1037153 w 2123939"/>
              <a:gd name="connsiteY9" fmla="*/ 348261 h 2945081"/>
              <a:gd name="connsiteX10" fmla="*/ 1430976 w 2123939"/>
              <a:gd name="connsiteY10" fmla="*/ 0 h 2945081"/>
              <a:gd name="connsiteX11" fmla="*/ 1610343 w 2123939"/>
              <a:gd name="connsiteY11" fmla="*/ 466478 h 2945081"/>
              <a:gd name="connsiteX12" fmla="*/ 1504991 w 2123939"/>
              <a:gd name="connsiteY12" fmla="*/ 446438 h 2945081"/>
              <a:gd name="connsiteX13" fmla="*/ 1425039 w 2123939"/>
              <a:gd name="connsiteY13" fmla="*/ 575953 h 2945081"/>
              <a:gd name="connsiteX14" fmla="*/ 1552039 w 2123939"/>
              <a:gd name="connsiteY14" fmla="*/ 706582 h 2945081"/>
              <a:gd name="connsiteX15" fmla="*/ 1935760 w 2123939"/>
              <a:gd name="connsiteY15" fmla="*/ 803770 h 2945081"/>
              <a:gd name="connsiteX16" fmla="*/ 2122631 w 2123939"/>
              <a:gd name="connsiteY16" fmla="*/ 1179492 h 2945081"/>
              <a:gd name="connsiteX17" fmla="*/ 2004827 w 2123939"/>
              <a:gd name="connsiteY17" fmla="*/ 1572120 h 2945081"/>
              <a:gd name="connsiteX18" fmla="*/ 1745672 w 2123939"/>
              <a:gd name="connsiteY18" fmla="*/ 1686296 h 2945081"/>
              <a:gd name="connsiteX19" fmla="*/ 1615044 w 2123939"/>
              <a:gd name="connsiteY19" fmla="*/ 1816925 h 2945081"/>
              <a:gd name="connsiteX20" fmla="*/ 1579418 w 2123939"/>
              <a:gd name="connsiteY20" fmla="*/ 2000992 h 2945081"/>
              <a:gd name="connsiteX21" fmla="*/ 1632857 w 2123939"/>
              <a:gd name="connsiteY21" fmla="*/ 2256312 h 2945081"/>
              <a:gd name="connsiteX22" fmla="*/ 1810987 w 2123939"/>
              <a:gd name="connsiteY22" fmla="*/ 2671948 h 2945081"/>
              <a:gd name="connsiteX23" fmla="*/ 1971304 w 2123939"/>
              <a:gd name="connsiteY23" fmla="*/ 2945081 h 2945081"/>
              <a:gd name="connsiteX0" fmla="*/ 0 w 2123939"/>
              <a:gd name="connsiteY0" fmla="*/ 1561605 h 2945081"/>
              <a:gd name="connsiteX1" fmla="*/ 112815 w 2123939"/>
              <a:gd name="connsiteY1" fmla="*/ 1454727 h 2945081"/>
              <a:gd name="connsiteX2" fmla="*/ 249381 w 2123939"/>
              <a:gd name="connsiteY2" fmla="*/ 1359725 h 2945081"/>
              <a:gd name="connsiteX3" fmla="*/ 403761 w 2123939"/>
              <a:gd name="connsiteY3" fmla="*/ 1187533 h 2945081"/>
              <a:gd name="connsiteX4" fmla="*/ 534389 w 2123939"/>
              <a:gd name="connsiteY4" fmla="*/ 967839 h 2945081"/>
              <a:gd name="connsiteX5" fmla="*/ 777833 w 2123939"/>
              <a:gd name="connsiteY5" fmla="*/ 617517 h 2945081"/>
              <a:gd name="connsiteX6" fmla="*/ 1003465 w 2123939"/>
              <a:gd name="connsiteY6" fmla="*/ 492826 h 2945081"/>
              <a:gd name="connsiteX7" fmla="*/ 1167905 w 2123939"/>
              <a:gd name="connsiteY7" fmla="*/ 397288 h 2945081"/>
              <a:gd name="connsiteX8" fmla="*/ 1037153 w 2123939"/>
              <a:gd name="connsiteY8" fmla="*/ 348261 h 2945081"/>
              <a:gd name="connsiteX9" fmla="*/ 1430976 w 2123939"/>
              <a:gd name="connsiteY9" fmla="*/ 0 h 2945081"/>
              <a:gd name="connsiteX10" fmla="*/ 1610343 w 2123939"/>
              <a:gd name="connsiteY10" fmla="*/ 466478 h 2945081"/>
              <a:gd name="connsiteX11" fmla="*/ 1504991 w 2123939"/>
              <a:gd name="connsiteY11" fmla="*/ 446438 h 2945081"/>
              <a:gd name="connsiteX12" fmla="*/ 1425039 w 2123939"/>
              <a:gd name="connsiteY12" fmla="*/ 575953 h 2945081"/>
              <a:gd name="connsiteX13" fmla="*/ 1552039 w 2123939"/>
              <a:gd name="connsiteY13" fmla="*/ 706582 h 2945081"/>
              <a:gd name="connsiteX14" fmla="*/ 1935760 w 2123939"/>
              <a:gd name="connsiteY14" fmla="*/ 803770 h 2945081"/>
              <a:gd name="connsiteX15" fmla="*/ 2122631 w 2123939"/>
              <a:gd name="connsiteY15" fmla="*/ 1179492 h 2945081"/>
              <a:gd name="connsiteX16" fmla="*/ 2004827 w 2123939"/>
              <a:gd name="connsiteY16" fmla="*/ 1572120 h 2945081"/>
              <a:gd name="connsiteX17" fmla="*/ 1745672 w 2123939"/>
              <a:gd name="connsiteY17" fmla="*/ 1686296 h 2945081"/>
              <a:gd name="connsiteX18" fmla="*/ 1615044 w 2123939"/>
              <a:gd name="connsiteY18" fmla="*/ 1816925 h 2945081"/>
              <a:gd name="connsiteX19" fmla="*/ 1579418 w 2123939"/>
              <a:gd name="connsiteY19" fmla="*/ 2000992 h 2945081"/>
              <a:gd name="connsiteX20" fmla="*/ 1632857 w 2123939"/>
              <a:gd name="connsiteY20" fmla="*/ 2256312 h 2945081"/>
              <a:gd name="connsiteX21" fmla="*/ 1810987 w 2123939"/>
              <a:gd name="connsiteY21" fmla="*/ 2671948 h 2945081"/>
              <a:gd name="connsiteX22" fmla="*/ 1971304 w 2123939"/>
              <a:gd name="connsiteY22" fmla="*/ 2945081 h 2945081"/>
              <a:gd name="connsiteX0" fmla="*/ 0 w 2238239"/>
              <a:gd name="connsiteY0" fmla="*/ 1518742 h 2945081"/>
              <a:gd name="connsiteX1" fmla="*/ 227115 w 2238239"/>
              <a:gd name="connsiteY1" fmla="*/ 1454727 h 2945081"/>
              <a:gd name="connsiteX2" fmla="*/ 363681 w 2238239"/>
              <a:gd name="connsiteY2" fmla="*/ 1359725 h 2945081"/>
              <a:gd name="connsiteX3" fmla="*/ 518061 w 2238239"/>
              <a:gd name="connsiteY3" fmla="*/ 1187533 h 2945081"/>
              <a:gd name="connsiteX4" fmla="*/ 648689 w 2238239"/>
              <a:gd name="connsiteY4" fmla="*/ 967839 h 2945081"/>
              <a:gd name="connsiteX5" fmla="*/ 892133 w 2238239"/>
              <a:gd name="connsiteY5" fmla="*/ 617517 h 2945081"/>
              <a:gd name="connsiteX6" fmla="*/ 1117765 w 2238239"/>
              <a:gd name="connsiteY6" fmla="*/ 492826 h 2945081"/>
              <a:gd name="connsiteX7" fmla="*/ 1282205 w 2238239"/>
              <a:gd name="connsiteY7" fmla="*/ 397288 h 2945081"/>
              <a:gd name="connsiteX8" fmla="*/ 1151453 w 2238239"/>
              <a:gd name="connsiteY8" fmla="*/ 348261 h 2945081"/>
              <a:gd name="connsiteX9" fmla="*/ 1545276 w 2238239"/>
              <a:gd name="connsiteY9" fmla="*/ 0 h 2945081"/>
              <a:gd name="connsiteX10" fmla="*/ 1724643 w 2238239"/>
              <a:gd name="connsiteY10" fmla="*/ 466478 h 2945081"/>
              <a:gd name="connsiteX11" fmla="*/ 1619291 w 2238239"/>
              <a:gd name="connsiteY11" fmla="*/ 446438 h 2945081"/>
              <a:gd name="connsiteX12" fmla="*/ 1539339 w 2238239"/>
              <a:gd name="connsiteY12" fmla="*/ 575953 h 2945081"/>
              <a:gd name="connsiteX13" fmla="*/ 1666339 w 2238239"/>
              <a:gd name="connsiteY13" fmla="*/ 706582 h 2945081"/>
              <a:gd name="connsiteX14" fmla="*/ 2050060 w 2238239"/>
              <a:gd name="connsiteY14" fmla="*/ 803770 h 2945081"/>
              <a:gd name="connsiteX15" fmla="*/ 2236931 w 2238239"/>
              <a:gd name="connsiteY15" fmla="*/ 1179492 h 2945081"/>
              <a:gd name="connsiteX16" fmla="*/ 2119127 w 2238239"/>
              <a:gd name="connsiteY16" fmla="*/ 1572120 h 2945081"/>
              <a:gd name="connsiteX17" fmla="*/ 1859972 w 2238239"/>
              <a:gd name="connsiteY17" fmla="*/ 1686296 h 2945081"/>
              <a:gd name="connsiteX18" fmla="*/ 1729344 w 2238239"/>
              <a:gd name="connsiteY18" fmla="*/ 1816925 h 2945081"/>
              <a:gd name="connsiteX19" fmla="*/ 1693718 w 2238239"/>
              <a:gd name="connsiteY19" fmla="*/ 2000992 h 2945081"/>
              <a:gd name="connsiteX20" fmla="*/ 1747157 w 2238239"/>
              <a:gd name="connsiteY20" fmla="*/ 2256312 h 2945081"/>
              <a:gd name="connsiteX21" fmla="*/ 1925287 w 2238239"/>
              <a:gd name="connsiteY21" fmla="*/ 2671948 h 2945081"/>
              <a:gd name="connsiteX22" fmla="*/ 2085604 w 2238239"/>
              <a:gd name="connsiteY22" fmla="*/ 2945081 h 2945081"/>
              <a:gd name="connsiteX0" fmla="*/ 0 w 2238239"/>
              <a:gd name="connsiteY0" fmla="*/ 1518742 h 2945081"/>
              <a:gd name="connsiteX1" fmla="*/ 363681 w 2238239"/>
              <a:gd name="connsiteY1" fmla="*/ 1359725 h 2945081"/>
              <a:gd name="connsiteX2" fmla="*/ 518061 w 2238239"/>
              <a:gd name="connsiteY2" fmla="*/ 1187533 h 2945081"/>
              <a:gd name="connsiteX3" fmla="*/ 648689 w 2238239"/>
              <a:gd name="connsiteY3" fmla="*/ 967839 h 2945081"/>
              <a:gd name="connsiteX4" fmla="*/ 892133 w 2238239"/>
              <a:gd name="connsiteY4" fmla="*/ 617517 h 2945081"/>
              <a:gd name="connsiteX5" fmla="*/ 1117765 w 2238239"/>
              <a:gd name="connsiteY5" fmla="*/ 492826 h 2945081"/>
              <a:gd name="connsiteX6" fmla="*/ 1282205 w 2238239"/>
              <a:gd name="connsiteY6" fmla="*/ 397288 h 2945081"/>
              <a:gd name="connsiteX7" fmla="*/ 1151453 w 2238239"/>
              <a:gd name="connsiteY7" fmla="*/ 348261 h 2945081"/>
              <a:gd name="connsiteX8" fmla="*/ 1545276 w 2238239"/>
              <a:gd name="connsiteY8" fmla="*/ 0 h 2945081"/>
              <a:gd name="connsiteX9" fmla="*/ 1724643 w 2238239"/>
              <a:gd name="connsiteY9" fmla="*/ 466478 h 2945081"/>
              <a:gd name="connsiteX10" fmla="*/ 1619291 w 2238239"/>
              <a:gd name="connsiteY10" fmla="*/ 446438 h 2945081"/>
              <a:gd name="connsiteX11" fmla="*/ 1539339 w 2238239"/>
              <a:gd name="connsiteY11" fmla="*/ 575953 h 2945081"/>
              <a:gd name="connsiteX12" fmla="*/ 1666339 w 2238239"/>
              <a:gd name="connsiteY12" fmla="*/ 706582 h 2945081"/>
              <a:gd name="connsiteX13" fmla="*/ 2050060 w 2238239"/>
              <a:gd name="connsiteY13" fmla="*/ 803770 h 2945081"/>
              <a:gd name="connsiteX14" fmla="*/ 2236931 w 2238239"/>
              <a:gd name="connsiteY14" fmla="*/ 1179492 h 2945081"/>
              <a:gd name="connsiteX15" fmla="*/ 2119127 w 2238239"/>
              <a:gd name="connsiteY15" fmla="*/ 1572120 h 2945081"/>
              <a:gd name="connsiteX16" fmla="*/ 1859972 w 2238239"/>
              <a:gd name="connsiteY16" fmla="*/ 1686296 h 2945081"/>
              <a:gd name="connsiteX17" fmla="*/ 1729344 w 2238239"/>
              <a:gd name="connsiteY17" fmla="*/ 1816925 h 2945081"/>
              <a:gd name="connsiteX18" fmla="*/ 1693718 w 2238239"/>
              <a:gd name="connsiteY18" fmla="*/ 2000992 h 2945081"/>
              <a:gd name="connsiteX19" fmla="*/ 1747157 w 2238239"/>
              <a:gd name="connsiteY19" fmla="*/ 2256312 h 2945081"/>
              <a:gd name="connsiteX20" fmla="*/ 1925287 w 2238239"/>
              <a:gd name="connsiteY20" fmla="*/ 2671948 h 2945081"/>
              <a:gd name="connsiteX21" fmla="*/ 2085604 w 2238239"/>
              <a:gd name="connsiteY21" fmla="*/ 2945081 h 2945081"/>
              <a:gd name="connsiteX0" fmla="*/ 0 w 2238239"/>
              <a:gd name="connsiteY0" fmla="*/ 1518742 h 2945081"/>
              <a:gd name="connsiteX1" fmla="*/ 273193 w 2238239"/>
              <a:gd name="connsiteY1" fmla="*/ 1297812 h 2945081"/>
              <a:gd name="connsiteX2" fmla="*/ 518061 w 2238239"/>
              <a:gd name="connsiteY2" fmla="*/ 1187533 h 2945081"/>
              <a:gd name="connsiteX3" fmla="*/ 648689 w 2238239"/>
              <a:gd name="connsiteY3" fmla="*/ 967839 h 2945081"/>
              <a:gd name="connsiteX4" fmla="*/ 892133 w 2238239"/>
              <a:gd name="connsiteY4" fmla="*/ 617517 h 2945081"/>
              <a:gd name="connsiteX5" fmla="*/ 1117765 w 2238239"/>
              <a:gd name="connsiteY5" fmla="*/ 492826 h 2945081"/>
              <a:gd name="connsiteX6" fmla="*/ 1282205 w 2238239"/>
              <a:gd name="connsiteY6" fmla="*/ 397288 h 2945081"/>
              <a:gd name="connsiteX7" fmla="*/ 1151453 w 2238239"/>
              <a:gd name="connsiteY7" fmla="*/ 348261 h 2945081"/>
              <a:gd name="connsiteX8" fmla="*/ 1545276 w 2238239"/>
              <a:gd name="connsiteY8" fmla="*/ 0 h 2945081"/>
              <a:gd name="connsiteX9" fmla="*/ 1724643 w 2238239"/>
              <a:gd name="connsiteY9" fmla="*/ 466478 h 2945081"/>
              <a:gd name="connsiteX10" fmla="*/ 1619291 w 2238239"/>
              <a:gd name="connsiteY10" fmla="*/ 446438 h 2945081"/>
              <a:gd name="connsiteX11" fmla="*/ 1539339 w 2238239"/>
              <a:gd name="connsiteY11" fmla="*/ 575953 h 2945081"/>
              <a:gd name="connsiteX12" fmla="*/ 1666339 w 2238239"/>
              <a:gd name="connsiteY12" fmla="*/ 706582 h 2945081"/>
              <a:gd name="connsiteX13" fmla="*/ 2050060 w 2238239"/>
              <a:gd name="connsiteY13" fmla="*/ 803770 h 2945081"/>
              <a:gd name="connsiteX14" fmla="*/ 2236931 w 2238239"/>
              <a:gd name="connsiteY14" fmla="*/ 1179492 h 2945081"/>
              <a:gd name="connsiteX15" fmla="*/ 2119127 w 2238239"/>
              <a:gd name="connsiteY15" fmla="*/ 1572120 h 2945081"/>
              <a:gd name="connsiteX16" fmla="*/ 1859972 w 2238239"/>
              <a:gd name="connsiteY16" fmla="*/ 1686296 h 2945081"/>
              <a:gd name="connsiteX17" fmla="*/ 1729344 w 2238239"/>
              <a:gd name="connsiteY17" fmla="*/ 1816925 h 2945081"/>
              <a:gd name="connsiteX18" fmla="*/ 1693718 w 2238239"/>
              <a:gd name="connsiteY18" fmla="*/ 2000992 h 2945081"/>
              <a:gd name="connsiteX19" fmla="*/ 1747157 w 2238239"/>
              <a:gd name="connsiteY19" fmla="*/ 2256312 h 2945081"/>
              <a:gd name="connsiteX20" fmla="*/ 1925287 w 2238239"/>
              <a:gd name="connsiteY20" fmla="*/ 2671948 h 2945081"/>
              <a:gd name="connsiteX21" fmla="*/ 2085604 w 2238239"/>
              <a:gd name="connsiteY21" fmla="*/ 2945081 h 2945081"/>
              <a:gd name="connsiteX0" fmla="*/ 0 w 2238239"/>
              <a:gd name="connsiteY0" fmla="*/ 1518742 h 2945081"/>
              <a:gd name="connsiteX1" fmla="*/ 273193 w 2238239"/>
              <a:gd name="connsiteY1" fmla="*/ 1297812 h 2945081"/>
              <a:gd name="connsiteX2" fmla="*/ 648689 w 2238239"/>
              <a:gd name="connsiteY2" fmla="*/ 967839 h 2945081"/>
              <a:gd name="connsiteX3" fmla="*/ 892133 w 2238239"/>
              <a:gd name="connsiteY3" fmla="*/ 617517 h 2945081"/>
              <a:gd name="connsiteX4" fmla="*/ 1117765 w 2238239"/>
              <a:gd name="connsiteY4" fmla="*/ 492826 h 2945081"/>
              <a:gd name="connsiteX5" fmla="*/ 1282205 w 2238239"/>
              <a:gd name="connsiteY5" fmla="*/ 397288 h 2945081"/>
              <a:gd name="connsiteX6" fmla="*/ 1151453 w 2238239"/>
              <a:gd name="connsiteY6" fmla="*/ 348261 h 2945081"/>
              <a:gd name="connsiteX7" fmla="*/ 1545276 w 2238239"/>
              <a:gd name="connsiteY7" fmla="*/ 0 h 2945081"/>
              <a:gd name="connsiteX8" fmla="*/ 1724643 w 2238239"/>
              <a:gd name="connsiteY8" fmla="*/ 466478 h 2945081"/>
              <a:gd name="connsiteX9" fmla="*/ 1619291 w 2238239"/>
              <a:gd name="connsiteY9" fmla="*/ 446438 h 2945081"/>
              <a:gd name="connsiteX10" fmla="*/ 1539339 w 2238239"/>
              <a:gd name="connsiteY10" fmla="*/ 575953 h 2945081"/>
              <a:gd name="connsiteX11" fmla="*/ 1666339 w 2238239"/>
              <a:gd name="connsiteY11" fmla="*/ 706582 h 2945081"/>
              <a:gd name="connsiteX12" fmla="*/ 2050060 w 2238239"/>
              <a:gd name="connsiteY12" fmla="*/ 803770 h 2945081"/>
              <a:gd name="connsiteX13" fmla="*/ 2236931 w 2238239"/>
              <a:gd name="connsiteY13" fmla="*/ 1179492 h 2945081"/>
              <a:gd name="connsiteX14" fmla="*/ 2119127 w 2238239"/>
              <a:gd name="connsiteY14" fmla="*/ 1572120 h 2945081"/>
              <a:gd name="connsiteX15" fmla="*/ 1859972 w 2238239"/>
              <a:gd name="connsiteY15" fmla="*/ 1686296 h 2945081"/>
              <a:gd name="connsiteX16" fmla="*/ 1729344 w 2238239"/>
              <a:gd name="connsiteY16" fmla="*/ 1816925 h 2945081"/>
              <a:gd name="connsiteX17" fmla="*/ 1693718 w 2238239"/>
              <a:gd name="connsiteY17" fmla="*/ 2000992 h 2945081"/>
              <a:gd name="connsiteX18" fmla="*/ 1747157 w 2238239"/>
              <a:gd name="connsiteY18" fmla="*/ 2256312 h 2945081"/>
              <a:gd name="connsiteX19" fmla="*/ 1925287 w 2238239"/>
              <a:gd name="connsiteY19" fmla="*/ 2671948 h 2945081"/>
              <a:gd name="connsiteX20" fmla="*/ 2085604 w 2238239"/>
              <a:gd name="connsiteY20" fmla="*/ 2945081 h 2945081"/>
              <a:gd name="connsiteX0" fmla="*/ 0 w 2238239"/>
              <a:gd name="connsiteY0" fmla="*/ 1518742 h 2945081"/>
              <a:gd name="connsiteX1" fmla="*/ 273193 w 2238239"/>
              <a:gd name="connsiteY1" fmla="*/ 1297812 h 2945081"/>
              <a:gd name="connsiteX2" fmla="*/ 562964 w 2238239"/>
              <a:gd name="connsiteY2" fmla="*/ 967839 h 2945081"/>
              <a:gd name="connsiteX3" fmla="*/ 892133 w 2238239"/>
              <a:gd name="connsiteY3" fmla="*/ 617517 h 2945081"/>
              <a:gd name="connsiteX4" fmla="*/ 1117765 w 2238239"/>
              <a:gd name="connsiteY4" fmla="*/ 492826 h 2945081"/>
              <a:gd name="connsiteX5" fmla="*/ 1282205 w 2238239"/>
              <a:gd name="connsiteY5" fmla="*/ 397288 h 2945081"/>
              <a:gd name="connsiteX6" fmla="*/ 1151453 w 2238239"/>
              <a:gd name="connsiteY6" fmla="*/ 348261 h 2945081"/>
              <a:gd name="connsiteX7" fmla="*/ 1545276 w 2238239"/>
              <a:gd name="connsiteY7" fmla="*/ 0 h 2945081"/>
              <a:gd name="connsiteX8" fmla="*/ 1724643 w 2238239"/>
              <a:gd name="connsiteY8" fmla="*/ 466478 h 2945081"/>
              <a:gd name="connsiteX9" fmla="*/ 1619291 w 2238239"/>
              <a:gd name="connsiteY9" fmla="*/ 446438 h 2945081"/>
              <a:gd name="connsiteX10" fmla="*/ 1539339 w 2238239"/>
              <a:gd name="connsiteY10" fmla="*/ 575953 h 2945081"/>
              <a:gd name="connsiteX11" fmla="*/ 1666339 w 2238239"/>
              <a:gd name="connsiteY11" fmla="*/ 706582 h 2945081"/>
              <a:gd name="connsiteX12" fmla="*/ 2050060 w 2238239"/>
              <a:gd name="connsiteY12" fmla="*/ 803770 h 2945081"/>
              <a:gd name="connsiteX13" fmla="*/ 2236931 w 2238239"/>
              <a:gd name="connsiteY13" fmla="*/ 1179492 h 2945081"/>
              <a:gd name="connsiteX14" fmla="*/ 2119127 w 2238239"/>
              <a:gd name="connsiteY14" fmla="*/ 1572120 h 2945081"/>
              <a:gd name="connsiteX15" fmla="*/ 1859972 w 2238239"/>
              <a:gd name="connsiteY15" fmla="*/ 1686296 h 2945081"/>
              <a:gd name="connsiteX16" fmla="*/ 1729344 w 2238239"/>
              <a:gd name="connsiteY16" fmla="*/ 1816925 h 2945081"/>
              <a:gd name="connsiteX17" fmla="*/ 1693718 w 2238239"/>
              <a:gd name="connsiteY17" fmla="*/ 2000992 h 2945081"/>
              <a:gd name="connsiteX18" fmla="*/ 1747157 w 2238239"/>
              <a:gd name="connsiteY18" fmla="*/ 2256312 h 2945081"/>
              <a:gd name="connsiteX19" fmla="*/ 1925287 w 2238239"/>
              <a:gd name="connsiteY19" fmla="*/ 2671948 h 2945081"/>
              <a:gd name="connsiteX20" fmla="*/ 2085604 w 2238239"/>
              <a:gd name="connsiteY20" fmla="*/ 2945081 h 2945081"/>
              <a:gd name="connsiteX0" fmla="*/ 0 w 2238239"/>
              <a:gd name="connsiteY0" fmla="*/ 1874342 h 3300681"/>
              <a:gd name="connsiteX1" fmla="*/ 273193 w 2238239"/>
              <a:gd name="connsiteY1" fmla="*/ 1653412 h 3300681"/>
              <a:gd name="connsiteX2" fmla="*/ 562964 w 2238239"/>
              <a:gd name="connsiteY2" fmla="*/ 1323439 h 3300681"/>
              <a:gd name="connsiteX3" fmla="*/ 892133 w 2238239"/>
              <a:gd name="connsiteY3" fmla="*/ 973117 h 3300681"/>
              <a:gd name="connsiteX4" fmla="*/ 1117765 w 2238239"/>
              <a:gd name="connsiteY4" fmla="*/ 848426 h 3300681"/>
              <a:gd name="connsiteX5" fmla="*/ 1282205 w 2238239"/>
              <a:gd name="connsiteY5" fmla="*/ 752888 h 3300681"/>
              <a:gd name="connsiteX6" fmla="*/ 1151453 w 2238239"/>
              <a:gd name="connsiteY6" fmla="*/ 703861 h 3300681"/>
              <a:gd name="connsiteX7" fmla="*/ 1246826 w 2238239"/>
              <a:gd name="connsiteY7" fmla="*/ 0 h 3300681"/>
              <a:gd name="connsiteX8" fmla="*/ 1724643 w 2238239"/>
              <a:gd name="connsiteY8" fmla="*/ 822078 h 3300681"/>
              <a:gd name="connsiteX9" fmla="*/ 1619291 w 2238239"/>
              <a:gd name="connsiteY9" fmla="*/ 802038 h 3300681"/>
              <a:gd name="connsiteX10" fmla="*/ 1539339 w 2238239"/>
              <a:gd name="connsiteY10" fmla="*/ 931553 h 3300681"/>
              <a:gd name="connsiteX11" fmla="*/ 1666339 w 2238239"/>
              <a:gd name="connsiteY11" fmla="*/ 1062182 h 3300681"/>
              <a:gd name="connsiteX12" fmla="*/ 2050060 w 2238239"/>
              <a:gd name="connsiteY12" fmla="*/ 1159370 h 3300681"/>
              <a:gd name="connsiteX13" fmla="*/ 2236931 w 2238239"/>
              <a:gd name="connsiteY13" fmla="*/ 1535092 h 3300681"/>
              <a:gd name="connsiteX14" fmla="*/ 2119127 w 2238239"/>
              <a:gd name="connsiteY14" fmla="*/ 1927720 h 3300681"/>
              <a:gd name="connsiteX15" fmla="*/ 1859972 w 2238239"/>
              <a:gd name="connsiteY15" fmla="*/ 2041896 h 3300681"/>
              <a:gd name="connsiteX16" fmla="*/ 1729344 w 2238239"/>
              <a:gd name="connsiteY16" fmla="*/ 2172525 h 3300681"/>
              <a:gd name="connsiteX17" fmla="*/ 1693718 w 2238239"/>
              <a:gd name="connsiteY17" fmla="*/ 2356592 h 3300681"/>
              <a:gd name="connsiteX18" fmla="*/ 1747157 w 2238239"/>
              <a:gd name="connsiteY18" fmla="*/ 2611912 h 3300681"/>
              <a:gd name="connsiteX19" fmla="*/ 1925287 w 2238239"/>
              <a:gd name="connsiteY19" fmla="*/ 3027548 h 3300681"/>
              <a:gd name="connsiteX20" fmla="*/ 2085604 w 2238239"/>
              <a:gd name="connsiteY20" fmla="*/ 3300681 h 3300681"/>
              <a:gd name="connsiteX0" fmla="*/ 0 w 2238239"/>
              <a:gd name="connsiteY0" fmla="*/ 1874342 h 3300681"/>
              <a:gd name="connsiteX1" fmla="*/ 273193 w 2238239"/>
              <a:gd name="connsiteY1" fmla="*/ 1653412 h 3300681"/>
              <a:gd name="connsiteX2" fmla="*/ 562964 w 2238239"/>
              <a:gd name="connsiteY2" fmla="*/ 1323439 h 3300681"/>
              <a:gd name="connsiteX3" fmla="*/ 892133 w 2238239"/>
              <a:gd name="connsiteY3" fmla="*/ 973117 h 3300681"/>
              <a:gd name="connsiteX4" fmla="*/ 1117765 w 2238239"/>
              <a:gd name="connsiteY4" fmla="*/ 848426 h 3300681"/>
              <a:gd name="connsiteX5" fmla="*/ 1282205 w 2238239"/>
              <a:gd name="connsiteY5" fmla="*/ 752888 h 3300681"/>
              <a:gd name="connsiteX6" fmla="*/ 1151453 w 2238239"/>
              <a:gd name="connsiteY6" fmla="*/ 703861 h 3300681"/>
              <a:gd name="connsiteX7" fmla="*/ 1246826 w 2238239"/>
              <a:gd name="connsiteY7" fmla="*/ 0 h 3300681"/>
              <a:gd name="connsiteX8" fmla="*/ 1724643 w 2238239"/>
              <a:gd name="connsiteY8" fmla="*/ 822078 h 3300681"/>
              <a:gd name="connsiteX9" fmla="*/ 1619291 w 2238239"/>
              <a:gd name="connsiteY9" fmla="*/ 802038 h 3300681"/>
              <a:gd name="connsiteX10" fmla="*/ 1539339 w 2238239"/>
              <a:gd name="connsiteY10" fmla="*/ 931553 h 3300681"/>
              <a:gd name="connsiteX11" fmla="*/ 1666339 w 2238239"/>
              <a:gd name="connsiteY11" fmla="*/ 1062182 h 3300681"/>
              <a:gd name="connsiteX12" fmla="*/ 2050060 w 2238239"/>
              <a:gd name="connsiteY12" fmla="*/ 1159370 h 3300681"/>
              <a:gd name="connsiteX13" fmla="*/ 2236931 w 2238239"/>
              <a:gd name="connsiteY13" fmla="*/ 1535092 h 3300681"/>
              <a:gd name="connsiteX14" fmla="*/ 2119127 w 2238239"/>
              <a:gd name="connsiteY14" fmla="*/ 1927720 h 3300681"/>
              <a:gd name="connsiteX15" fmla="*/ 1859972 w 2238239"/>
              <a:gd name="connsiteY15" fmla="*/ 2041896 h 3300681"/>
              <a:gd name="connsiteX16" fmla="*/ 1729344 w 2238239"/>
              <a:gd name="connsiteY16" fmla="*/ 2172525 h 3300681"/>
              <a:gd name="connsiteX17" fmla="*/ 1693718 w 2238239"/>
              <a:gd name="connsiteY17" fmla="*/ 2356592 h 3300681"/>
              <a:gd name="connsiteX18" fmla="*/ 1747157 w 2238239"/>
              <a:gd name="connsiteY18" fmla="*/ 2611912 h 3300681"/>
              <a:gd name="connsiteX19" fmla="*/ 1925287 w 2238239"/>
              <a:gd name="connsiteY19" fmla="*/ 3027548 h 3300681"/>
              <a:gd name="connsiteX20" fmla="*/ 2085604 w 2238239"/>
              <a:gd name="connsiteY20" fmla="*/ 3300681 h 3300681"/>
              <a:gd name="connsiteX0" fmla="*/ 0 w 2238239"/>
              <a:gd name="connsiteY0" fmla="*/ 1874342 h 3300681"/>
              <a:gd name="connsiteX1" fmla="*/ 273193 w 2238239"/>
              <a:gd name="connsiteY1" fmla="*/ 1653412 h 3300681"/>
              <a:gd name="connsiteX2" fmla="*/ 562964 w 2238239"/>
              <a:gd name="connsiteY2" fmla="*/ 1323439 h 3300681"/>
              <a:gd name="connsiteX3" fmla="*/ 892133 w 2238239"/>
              <a:gd name="connsiteY3" fmla="*/ 973117 h 3300681"/>
              <a:gd name="connsiteX4" fmla="*/ 1117765 w 2238239"/>
              <a:gd name="connsiteY4" fmla="*/ 848426 h 3300681"/>
              <a:gd name="connsiteX5" fmla="*/ 1282205 w 2238239"/>
              <a:gd name="connsiteY5" fmla="*/ 752888 h 3300681"/>
              <a:gd name="connsiteX6" fmla="*/ 1151453 w 2238239"/>
              <a:gd name="connsiteY6" fmla="*/ 703861 h 3300681"/>
              <a:gd name="connsiteX7" fmla="*/ 1246826 w 2238239"/>
              <a:gd name="connsiteY7" fmla="*/ 0 h 3300681"/>
              <a:gd name="connsiteX8" fmla="*/ 1724643 w 2238239"/>
              <a:gd name="connsiteY8" fmla="*/ 822078 h 3300681"/>
              <a:gd name="connsiteX9" fmla="*/ 1619291 w 2238239"/>
              <a:gd name="connsiteY9" fmla="*/ 802038 h 3300681"/>
              <a:gd name="connsiteX10" fmla="*/ 1539339 w 2238239"/>
              <a:gd name="connsiteY10" fmla="*/ 931553 h 3300681"/>
              <a:gd name="connsiteX11" fmla="*/ 1666339 w 2238239"/>
              <a:gd name="connsiteY11" fmla="*/ 1062182 h 3300681"/>
              <a:gd name="connsiteX12" fmla="*/ 2050060 w 2238239"/>
              <a:gd name="connsiteY12" fmla="*/ 1159370 h 3300681"/>
              <a:gd name="connsiteX13" fmla="*/ 2236931 w 2238239"/>
              <a:gd name="connsiteY13" fmla="*/ 1535092 h 3300681"/>
              <a:gd name="connsiteX14" fmla="*/ 2119127 w 2238239"/>
              <a:gd name="connsiteY14" fmla="*/ 1927720 h 3300681"/>
              <a:gd name="connsiteX15" fmla="*/ 1859972 w 2238239"/>
              <a:gd name="connsiteY15" fmla="*/ 2041896 h 3300681"/>
              <a:gd name="connsiteX16" fmla="*/ 1729344 w 2238239"/>
              <a:gd name="connsiteY16" fmla="*/ 2172525 h 3300681"/>
              <a:gd name="connsiteX17" fmla="*/ 1693718 w 2238239"/>
              <a:gd name="connsiteY17" fmla="*/ 2356592 h 3300681"/>
              <a:gd name="connsiteX18" fmla="*/ 1747157 w 2238239"/>
              <a:gd name="connsiteY18" fmla="*/ 2611912 h 3300681"/>
              <a:gd name="connsiteX19" fmla="*/ 1925287 w 2238239"/>
              <a:gd name="connsiteY19" fmla="*/ 3027548 h 3300681"/>
              <a:gd name="connsiteX20" fmla="*/ 2085604 w 2238239"/>
              <a:gd name="connsiteY20" fmla="*/ 3300681 h 3300681"/>
              <a:gd name="connsiteX0" fmla="*/ 0 w 2238239"/>
              <a:gd name="connsiteY0" fmla="*/ 1874342 h 3300681"/>
              <a:gd name="connsiteX1" fmla="*/ 273193 w 2238239"/>
              <a:gd name="connsiteY1" fmla="*/ 1653412 h 3300681"/>
              <a:gd name="connsiteX2" fmla="*/ 562964 w 2238239"/>
              <a:gd name="connsiteY2" fmla="*/ 1323439 h 3300681"/>
              <a:gd name="connsiteX3" fmla="*/ 892133 w 2238239"/>
              <a:gd name="connsiteY3" fmla="*/ 973117 h 3300681"/>
              <a:gd name="connsiteX4" fmla="*/ 1117765 w 2238239"/>
              <a:gd name="connsiteY4" fmla="*/ 848426 h 3300681"/>
              <a:gd name="connsiteX5" fmla="*/ 1282205 w 2238239"/>
              <a:gd name="connsiteY5" fmla="*/ 752888 h 3300681"/>
              <a:gd name="connsiteX6" fmla="*/ 1221303 w 2238239"/>
              <a:gd name="connsiteY6" fmla="*/ 376836 h 3300681"/>
              <a:gd name="connsiteX7" fmla="*/ 1246826 w 2238239"/>
              <a:gd name="connsiteY7" fmla="*/ 0 h 3300681"/>
              <a:gd name="connsiteX8" fmla="*/ 1724643 w 2238239"/>
              <a:gd name="connsiteY8" fmla="*/ 822078 h 3300681"/>
              <a:gd name="connsiteX9" fmla="*/ 1619291 w 2238239"/>
              <a:gd name="connsiteY9" fmla="*/ 802038 h 3300681"/>
              <a:gd name="connsiteX10" fmla="*/ 1539339 w 2238239"/>
              <a:gd name="connsiteY10" fmla="*/ 931553 h 3300681"/>
              <a:gd name="connsiteX11" fmla="*/ 1666339 w 2238239"/>
              <a:gd name="connsiteY11" fmla="*/ 1062182 h 3300681"/>
              <a:gd name="connsiteX12" fmla="*/ 2050060 w 2238239"/>
              <a:gd name="connsiteY12" fmla="*/ 1159370 h 3300681"/>
              <a:gd name="connsiteX13" fmla="*/ 2236931 w 2238239"/>
              <a:gd name="connsiteY13" fmla="*/ 1535092 h 3300681"/>
              <a:gd name="connsiteX14" fmla="*/ 2119127 w 2238239"/>
              <a:gd name="connsiteY14" fmla="*/ 1927720 h 3300681"/>
              <a:gd name="connsiteX15" fmla="*/ 1859972 w 2238239"/>
              <a:gd name="connsiteY15" fmla="*/ 2041896 h 3300681"/>
              <a:gd name="connsiteX16" fmla="*/ 1729344 w 2238239"/>
              <a:gd name="connsiteY16" fmla="*/ 2172525 h 3300681"/>
              <a:gd name="connsiteX17" fmla="*/ 1693718 w 2238239"/>
              <a:gd name="connsiteY17" fmla="*/ 2356592 h 3300681"/>
              <a:gd name="connsiteX18" fmla="*/ 1747157 w 2238239"/>
              <a:gd name="connsiteY18" fmla="*/ 2611912 h 3300681"/>
              <a:gd name="connsiteX19" fmla="*/ 1925287 w 2238239"/>
              <a:gd name="connsiteY19" fmla="*/ 3027548 h 3300681"/>
              <a:gd name="connsiteX20" fmla="*/ 2085604 w 2238239"/>
              <a:gd name="connsiteY20" fmla="*/ 3300681 h 3300681"/>
              <a:gd name="connsiteX0" fmla="*/ 0 w 2238239"/>
              <a:gd name="connsiteY0" fmla="*/ 1874342 h 3300681"/>
              <a:gd name="connsiteX1" fmla="*/ 273193 w 2238239"/>
              <a:gd name="connsiteY1" fmla="*/ 1653412 h 3300681"/>
              <a:gd name="connsiteX2" fmla="*/ 562964 w 2238239"/>
              <a:gd name="connsiteY2" fmla="*/ 1323439 h 3300681"/>
              <a:gd name="connsiteX3" fmla="*/ 892133 w 2238239"/>
              <a:gd name="connsiteY3" fmla="*/ 973117 h 3300681"/>
              <a:gd name="connsiteX4" fmla="*/ 1117765 w 2238239"/>
              <a:gd name="connsiteY4" fmla="*/ 848426 h 3300681"/>
              <a:gd name="connsiteX5" fmla="*/ 1282205 w 2238239"/>
              <a:gd name="connsiteY5" fmla="*/ 752888 h 3300681"/>
              <a:gd name="connsiteX6" fmla="*/ 1221303 w 2238239"/>
              <a:gd name="connsiteY6" fmla="*/ 376836 h 3300681"/>
              <a:gd name="connsiteX7" fmla="*/ 1246826 w 2238239"/>
              <a:gd name="connsiteY7" fmla="*/ 0 h 3300681"/>
              <a:gd name="connsiteX8" fmla="*/ 1724643 w 2238239"/>
              <a:gd name="connsiteY8" fmla="*/ 822078 h 3300681"/>
              <a:gd name="connsiteX9" fmla="*/ 1619291 w 2238239"/>
              <a:gd name="connsiteY9" fmla="*/ 802038 h 3300681"/>
              <a:gd name="connsiteX10" fmla="*/ 1539339 w 2238239"/>
              <a:gd name="connsiteY10" fmla="*/ 931553 h 3300681"/>
              <a:gd name="connsiteX11" fmla="*/ 1666339 w 2238239"/>
              <a:gd name="connsiteY11" fmla="*/ 1062182 h 3300681"/>
              <a:gd name="connsiteX12" fmla="*/ 2050060 w 2238239"/>
              <a:gd name="connsiteY12" fmla="*/ 1159370 h 3300681"/>
              <a:gd name="connsiteX13" fmla="*/ 2236931 w 2238239"/>
              <a:gd name="connsiteY13" fmla="*/ 1535092 h 3300681"/>
              <a:gd name="connsiteX14" fmla="*/ 2119127 w 2238239"/>
              <a:gd name="connsiteY14" fmla="*/ 1927720 h 3300681"/>
              <a:gd name="connsiteX15" fmla="*/ 1859972 w 2238239"/>
              <a:gd name="connsiteY15" fmla="*/ 2041896 h 3300681"/>
              <a:gd name="connsiteX16" fmla="*/ 1729344 w 2238239"/>
              <a:gd name="connsiteY16" fmla="*/ 2172525 h 3300681"/>
              <a:gd name="connsiteX17" fmla="*/ 1693718 w 2238239"/>
              <a:gd name="connsiteY17" fmla="*/ 2356592 h 3300681"/>
              <a:gd name="connsiteX18" fmla="*/ 1747157 w 2238239"/>
              <a:gd name="connsiteY18" fmla="*/ 2611912 h 3300681"/>
              <a:gd name="connsiteX19" fmla="*/ 1925287 w 2238239"/>
              <a:gd name="connsiteY19" fmla="*/ 3027548 h 3300681"/>
              <a:gd name="connsiteX20" fmla="*/ 2085604 w 2238239"/>
              <a:gd name="connsiteY20" fmla="*/ 3300681 h 3300681"/>
              <a:gd name="connsiteX0" fmla="*/ 0 w 2238239"/>
              <a:gd name="connsiteY0" fmla="*/ 1874342 h 3300681"/>
              <a:gd name="connsiteX1" fmla="*/ 273193 w 2238239"/>
              <a:gd name="connsiteY1" fmla="*/ 1653412 h 3300681"/>
              <a:gd name="connsiteX2" fmla="*/ 562964 w 2238239"/>
              <a:gd name="connsiteY2" fmla="*/ 1323439 h 3300681"/>
              <a:gd name="connsiteX3" fmla="*/ 892133 w 2238239"/>
              <a:gd name="connsiteY3" fmla="*/ 973117 h 3300681"/>
              <a:gd name="connsiteX4" fmla="*/ 1117765 w 2238239"/>
              <a:gd name="connsiteY4" fmla="*/ 848426 h 3300681"/>
              <a:gd name="connsiteX5" fmla="*/ 1282205 w 2238239"/>
              <a:gd name="connsiteY5" fmla="*/ 752888 h 3300681"/>
              <a:gd name="connsiteX6" fmla="*/ 1221303 w 2238239"/>
              <a:gd name="connsiteY6" fmla="*/ 376836 h 3300681"/>
              <a:gd name="connsiteX7" fmla="*/ 1246826 w 2238239"/>
              <a:gd name="connsiteY7" fmla="*/ 0 h 3300681"/>
              <a:gd name="connsiteX8" fmla="*/ 1724643 w 2238239"/>
              <a:gd name="connsiteY8" fmla="*/ 822078 h 3300681"/>
              <a:gd name="connsiteX9" fmla="*/ 1619291 w 2238239"/>
              <a:gd name="connsiteY9" fmla="*/ 802038 h 3300681"/>
              <a:gd name="connsiteX10" fmla="*/ 1539339 w 2238239"/>
              <a:gd name="connsiteY10" fmla="*/ 931553 h 3300681"/>
              <a:gd name="connsiteX11" fmla="*/ 1666339 w 2238239"/>
              <a:gd name="connsiteY11" fmla="*/ 1062182 h 3300681"/>
              <a:gd name="connsiteX12" fmla="*/ 2050060 w 2238239"/>
              <a:gd name="connsiteY12" fmla="*/ 1159370 h 3300681"/>
              <a:gd name="connsiteX13" fmla="*/ 2236931 w 2238239"/>
              <a:gd name="connsiteY13" fmla="*/ 1535092 h 3300681"/>
              <a:gd name="connsiteX14" fmla="*/ 2119127 w 2238239"/>
              <a:gd name="connsiteY14" fmla="*/ 1927720 h 3300681"/>
              <a:gd name="connsiteX15" fmla="*/ 1859972 w 2238239"/>
              <a:gd name="connsiteY15" fmla="*/ 2041896 h 3300681"/>
              <a:gd name="connsiteX16" fmla="*/ 1729344 w 2238239"/>
              <a:gd name="connsiteY16" fmla="*/ 2172525 h 3300681"/>
              <a:gd name="connsiteX17" fmla="*/ 1693718 w 2238239"/>
              <a:gd name="connsiteY17" fmla="*/ 2356592 h 3300681"/>
              <a:gd name="connsiteX18" fmla="*/ 1747157 w 2238239"/>
              <a:gd name="connsiteY18" fmla="*/ 2611912 h 3300681"/>
              <a:gd name="connsiteX19" fmla="*/ 1925287 w 2238239"/>
              <a:gd name="connsiteY19" fmla="*/ 3027548 h 3300681"/>
              <a:gd name="connsiteX20" fmla="*/ 2085604 w 2238239"/>
              <a:gd name="connsiteY20" fmla="*/ 3300681 h 3300681"/>
              <a:gd name="connsiteX0" fmla="*/ 0 w 2238239"/>
              <a:gd name="connsiteY0" fmla="*/ 1874342 h 3300681"/>
              <a:gd name="connsiteX1" fmla="*/ 273193 w 2238239"/>
              <a:gd name="connsiteY1" fmla="*/ 1653412 h 3300681"/>
              <a:gd name="connsiteX2" fmla="*/ 562964 w 2238239"/>
              <a:gd name="connsiteY2" fmla="*/ 1323439 h 3300681"/>
              <a:gd name="connsiteX3" fmla="*/ 892133 w 2238239"/>
              <a:gd name="connsiteY3" fmla="*/ 973117 h 3300681"/>
              <a:gd name="connsiteX4" fmla="*/ 1117765 w 2238239"/>
              <a:gd name="connsiteY4" fmla="*/ 848426 h 3300681"/>
              <a:gd name="connsiteX5" fmla="*/ 1282205 w 2238239"/>
              <a:gd name="connsiteY5" fmla="*/ 752888 h 3300681"/>
              <a:gd name="connsiteX6" fmla="*/ 1221303 w 2238239"/>
              <a:gd name="connsiteY6" fmla="*/ 376836 h 3300681"/>
              <a:gd name="connsiteX7" fmla="*/ 1246826 w 2238239"/>
              <a:gd name="connsiteY7" fmla="*/ 0 h 3300681"/>
              <a:gd name="connsiteX8" fmla="*/ 1581768 w 2238239"/>
              <a:gd name="connsiteY8" fmla="*/ 218828 h 3300681"/>
              <a:gd name="connsiteX9" fmla="*/ 1619291 w 2238239"/>
              <a:gd name="connsiteY9" fmla="*/ 802038 h 3300681"/>
              <a:gd name="connsiteX10" fmla="*/ 1539339 w 2238239"/>
              <a:gd name="connsiteY10" fmla="*/ 931553 h 3300681"/>
              <a:gd name="connsiteX11" fmla="*/ 1666339 w 2238239"/>
              <a:gd name="connsiteY11" fmla="*/ 1062182 h 3300681"/>
              <a:gd name="connsiteX12" fmla="*/ 2050060 w 2238239"/>
              <a:gd name="connsiteY12" fmla="*/ 1159370 h 3300681"/>
              <a:gd name="connsiteX13" fmla="*/ 2236931 w 2238239"/>
              <a:gd name="connsiteY13" fmla="*/ 1535092 h 3300681"/>
              <a:gd name="connsiteX14" fmla="*/ 2119127 w 2238239"/>
              <a:gd name="connsiteY14" fmla="*/ 1927720 h 3300681"/>
              <a:gd name="connsiteX15" fmla="*/ 1859972 w 2238239"/>
              <a:gd name="connsiteY15" fmla="*/ 2041896 h 3300681"/>
              <a:gd name="connsiteX16" fmla="*/ 1729344 w 2238239"/>
              <a:gd name="connsiteY16" fmla="*/ 2172525 h 3300681"/>
              <a:gd name="connsiteX17" fmla="*/ 1693718 w 2238239"/>
              <a:gd name="connsiteY17" fmla="*/ 2356592 h 3300681"/>
              <a:gd name="connsiteX18" fmla="*/ 1747157 w 2238239"/>
              <a:gd name="connsiteY18" fmla="*/ 2611912 h 3300681"/>
              <a:gd name="connsiteX19" fmla="*/ 1925287 w 2238239"/>
              <a:gd name="connsiteY19" fmla="*/ 3027548 h 3300681"/>
              <a:gd name="connsiteX20" fmla="*/ 2085604 w 2238239"/>
              <a:gd name="connsiteY20" fmla="*/ 3300681 h 3300681"/>
              <a:gd name="connsiteX0" fmla="*/ 0 w 2238239"/>
              <a:gd name="connsiteY0" fmla="*/ 1874342 h 3300681"/>
              <a:gd name="connsiteX1" fmla="*/ 273193 w 2238239"/>
              <a:gd name="connsiteY1" fmla="*/ 1653412 h 3300681"/>
              <a:gd name="connsiteX2" fmla="*/ 562964 w 2238239"/>
              <a:gd name="connsiteY2" fmla="*/ 1323439 h 3300681"/>
              <a:gd name="connsiteX3" fmla="*/ 892133 w 2238239"/>
              <a:gd name="connsiteY3" fmla="*/ 973117 h 3300681"/>
              <a:gd name="connsiteX4" fmla="*/ 1117765 w 2238239"/>
              <a:gd name="connsiteY4" fmla="*/ 848426 h 3300681"/>
              <a:gd name="connsiteX5" fmla="*/ 1282205 w 2238239"/>
              <a:gd name="connsiteY5" fmla="*/ 752888 h 3300681"/>
              <a:gd name="connsiteX6" fmla="*/ 1221303 w 2238239"/>
              <a:gd name="connsiteY6" fmla="*/ 376836 h 3300681"/>
              <a:gd name="connsiteX7" fmla="*/ 1246826 w 2238239"/>
              <a:gd name="connsiteY7" fmla="*/ 0 h 3300681"/>
              <a:gd name="connsiteX8" fmla="*/ 1581768 w 2238239"/>
              <a:gd name="connsiteY8" fmla="*/ 218828 h 3300681"/>
              <a:gd name="connsiteX9" fmla="*/ 1619291 w 2238239"/>
              <a:gd name="connsiteY9" fmla="*/ 802038 h 3300681"/>
              <a:gd name="connsiteX10" fmla="*/ 1539339 w 2238239"/>
              <a:gd name="connsiteY10" fmla="*/ 931553 h 3300681"/>
              <a:gd name="connsiteX11" fmla="*/ 1666339 w 2238239"/>
              <a:gd name="connsiteY11" fmla="*/ 1062182 h 3300681"/>
              <a:gd name="connsiteX12" fmla="*/ 2050060 w 2238239"/>
              <a:gd name="connsiteY12" fmla="*/ 1159370 h 3300681"/>
              <a:gd name="connsiteX13" fmla="*/ 2236931 w 2238239"/>
              <a:gd name="connsiteY13" fmla="*/ 1535092 h 3300681"/>
              <a:gd name="connsiteX14" fmla="*/ 2119127 w 2238239"/>
              <a:gd name="connsiteY14" fmla="*/ 1927720 h 3300681"/>
              <a:gd name="connsiteX15" fmla="*/ 1859972 w 2238239"/>
              <a:gd name="connsiteY15" fmla="*/ 2041896 h 3300681"/>
              <a:gd name="connsiteX16" fmla="*/ 1729344 w 2238239"/>
              <a:gd name="connsiteY16" fmla="*/ 2172525 h 3300681"/>
              <a:gd name="connsiteX17" fmla="*/ 1693718 w 2238239"/>
              <a:gd name="connsiteY17" fmla="*/ 2356592 h 3300681"/>
              <a:gd name="connsiteX18" fmla="*/ 1747157 w 2238239"/>
              <a:gd name="connsiteY18" fmla="*/ 2611912 h 3300681"/>
              <a:gd name="connsiteX19" fmla="*/ 1925287 w 2238239"/>
              <a:gd name="connsiteY19" fmla="*/ 3027548 h 3300681"/>
              <a:gd name="connsiteX20" fmla="*/ 2085604 w 2238239"/>
              <a:gd name="connsiteY20" fmla="*/ 3300681 h 3300681"/>
              <a:gd name="connsiteX0" fmla="*/ 0 w 2238239"/>
              <a:gd name="connsiteY0" fmla="*/ 1874342 h 3300681"/>
              <a:gd name="connsiteX1" fmla="*/ 273193 w 2238239"/>
              <a:gd name="connsiteY1" fmla="*/ 1653412 h 3300681"/>
              <a:gd name="connsiteX2" fmla="*/ 562964 w 2238239"/>
              <a:gd name="connsiteY2" fmla="*/ 1323439 h 3300681"/>
              <a:gd name="connsiteX3" fmla="*/ 892133 w 2238239"/>
              <a:gd name="connsiteY3" fmla="*/ 973117 h 3300681"/>
              <a:gd name="connsiteX4" fmla="*/ 1117765 w 2238239"/>
              <a:gd name="connsiteY4" fmla="*/ 848426 h 3300681"/>
              <a:gd name="connsiteX5" fmla="*/ 1282205 w 2238239"/>
              <a:gd name="connsiteY5" fmla="*/ 752888 h 3300681"/>
              <a:gd name="connsiteX6" fmla="*/ 1221303 w 2238239"/>
              <a:gd name="connsiteY6" fmla="*/ 376836 h 3300681"/>
              <a:gd name="connsiteX7" fmla="*/ 1246826 w 2238239"/>
              <a:gd name="connsiteY7" fmla="*/ 0 h 3300681"/>
              <a:gd name="connsiteX8" fmla="*/ 1581768 w 2238239"/>
              <a:gd name="connsiteY8" fmla="*/ 218828 h 3300681"/>
              <a:gd name="connsiteX9" fmla="*/ 1619291 w 2238239"/>
              <a:gd name="connsiteY9" fmla="*/ 802038 h 3300681"/>
              <a:gd name="connsiteX10" fmla="*/ 1539339 w 2238239"/>
              <a:gd name="connsiteY10" fmla="*/ 931553 h 3300681"/>
              <a:gd name="connsiteX11" fmla="*/ 1666339 w 2238239"/>
              <a:gd name="connsiteY11" fmla="*/ 1062182 h 3300681"/>
              <a:gd name="connsiteX12" fmla="*/ 2050060 w 2238239"/>
              <a:gd name="connsiteY12" fmla="*/ 1159370 h 3300681"/>
              <a:gd name="connsiteX13" fmla="*/ 2236931 w 2238239"/>
              <a:gd name="connsiteY13" fmla="*/ 1535092 h 3300681"/>
              <a:gd name="connsiteX14" fmla="*/ 2119127 w 2238239"/>
              <a:gd name="connsiteY14" fmla="*/ 1927720 h 3300681"/>
              <a:gd name="connsiteX15" fmla="*/ 1859972 w 2238239"/>
              <a:gd name="connsiteY15" fmla="*/ 2041896 h 3300681"/>
              <a:gd name="connsiteX16" fmla="*/ 1729344 w 2238239"/>
              <a:gd name="connsiteY16" fmla="*/ 2172525 h 3300681"/>
              <a:gd name="connsiteX17" fmla="*/ 1693718 w 2238239"/>
              <a:gd name="connsiteY17" fmla="*/ 2356592 h 3300681"/>
              <a:gd name="connsiteX18" fmla="*/ 1747157 w 2238239"/>
              <a:gd name="connsiteY18" fmla="*/ 2611912 h 3300681"/>
              <a:gd name="connsiteX19" fmla="*/ 1925287 w 2238239"/>
              <a:gd name="connsiteY19" fmla="*/ 3027548 h 3300681"/>
              <a:gd name="connsiteX20" fmla="*/ 2085604 w 2238239"/>
              <a:gd name="connsiteY20" fmla="*/ 3300681 h 3300681"/>
              <a:gd name="connsiteX0" fmla="*/ 0 w 2238239"/>
              <a:gd name="connsiteY0" fmla="*/ 1874342 h 3300681"/>
              <a:gd name="connsiteX1" fmla="*/ 273193 w 2238239"/>
              <a:gd name="connsiteY1" fmla="*/ 1653412 h 3300681"/>
              <a:gd name="connsiteX2" fmla="*/ 562964 w 2238239"/>
              <a:gd name="connsiteY2" fmla="*/ 1323439 h 3300681"/>
              <a:gd name="connsiteX3" fmla="*/ 892133 w 2238239"/>
              <a:gd name="connsiteY3" fmla="*/ 973117 h 3300681"/>
              <a:gd name="connsiteX4" fmla="*/ 1117765 w 2238239"/>
              <a:gd name="connsiteY4" fmla="*/ 848426 h 3300681"/>
              <a:gd name="connsiteX5" fmla="*/ 1282205 w 2238239"/>
              <a:gd name="connsiteY5" fmla="*/ 752888 h 3300681"/>
              <a:gd name="connsiteX6" fmla="*/ 1221303 w 2238239"/>
              <a:gd name="connsiteY6" fmla="*/ 376836 h 3300681"/>
              <a:gd name="connsiteX7" fmla="*/ 1246826 w 2238239"/>
              <a:gd name="connsiteY7" fmla="*/ 0 h 3300681"/>
              <a:gd name="connsiteX8" fmla="*/ 1581768 w 2238239"/>
              <a:gd name="connsiteY8" fmla="*/ 218828 h 3300681"/>
              <a:gd name="connsiteX9" fmla="*/ 1619291 w 2238239"/>
              <a:gd name="connsiteY9" fmla="*/ 802038 h 3300681"/>
              <a:gd name="connsiteX10" fmla="*/ 1539339 w 2238239"/>
              <a:gd name="connsiteY10" fmla="*/ 931553 h 3300681"/>
              <a:gd name="connsiteX11" fmla="*/ 1666339 w 2238239"/>
              <a:gd name="connsiteY11" fmla="*/ 1062182 h 3300681"/>
              <a:gd name="connsiteX12" fmla="*/ 2050060 w 2238239"/>
              <a:gd name="connsiteY12" fmla="*/ 1159370 h 3300681"/>
              <a:gd name="connsiteX13" fmla="*/ 2236931 w 2238239"/>
              <a:gd name="connsiteY13" fmla="*/ 1535092 h 3300681"/>
              <a:gd name="connsiteX14" fmla="*/ 2119127 w 2238239"/>
              <a:gd name="connsiteY14" fmla="*/ 1927720 h 3300681"/>
              <a:gd name="connsiteX15" fmla="*/ 1859972 w 2238239"/>
              <a:gd name="connsiteY15" fmla="*/ 2041896 h 3300681"/>
              <a:gd name="connsiteX16" fmla="*/ 1729344 w 2238239"/>
              <a:gd name="connsiteY16" fmla="*/ 2172525 h 3300681"/>
              <a:gd name="connsiteX17" fmla="*/ 1693718 w 2238239"/>
              <a:gd name="connsiteY17" fmla="*/ 2356592 h 3300681"/>
              <a:gd name="connsiteX18" fmla="*/ 1747157 w 2238239"/>
              <a:gd name="connsiteY18" fmla="*/ 2611912 h 3300681"/>
              <a:gd name="connsiteX19" fmla="*/ 1925287 w 2238239"/>
              <a:gd name="connsiteY19" fmla="*/ 3027548 h 3300681"/>
              <a:gd name="connsiteX20" fmla="*/ 2085604 w 2238239"/>
              <a:gd name="connsiteY20" fmla="*/ 3300681 h 3300681"/>
              <a:gd name="connsiteX0" fmla="*/ 0 w 2238239"/>
              <a:gd name="connsiteY0" fmla="*/ 1874342 h 3300681"/>
              <a:gd name="connsiteX1" fmla="*/ 273193 w 2238239"/>
              <a:gd name="connsiteY1" fmla="*/ 1653412 h 3300681"/>
              <a:gd name="connsiteX2" fmla="*/ 562964 w 2238239"/>
              <a:gd name="connsiteY2" fmla="*/ 1323439 h 3300681"/>
              <a:gd name="connsiteX3" fmla="*/ 892133 w 2238239"/>
              <a:gd name="connsiteY3" fmla="*/ 973117 h 3300681"/>
              <a:gd name="connsiteX4" fmla="*/ 1117765 w 2238239"/>
              <a:gd name="connsiteY4" fmla="*/ 848426 h 3300681"/>
              <a:gd name="connsiteX5" fmla="*/ 1282205 w 2238239"/>
              <a:gd name="connsiteY5" fmla="*/ 752888 h 3300681"/>
              <a:gd name="connsiteX6" fmla="*/ 1294409 w 2238239"/>
              <a:gd name="connsiteY6" fmla="*/ 645020 h 3300681"/>
              <a:gd name="connsiteX7" fmla="*/ 1221303 w 2238239"/>
              <a:gd name="connsiteY7" fmla="*/ 376836 h 3300681"/>
              <a:gd name="connsiteX8" fmla="*/ 1246826 w 2238239"/>
              <a:gd name="connsiteY8" fmla="*/ 0 h 3300681"/>
              <a:gd name="connsiteX9" fmla="*/ 1581768 w 2238239"/>
              <a:gd name="connsiteY9" fmla="*/ 218828 h 3300681"/>
              <a:gd name="connsiteX10" fmla="*/ 1619291 w 2238239"/>
              <a:gd name="connsiteY10" fmla="*/ 802038 h 3300681"/>
              <a:gd name="connsiteX11" fmla="*/ 1539339 w 2238239"/>
              <a:gd name="connsiteY11" fmla="*/ 931553 h 3300681"/>
              <a:gd name="connsiteX12" fmla="*/ 1666339 w 2238239"/>
              <a:gd name="connsiteY12" fmla="*/ 1062182 h 3300681"/>
              <a:gd name="connsiteX13" fmla="*/ 2050060 w 2238239"/>
              <a:gd name="connsiteY13" fmla="*/ 1159370 h 3300681"/>
              <a:gd name="connsiteX14" fmla="*/ 2236931 w 2238239"/>
              <a:gd name="connsiteY14" fmla="*/ 1535092 h 3300681"/>
              <a:gd name="connsiteX15" fmla="*/ 2119127 w 2238239"/>
              <a:gd name="connsiteY15" fmla="*/ 1927720 h 3300681"/>
              <a:gd name="connsiteX16" fmla="*/ 1859972 w 2238239"/>
              <a:gd name="connsiteY16" fmla="*/ 2041896 h 3300681"/>
              <a:gd name="connsiteX17" fmla="*/ 1729344 w 2238239"/>
              <a:gd name="connsiteY17" fmla="*/ 2172525 h 3300681"/>
              <a:gd name="connsiteX18" fmla="*/ 1693718 w 2238239"/>
              <a:gd name="connsiteY18" fmla="*/ 2356592 h 3300681"/>
              <a:gd name="connsiteX19" fmla="*/ 1747157 w 2238239"/>
              <a:gd name="connsiteY19" fmla="*/ 2611912 h 3300681"/>
              <a:gd name="connsiteX20" fmla="*/ 1925287 w 2238239"/>
              <a:gd name="connsiteY20" fmla="*/ 3027548 h 3300681"/>
              <a:gd name="connsiteX21" fmla="*/ 2085604 w 2238239"/>
              <a:gd name="connsiteY21" fmla="*/ 3300681 h 3300681"/>
              <a:gd name="connsiteX0" fmla="*/ 0 w 2238239"/>
              <a:gd name="connsiteY0" fmla="*/ 1874342 h 3300681"/>
              <a:gd name="connsiteX1" fmla="*/ 273193 w 2238239"/>
              <a:gd name="connsiteY1" fmla="*/ 1653412 h 3300681"/>
              <a:gd name="connsiteX2" fmla="*/ 562964 w 2238239"/>
              <a:gd name="connsiteY2" fmla="*/ 1323439 h 3300681"/>
              <a:gd name="connsiteX3" fmla="*/ 892133 w 2238239"/>
              <a:gd name="connsiteY3" fmla="*/ 973117 h 3300681"/>
              <a:gd name="connsiteX4" fmla="*/ 1117765 w 2238239"/>
              <a:gd name="connsiteY4" fmla="*/ 848426 h 3300681"/>
              <a:gd name="connsiteX5" fmla="*/ 1282205 w 2238239"/>
              <a:gd name="connsiteY5" fmla="*/ 752888 h 3300681"/>
              <a:gd name="connsiteX6" fmla="*/ 1294409 w 2238239"/>
              <a:gd name="connsiteY6" fmla="*/ 645020 h 3300681"/>
              <a:gd name="connsiteX7" fmla="*/ 1243609 w 2238239"/>
              <a:gd name="connsiteY7" fmla="*/ 492620 h 3300681"/>
              <a:gd name="connsiteX8" fmla="*/ 1221303 w 2238239"/>
              <a:gd name="connsiteY8" fmla="*/ 376836 h 3300681"/>
              <a:gd name="connsiteX9" fmla="*/ 1246826 w 2238239"/>
              <a:gd name="connsiteY9" fmla="*/ 0 h 3300681"/>
              <a:gd name="connsiteX10" fmla="*/ 1581768 w 2238239"/>
              <a:gd name="connsiteY10" fmla="*/ 218828 h 3300681"/>
              <a:gd name="connsiteX11" fmla="*/ 1619291 w 2238239"/>
              <a:gd name="connsiteY11" fmla="*/ 802038 h 3300681"/>
              <a:gd name="connsiteX12" fmla="*/ 1539339 w 2238239"/>
              <a:gd name="connsiteY12" fmla="*/ 931553 h 3300681"/>
              <a:gd name="connsiteX13" fmla="*/ 1666339 w 2238239"/>
              <a:gd name="connsiteY13" fmla="*/ 1062182 h 3300681"/>
              <a:gd name="connsiteX14" fmla="*/ 2050060 w 2238239"/>
              <a:gd name="connsiteY14" fmla="*/ 1159370 h 3300681"/>
              <a:gd name="connsiteX15" fmla="*/ 2236931 w 2238239"/>
              <a:gd name="connsiteY15" fmla="*/ 1535092 h 3300681"/>
              <a:gd name="connsiteX16" fmla="*/ 2119127 w 2238239"/>
              <a:gd name="connsiteY16" fmla="*/ 1927720 h 3300681"/>
              <a:gd name="connsiteX17" fmla="*/ 1859972 w 2238239"/>
              <a:gd name="connsiteY17" fmla="*/ 2041896 h 3300681"/>
              <a:gd name="connsiteX18" fmla="*/ 1729344 w 2238239"/>
              <a:gd name="connsiteY18" fmla="*/ 2172525 h 3300681"/>
              <a:gd name="connsiteX19" fmla="*/ 1693718 w 2238239"/>
              <a:gd name="connsiteY19" fmla="*/ 2356592 h 3300681"/>
              <a:gd name="connsiteX20" fmla="*/ 1747157 w 2238239"/>
              <a:gd name="connsiteY20" fmla="*/ 2611912 h 3300681"/>
              <a:gd name="connsiteX21" fmla="*/ 1925287 w 2238239"/>
              <a:gd name="connsiteY21" fmla="*/ 3027548 h 3300681"/>
              <a:gd name="connsiteX22" fmla="*/ 2085604 w 2238239"/>
              <a:gd name="connsiteY22" fmla="*/ 3300681 h 3300681"/>
              <a:gd name="connsiteX0" fmla="*/ 0 w 2238239"/>
              <a:gd name="connsiteY0" fmla="*/ 1874342 h 3300681"/>
              <a:gd name="connsiteX1" fmla="*/ 273193 w 2238239"/>
              <a:gd name="connsiteY1" fmla="*/ 1653412 h 3300681"/>
              <a:gd name="connsiteX2" fmla="*/ 562964 w 2238239"/>
              <a:gd name="connsiteY2" fmla="*/ 1323439 h 3300681"/>
              <a:gd name="connsiteX3" fmla="*/ 892133 w 2238239"/>
              <a:gd name="connsiteY3" fmla="*/ 973117 h 3300681"/>
              <a:gd name="connsiteX4" fmla="*/ 1117765 w 2238239"/>
              <a:gd name="connsiteY4" fmla="*/ 848426 h 3300681"/>
              <a:gd name="connsiteX5" fmla="*/ 1282205 w 2238239"/>
              <a:gd name="connsiteY5" fmla="*/ 752888 h 3300681"/>
              <a:gd name="connsiteX6" fmla="*/ 1294409 w 2238239"/>
              <a:gd name="connsiteY6" fmla="*/ 645020 h 3300681"/>
              <a:gd name="connsiteX7" fmla="*/ 1243609 w 2238239"/>
              <a:gd name="connsiteY7" fmla="*/ 492620 h 3300681"/>
              <a:gd name="connsiteX8" fmla="*/ 1221303 w 2238239"/>
              <a:gd name="connsiteY8" fmla="*/ 376836 h 3300681"/>
              <a:gd name="connsiteX9" fmla="*/ 1246826 w 2238239"/>
              <a:gd name="connsiteY9" fmla="*/ 0 h 3300681"/>
              <a:gd name="connsiteX10" fmla="*/ 1581768 w 2238239"/>
              <a:gd name="connsiteY10" fmla="*/ 218828 h 3300681"/>
              <a:gd name="connsiteX11" fmla="*/ 1605559 w 2238239"/>
              <a:gd name="connsiteY11" fmla="*/ 632320 h 3300681"/>
              <a:gd name="connsiteX12" fmla="*/ 1619291 w 2238239"/>
              <a:gd name="connsiteY12" fmla="*/ 802038 h 3300681"/>
              <a:gd name="connsiteX13" fmla="*/ 1539339 w 2238239"/>
              <a:gd name="connsiteY13" fmla="*/ 931553 h 3300681"/>
              <a:gd name="connsiteX14" fmla="*/ 1666339 w 2238239"/>
              <a:gd name="connsiteY14" fmla="*/ 1062182 h 3300681"/>
              <a:gd name="connsiteX15" fmla="*/ 2050060 w 2238239"/>
              <a:gd name="connsiteY15" fmla="*/ 1159370 h 3300681"/>
              <a:gd name="connsiteX16" fmla="*/ 2236931 w 2238239"/>
              <a:gd name="connsiteY16" fmla="*/ 1535092 h 3300681"/>
              <a:gd name="connsiteX17" fmla="*/ 2119127 w 2238239"/>
              <a:gd name="connsiteY17" fmla="*/ 1927720 h 3300681"/>
              <a:gd name="connsiteX18" fmla="*/ 1859972 w 2238239"/>
              <a:gd name="connsiteY18" fmla="*/ 2041896 h 3300681"/>
              <a:gd name="connsiteX19" fmla="*/ 1729344 w 2238239"/>
              <a:gd name="connsiteY19" fmla="*/ 2172525 h 3300681"/>
              <a:gd name="connsiteX20" fmla="*/ 1693718 w 2238239"/>
              <a:gd name="connsiteY20" fmla="*/ 2356592 h 3300681"/>
              <a:gd name="connsiteX21" fmla="*/ 1747157 w 2238239"/>
              <a:gd name="connsiteY21" fmla="*/ 2611912 h 3300681"/>
              <a:gd name="connsiteX22" fmla="*/ 1925287 w 2238239"/>
              <a:gd name="connsiteY22" fmla="*/ 3027548 h 3300681"/>
              <a:gd name="connsiteX23" fmla="*/ 2085604 w 2238239"/>
              <a:gd name="connsiteY23" fmla="*/ 3300681 h 3300681"/>
              <a:gd name="connsiteX0" fmla="*/ 0 w 2238239"/>
              <a:gd name="connsiteY0" fmla="*/ 1874342 h 3300681"/>
              <a:gd name="connsiteX1" fmla="*/ 273193 w 2238239"/>
              <a:gd name="connsiteY1" fmla="*/ 1653412 h 3300681"/>
              <a:gd name="connsiteX2" fmla="*/ 562964 w 2238239"/>
              <a:gd name="connsiteY2" fmla="*/ 1323439 h 3300681"/>
              <a:gd name="connsiteX3" fmla="*/ 892133 w 2238239"/>
              <a:gd name="connsiteY3" fmla="*/ 973117 h 3300681"/>
              <a:gd name="connsiteX4" fmla="*/ 1117765 w 2238239"/>
              <a:gd name="connsiteY4" fmla="*/ 848426 h 3300681"/>
              <a:gd name="connsiteX5" fmla="*/ 1282205 w 2238239"/>
              <a:gd name="connsiteY5" fmla="*/ 752888 h 3300681"/>
              <a:gd name="connsiteX6" fmla="*/ 1294409 w 2238239"/>
              <a:gd name="connsiteY6" fmla="*/ 645020 h 3300681"/>
              <a:gd name="connsiteX7" fmla="*/ 1243609 w 2238239"/>
              <a:gd name="connsiteY7" fmla="*/ 492620 h 3300681"/>
              <a:gd name="connsiteX8" fmla="*/ 1221303 w 2238239"/>
              <a:gd name="connsiteY8" fmla="*/ 376836 h 3300681"/>
              <a:gd name="connsiteX9" fmla="*/ 1246826 w 2238239"/>
              <a:gd name="connsiteY9" fmla="*/ 0 h 3300681"/>
              <a:gd name="connsiteX10" fmla="*/ 1581768 w 2238239"/>
              <a:gd name="connsiteY10" fmla="*/ 218828 h 3300681"/>
              <a:gd name="connsiteX11" fmla="*/ 1615084 w 2238239"/>
              <a:gd name="connsiteY11" fmla="*/ 460870 h 3300681"/>
              <a:gd name="connsiteX12" fmla="*/ 1605559 w 2238239"/>
              <a:gd name="connsiteY12" fmla="*/ 632320 h 3300681"/>
              <a:gd name="connsiteX13" fmla="*/ 1619291 w 2238239"/>
              <a:gd name="connsiteY13" fmla="*/ 802038 h 3300681"/>
              <a:gd name="connsiteX14" fmla="*/ 1539339 w 2238239"/>
              <a:gd name="connsiteY14" fmla="*/ 931553 h 3300681"/>
              <a:gd name="connsiteX15" fmla="*/ 1666339 w 2238239"/>
              <a:gd name="connsiteY15" fmla="*/ 1062182 h 3300681"/>
              <a:gd name="connsiteX16" fmla="*/ 2050060 w 2238239"/>
              <a:gd name="connsiteY16" fmla="*/ 1159370 h 3300681"/>
              <a:gd name="connsiteX17" fmla="*/ 2236931 w 2238239"/>
              <a:gd name="connsiteY17" fmla="*/ 1535092 h 3300681"/>
              <a:gd name="connsiteX18" fmla="*/ 2119127 w 2238239"/>
              <a:gd name="connsiteY18" fmla="*/ 1927720 h 3300681"/>
              <a:gd name="connsiteX19" fmla="*/ 1859972 w 2238239"/>
              <a:gd name="connsiteY19" fmla="*/ 2041896 h 3300681"/>
              <a:gd name="connsiteX20" fmla="*/ 1729344 w 2238239"/>
              <a:gd name="connsiteY20" fmla="*/ 2172525 h 3300681"/>
              <a:gd name="connsiteX21" fmla="*/ 1693718 w 2238239"/>
              <a:gd name="connsiteY21" fmla="*/ 2356592 h 3300681"/>
              <a:gd name="connsiteX22" fmla="*/ 1747157 w 2238239"/>
              <a:gd name="connsiteY22" fmla="*/ 2611912 h 3300681"/>
              <a:gd name="connsiteX23" fmla="*/ 1925287 w 2238239"/>
              <a:gd name="connsiteY23" fmla="*/ 3027548 h 3300681"/>
              <a:gd name="connsiteX24" fmla="*/ 2085604 w 2238239"/>
              <a:gd name="connsiteY24" fmla="*/ 3300681 h 3300681"/>
              <a:gd name="connsiteX0" fmla="*/ 0 w 2238239"/>
              <a:gd name="connsiteY0" fmla="*/ 1874342 h 3300681"/>
              <a:gd name="connsiteX1" fmla="*/ 273193 w 2238239"/>
              <a:gd name="connsiteY1" fmla="*/ 1653412 h 3300681"/>
              <a:gd name="connsiteX2" fmla="*/ 562964 w 2238239"/>
              <a:gd name="connsiteY2" fmla="*/ 1323439 h 3300681"/>
              <a:gd name="connsiteX3" fmla="*/ 892133 w 2238239"/>
              <a:gd name="connsiteY3" fmla="*/ 973117 h 3300681"/>
              <a:gd name="connsiteX4" fmla="*/ 1117765 w 2238239"/>
              <a:gd name="connsiteY4" fmla="*/ 848426 h 3300681"/>
              <a:gd name="connsiteX5" fmla="*/ 1282205 w 2238239"/>
              <a:gd name="connsiteY5" fmla="*/ 752888 h 3300681"/>
              <a:gd name="connsiteX6" fmla="*/ 1294409 w 2238239"/>
              <a:gd name="connsiteY6" fmla="*/ 645020 h 3300681"/>
              <a:gd name="connsiteX7" fmla="*/ 1243609 w 2238239"/>
              <a:gd name="connsiteY7" fmla="*/ 492620 h 3300681"/>
              <a:gd name="connsiteX8" fmla="*/ 1221303 w 2238239"/>
              <a:gd name="connsiteY8" fmla="*/ 376836 h 3300681"/>
              <a:gd name="connsiteX9" fmla="*/ 1246826 w 2238239"/>
              <a:gd name="connsiteY9" fmla="*/ 0 h 3300681"/>
              <a:gd name="connsiteX10" fmla="*/ 1581768 w 2238239"/>
              <a:gd name="connsiteY10" fmla="*/ 218828 h 3300681"/>
              <a:gd name="connsiteX11" fmla="*/ 1618259 w 2238239"/>
              <a:gd name="connsiteY11" fmla="*/ 302120 h 3300681"/>
              <a:gd name="connsiteX12" fmla="*/ 1615084 w 2238239"/>
              <a:gd name="connsiteY12" fmla="*/ 460870 h 3300681"/>
              <a:gd name="connsiteX13" fmla="*/ 1605559 w 2238239"/>
              <a:gd name="connsiteY13" fmla="*/ 632320 h 3300681"/>
              <a:gd name="connsiteX14" fmla="*/ 1619291 w 2238239"/>
              <a:gd name="connsiteY14" fmla="*/ 802038 h 3300681"/>
              <a:gd name="connsiteX15" fmla="*/ 1539339 w 2238239"/>
              <a:gd name="connsiteY15" fmla="*/ 931553 h 3300681"/>
              <a:gd name="connsiteX16" fmla="*/ 1666339 w 2238239"/>
              <a:gd name="connsiteY16" fmla="*/ 1062182 h 3300681"/>
              <a:gd name="connsiteX17" fmla="*/ 2050060 w 2238239"/>
              <a:gd name="connsiteY17" fmla="*/ 1159370 h 3300681"/>
              <a:gd name="connsiteX18" fmla="*/ 2236931 w 2238239"/>
              <a:gd name="connsiteY18" fmla="*/ 1535092 h 3300681"/>
              <a:gd name="connsiteX19" fmla="*/ 2119127 w 2238239"/>
              <a:gd name="connsiteY19" fmla="*/ 1927720 h 3300681"/>
              <a:gd name="connsiteX20" fmla="*/ 1859972 w 2238239"/>
              <a:gd name="connsiteY20" fmla="*/ 2041896 h 3300681"/>
              <a:gd name="connsiteX21" fmla="*/ 1729344 w 2238239"/>
              <a:gd name="connsiteY21" fmla="*/ 2172525 h 3300681"/>
              <a:gd name="connsiteX22" fmla="*/ 1693718 w 2238239"/>
              <a:gd name="connsiteY22" fmla="*/ 2356592 h 3300681"/>
              <a:gd name="connsiteX23" fmla="*/ 1747157 w 2238239"/>
              <a:gd name="connsiteY23" fmla="*/ 2611912 h 3300681"/>
              <a:gd name="connsiteX24" fmla="*/ 1925287 w 2238239"/>
              <a:gd name="connsiteY24" fmla="*/ 3027548 h 3300681"/>
              <a:gd name="connsiteX25" fmla="*/ 2085604 w 2238239"/>
              <a:gd name="connsiteY25" fmla="*/ 3300681 h 3300681"/>
              <a:gd name="connsiteX0" fmla="*/ 0 w 2238239"/>
              <a:gd name="connsiteY0" fmla="*/ 1874342 h 3300681"/>
              <a:gd name="connsiteX1" fmla="*/ 273193 w 2238239"/>
              <a:gd name="connsiteY1" fmla="*/ 1653412 h 3300681"/>
              <a:gd name="connsiteX2" fmla="*/ 562964 w 2238239"/>
              <a:gd name="connsiteY2" fmla="*/ 1323439 h 3300681"/>
              <a:gd name="connsiteX3" fmla="*/ 892133 w 2238239"/>
              <a:gd name="connsiteY3" fmla="*/ 973117 h 3300681"/>
              <a:gd name="connsiteX4" fmla="*/ 1117765 w 2238239"/>
              <a:gd name="connsiteY4" fmla="*/ 848426 h 3300681"/>
              <a:gd name="connsiteX5" fmla="*/ 1282205 w 2238239"/>
              <a:gd name="connsiteY5" fmla="*/ 752888 h 3300681"/>
              <a:gd name="connsiteX6" fmla="*/ 1294409 w 2238239"/>
              <a:gd name="connsiteY6" fmla="*/ 645020 h 3300681"/>
              <a:gd name="connsiteX7" fmla="*/ 1243609 w 2238239"/>
              <a:gd name="connsiteY7" fmla="*/ 492620 h 3300681"/>
              <a:gd name="connsiteX8" fmla="*/ 1221303 w 2238239"/>
              <a:gd name="connsiteY8" fmla="*/ 376836 h 3300681"/>
              <a:gd name="connsiteX9" fmla="*/ 1246826 w 2238239"/>
              <a:gd name="connsiteY9" fmla="*/ 0 h 3300681"/>
              <a:gd name="connsiteX10" fmla="*/ 1515093 w 2238239"/>
              <a:gd name="connsiteY10" fmla="*/ 174378 h 3300681"/>
              <a:gd name="connsiteX11" fmla="*/ 1618259 w 2238239"/>
              <a:gd name="connsiteY11" fmla="*/ 302120 h 3300681"/>
              <a:gd name="connsiteX12" fmla="*/ 1615084 w 2238239"/>
              <a:gd name="connsiteY12" fmla="*/ 460870 h 3300681"/>
              <a:gd name="connsiteX13" fmla="*/ 1605559 w 2238239"/>
              <a:gd name="connsiteY13" fmla="*/ 632320 h 3300681"/>
              <a:gd name="connsiteX14" fmla="*/ 1619291 w 2238239"/>
              <a:gd name="connsiteY14" fmla="*/ 802038 h 3300681"/>
              <a:gd name="connsiteX15" fmla="*/ 1539339 w 2238239"/>
              <a:gd name="connsiteY15" fmla="*/ 931553 h 3300681"/>
              <a:gd name="connsiteX16" fmla="*/ 1666339 w 2238239"/>
              <a:gd name="connsiteY16" fmla="*/ 1062182 h 3300681"/>
              <a:gd name="connsiteX17" fmla="*/ 2050060 w 2238239"/>
              <a:gd name="connsiteY17" fmla="*/ 1159370 h 3300681"/>
              <a:gd name="connsiteX18" fmla="*/ 2236931 w 2238239"/>
              <a:gd name="connsiteY18" fmla="*/ 1535092 h 3300681"/>
              <a:gd name="connsiteX19" fmla="*/ 2119127 w 2238239"/>
              <a:gd name="connsiteY19" fmla="*/ 1927720 h 3300681"/>
              <a:gd name="connsiteX20" fmla="*/ 1859972 w 2238239"/>
              <a:gd name="connsiteY20" fmla="*/ 2041896 h 3300681"/>
              <a:gd name="connsiteX21" fmla="*/ 1729344 w 2238239"/>
              <a:gd name="connsiteY21" fmla="*/ 2172525 h 3300681"/>
              <a:gd name="connsiteX22" fmla="*/ 1693718 w 2238239"/>
              <a:gd name="connsiteY22" fmla="*/ 2356592 h 3300681"/>
              <a:gd name="connsiteX23" fmla="*/ 1747157 w 2238239"/>
              <a:gd name="connsiteY23" fmla="*/ 2611912 h 3300681"/>
              <a:gd name="connsiteX24" fmla="*/ 1925287 w 2238239"/>
              <a:gd name="connsiteY24" fmla="*/ 3027548 h 3300681"/>
              <a:gd name="connsiteX25" fmla="*/ 2085604 w 2238239"/>
              <a:gd name="connsiteY25" fmla="*/ 3300681 h 3300681"/>
              <a:gd name="connsiteX0" fmla="*/ 0 w 2238239"/>
              <a:gd name="connsiteY0" fmla="*/ 1874342 h 3300681"/>
              <a:gd name="connsiteX1" fmla="*/ 273193 w 2238239"/>
              <a:gd name="connsiteY1" fmla="*/ 1653412 h 3300681"/>
              <a:gd name="connsiteX2" fmla="*/ 562964 w 2238239"/>
              <a:gd name="connsiteY2" fmla="*/ 1323439 h 3300681"/>
              <a:gd name="connsiteX3" fmla="*/ 892133 w 2238239"/>
              <a:gd name="connsiteY3" fmla="*/ 973117 h 3300681"/>
              <a:gd name="connsiteX4" fmla="*/ 1117765 w 2238239"/>
              <a:gd name="connsiteY4" fmla="*/ 848426 h 3300681"/>
              <a:gd name="connsiteX5" fmla="*/ 1282205 w 2238239"/>
              <a:gd name="connsiteY5" fmla="*/ 752888 h 3300681"/>
              <a:gd name="connsiteX6" fmla="*/ 1294409 w 2238239"/>
              <a:gd name="connsiteY6" fmla="*/ 645020 h 3300681"/>
              <a:gd name="connsiteX7" fmla="*/ 1243609 w 2238239"/>
              <a:gd name="connsiteY7" fmla="*/ 492620 h 3300681"/>
              <a:gd name="connsiteX8" fmla="*/ 1240353 w 2238239"/>
              <a:gd name="connsiteY8" fmla="*/ 329211 h 3300681"/>
              <a:gd name="connsiteX9" fmla="*/ 1246826 w 2238239"/>
              <a:gd name="connsiteY9" fmla="*/ 0 h 3300681"/>
              <a:gd name="connsiteX10" fmla="*/ 1515093 w 2238239"/>
              <a:gd name="connsiteY10" fmla="*/ 174378 h 3300681"/>
              <a:gd name="connsiteX11" fmla="*/ 1618259 w 2238239"/>
              <a:gd name="connsiteY11" fmla="*/ 302120 h 3300681"/>
              <a:gd name="connsiteX12" fmla="*/ 1615084 w 2238239"/>
              <a:gd name="connsiteY12" fmla="*/ 460870 h 3300681"/>
              <a:gd name="connsiteX13" fmla="*/ 1605559 w 2238239"/>
              <a:gd name="connsiteY13" fmla="*/ 632320 h 3300681"/>
              <a:gd name="connsiteX14" fmla="*/ 1619291 w 2238239"/>
              <a:gd name="connsiteY14" fmla="*/ 802038 h 3300681"/>
              <a:gd name="connsiteX15" fmla="*/ 1539339 w 2238239"/>
              <a:gd name="connsiteY15" fmla="*/ 931553 h 3300681"/>
              <a:gd name="connsiteX16" fmla="*/ 1666339 w 2238239"/>
              <a:gd name="connsiteY16" fmla="*/ 1062182 h 3300681"/>
              <a:gd name="connsiteX17" fmla="*/ 2050060 w 2238239"/>
              <a:gd name="connsiteY17" fmla="*/ 1159370 h 3300681"/>
              <a:gd name="connsiteX18" fmla="*/ 2236931 w 2238239"/>
              <a:gd name="connsiteY18" fmla="*/ 1535092 h 3300681"/>
              <a:gd name="connsiteX19" fmla="*/ 2119127 w 2238239"/>
              <a:gd name="connsiteY19" fmla="*/ 1927720 h 3300681"/>
              <a:gd name="connsiteX20" fmla="*/ 1859972 w 2238239"/>
              <a:gd name="connsiteY20" fmla="*/ 2041896 h 3300681"/>
              <a:gd name="connsiteX21" fmla="*/ 1729344 w 2238239"/>
              <a:gd name="connsiteY21" fmla="*/ 2172525 h 3300681"/>
              <a:gd name="connsiteX22" fmla="*/ 1693718 w 2238239"/>
              <a:gd name="connsiteY22" fmla="*/ 2356592 h 3300681"/>
              <a:gd name="connsiteX23" fmla="*/ 1747157 w 2238239"/>
              <a:gd name="connsiteY23" fmla="*/ 2611912 h 3300681"/>
              <a:gd name="connsiteX24" fmla="*/ 1925287 w 2238239"/>
              <a:gd name="connsiteY24" fmla="*/ 3027548 h 3300681"/>
              <a:gd name="connsiteX25" fmla="*/ 2085604 w 2238239"/>
              <a:gd name="connsiteY25" fmla="*/ 3300681 h 3300681"/>
              <a:gd name="connsiteX0" fmla="*/ 0 w 2238239"/>
              <a:gd name="connsiteY0" fmla="*/ 1874342 h 3300681"/>
              <a:gd name="connsiteX1" fmla="*/ 273193 w 2238239"/>
              <a:gd name="connsiteY1" fmla="*/ 1653412 h 3300681"/>
              <a:gd name="connsiteX2" fmla="*/ 562964 w 2238239"/>
              <a:gd name="connsiteY2" fmla="*/ 1323439 h 3300681"/>
              <a:gd name="connsiteX3" fmla="*/ 892133 w 2238239"/>
              <a:gd name="connsiteY3" fmla="*/ 973117 h 3300681"/>
              <a:gd name="connsiteX4" fmla="*/ 1117765 w 2238239"/>
              <a:gd name="connsiteY4" fmla="*/ 848426 h 3300681"/>
              <a:gd name="connsiteX5" fmla="*/ 1282205 w 2238239"/>
              <a:gd name="connsiteY5" fmla="*/ 752888 h 3300681"/>
              <a:gd name="connsiteX6" fmla="*/ 1294409 w 2238239"/>
              <a:gd name="connsiteY6" fmla="*/ 645020 h 3300681"/>
              <a:gd name="connsiteX7" fmla="*/ 1243609 w 2238239"/>
              <a:gd name="connsiteY7" fmla="*/ 492620 h 3300681"/>
              <a:gd name="connsiteX8" fmla="*/ 1240353 w 2238239"/>
              <a:gd name="connsiteY8" fmla="*/ 329211 h 3300681"/>
              <a:gd name="connsiteX9" fmla="*/ 1246826 w 2238239"/>
              <a:gd name="connsiteY9" fmla="*/ 0 h 3300681"/>
              <a:gd name="connsiteX10" fmla="*/ 1524618 w 2238239"/>
              <a:gd name="connsiteY10" fmla="*/ 136278 h 3300681"/>
              <a:gd name="connsiteX11" fmla="*/ 1618259 w 2238239"/>
              <a:gd name="connsiteY11" fmla="*/ 302120 h 3300681"/>
              <a:gd name="connsiteX12" fmla="*/ 1615084 w 2238239"/>
              <a:gd name="connsiteY12" fmla="*/ 460870 h 3300681"/>
              <a:gd name="connsiteX13" fmla="*/ 1605559 w 2238239"/>
              <a:gd name="connsiteY13" fmla="*/ 632320 h 3300681"/>
              <a:gd name="connsiteX14" fmla="*/ 1619291 w 2238239"/>
              <a:gd name="connsiteY14" fmla="*/ 802038 h 3300681"/>
              <a:gd name="connsiteX15" fmla="*/ 1539339 w 2238239"/>
              <a:gd name="connsiteY15" fmla="*/ 931553 h 3300681"/>
              <a:gd name="connsiteX16" fmla="*/ 1666339 w 2238239"/>
              <a:gd name="connsiteY16" fmla="*/ 1062182 h 3300681"/>
              <a:gd name="connsiteX17" fmla="*/ 2050060 w 2238239"/>
              <a:gd name="connsiteY17" fmla="*/ 1159370 h 3300681"/>
              <a:gd name="connsiteX18" fmla="*/ 2236931 w 2238239"/>
              <a:gd name="connsiteY18" fmla="*/ 1535092 h 3300681"/>
              <a:gd name="connsiteX19" fmla="*/ 2119127 w 2238239"/>
              <a:gd name="connsiteY19" fmla="*/ 1927720 h 3300681"/>
              <a:gd name="connsiteX20" fmla="*/ 1859972 w 2238239"/>
              <a:gd name="connsiteY20" fmla="*/ 2041896 h 3300681"/>
              <a:gd name="connsiteX21" fmla="*/ 1729344 w 2238239"/>
              <a:gd name="connsiteY21" fmla="*/ 2172525 h 3300681"/>
              <a:gd name="connsiteX22" fmla="*/ 1693718 w 2238239"/>
              <a:gd name="connsiteY22" fmla="*/ 2356592 h 3300681"/>
              <a:gd name="connsiteX23" fmla="*/ 1747157 w 2238239"/>
              <a:gd name="connsiteY23" fmla="*/ 2611912 h 3300681"/>
              <a:gd name="connsiteX24" fmla="*/ 1925287 w 2238239"/>
              <a:gd name="connsiteY24" fmla="*/ 3027548 h 3300681"/>
              <a:gd name="connsiteX25" fmla="*/ 2085604 w 2238239"/>
              <a:gd name="connsiteY25" fmla="*/ 3300681 h 3300681"/>
              <a:gd name="connsiteX0" fmla="*/ 0 w 2238239"/>
              <a:gd name="connsiteY0" fmla="*/ 1874342 h 3300681"/>
              <a:gd name="connsiteX1" fmla="*/ 273193 w 2238239"/>
              <a:gd name="connsiteY1" fmla="*/ 1653412 h 3300681"/>
              <a:gd name="connsiteX2" fmla="*/ 562964 w 2238239"/>
              <a:gd name="connsiteY2" fmla="*/ 1323439 h 3300681"/>
              <a:gd name="connsiteX3" fmla="*/ 892133 w 2238239"/>
              <a:gd name="connsiteY3" fmla="*/ 973117 h 3300681"/>
              <a:gd name="connsiteX4" fmla="*/ 1117765 w 2238239"/>
              <a:gd name="connsiteY4" fmla="*/ 848426 h 3300681"/>
              <a:gd name="connsiteX5" fmla="*/ 1282205 w 2238239"/>
              <a:gd name="connsiteY5" fmla="*/ 752888 h 3300681"/>
              <a:gd name="connsiteX6" fmla="*/ 1294409 w 2238239"/>
              <a:gd name="connsiteY6" fmla="*/ 645020 h 3300681"/>
              <a:gd name="connsiteX7" fmla="*/ 1345209 w 2238239"/>
              <a:gd name="connsiteY7" fmla="*/ 317995 h 3300681"/>
              <a:gd name="connsiteX8" fmla="*/ 1240353 w 2238239"/>
              <a:gd name="connsiteY8" fmla="*/ 329211 h 3300681"/>
              <a:gd name="connsiteX9" fmla="*/ 1246826 w 2238239"/>
              <a:gd name="connsiteY9" fmla="*/ 0 h 3300681"/>
              <a:gd name="connsiteX10" fmla="*/ 1524618 w 2238239"/>
              <a:gd name="connsiteY10" fmla="*/ 136278 h 3300681"/>
              <a:gd name="connsiteX11" fmla="*/ 1618259 w 2238239"/>
              <a:gd name="connsiteY11" fmla="*/ 302120 h 3300681"/>
              <a:gd name="connsiteX12" fmla="*/ 1615084 w 2238239"/>
              <a:gd name="connsiteY12" fmla="*/ 460870 h 3300681"/>
              <a:gd name="connsiteX13" fmla="*/ 1605559 w 2238239"/>
              <a:gd name="connsiteY13" fmla="*/ 632320 h 3300681"/>
              <a:gd name="connsiteX14" fmla="*/ 1619291 w 2238239"/>
              <a:gd name="connsiteY14" fmla="*/ 802038 h 3300681"/>
              <a:gd name="connsiteX15" fmla="*/ 1539339 w 2238239"/>
              <a:gd name="connsiteY15" fmla="*/ 931553 h 3300681"/>
              <a:gd name="connsiteX16" fmla="*/ 1666339 w 2238239"/>
              <a:gd name="connsiteY16" fmla="*/ 1062182 h 3300681"/>
              <a:gd name="connsiteX17" fmla="*/ 2050060 w 2238239"/>
              <a:gd name="connsiteY17" fmla="*/ 1159370 h 3300681"/>
              <a:gd name="connsiteX18" fmla="*/ 2236931 w 2238239"/>
              <a:gd name="connsiteY18" fmla="*/ 1535092 h 3300681"/>
              <a:gd name="connsiteX19" fmla="*/ 2119127 w 2238239"/>
              <a:gd name="connsiteY19" fmla="*/ 1927720 h 3300681"/>
              <a:gd name="connsiteX20" fmla="*/ 1859972 w 2238239"/>
              <a:gd name="connsiteY20" fmla="*/ 2041896 h 3300681"/>
              <a:gd name="connsiteX21" fmla="*/ 1729344 w 2238239"/>
              <a:gd name="connsiteY21" fmla="*/ 2172525 h 3300681"/>
              <a:gd name="connsiteX22" fmla="*/ 1693718 w 2238239"/>
              <a:gd name="connsiteY22" fmla="*/ 2356592 h 3300681"/>
              <a:gd name="connsiteX23" fmla="*/ 1747157 w 2238239"/>
              <a:gd name="connsiteY23" fmla="*/ 2611912 h 3300681"/>
              <a:gd name="connsiteX24" fmla="*/ 1925287 w 2238239"/>
              <a:gd name="connsiteY24" fmla="*/ 3027548 h 3300681"/>
              <a:gd name="connsiteX25" fmla="*/ 2085604 w 2238239"/>
              <a:gd name="connsiteY25" fmla="*/ 3300681 h 3300681"/>
              <a:gd name="connsiteX0" fmla="*/ 0 w 2238239"/>
              <a:gd name="connsiteY0" fmla="*/ 1874342 h 3300681"/>
              <a:gd name="connsiteX1" fmla="*/ 273193 w 2238239"/>
              <a:gd name="connsiteY1" fmla="*/ 1653412 h 3300681"/>
              <a:gd name="connsiteX2" fmla="*/ 562964 w 2238239"/>
              <a:gd name="connsiteY2" fmla="*/ 1323439 h 3300681"/>
              <a:gd name="connsiteX3" fmla="*/ 892133 w 2238239"/>
              <a:gd name="connsiteY3" fmla="*/ 973117 h 3300681"/>
              <a:gd name="connsiteX4" fmla="*/ 1117765 w 2238239"/>
              <a:gd name="connsiteY4" fmla="*/ 848426 h 3300681"/>
              <a:gd name="connsiteX5" fmla="*/ 1282205 w 2238239"/>
              <a:gd name="connsiteY5" fmla="*/ 752888 h 3300681"/>
              <a:gd name="connsiteX6" fmla="*/ 1294409 w 2238239"/>
              <a:gd name="connsiteY6" fmla="*/ 645020 h 3300681"/>
              <a:gd name="connsiteX7" fmla="*/ 1345209 w 2238239"/>
              <a:gd name="connsiteY7" fmla="*/ 317995 h 3300681"/>
              <a:gd name="connsiteX8" fmla="*/ 1240353 w 2238239"/>
              <a:gd name="connsiteY8" fmla="*/ 329211 h 3300681"/>
              <a:gd name="connsiteX9" fmla="*/ 1246826 w 2238239"/>
              <a:gd name="connsiteY9" fmla="*/ 0 h 3300681"/>
              <a:gd name="connsiteX10" fmla="*/ 1524618 w 2238239"/>
              <a:gd name="connsiteY10" fmla="*/ 136278 h 3300681"/>
              <a:gd name="connsiteX11" fmla="*/ 1618259 w 2238239"/>
              <a:gd name="connsiteY11" fmla="*/ 302120 h 3300681"/>
              <a:gd name="connsiteX12" fmla="*/ 1615084 w 2238239"/>
              <a:gd name="connsiteY12" fmla="*/ 460870 h 3300681"/>
              <a:gd name="connsiteX13" fmla="*/ 1605559 w 2238239"/>
              <a:gd name="connsiteY13" fmla="*/ 632320 h 3300681"/>
              <a:gd name="connsiteX14" fmla="*/ 1619291 w 2238239"/>
              <a:gd name="connsiteY14" fmla="*/ 802038 h 3300681"/>
              <a:gd name="connsiteX15" fmla="*/ 1539339 w 2238239"/>
              <a:gd name="connsiteY15" fmla="*/ 931553 h 3300681"/>
              <a:gd name="connsiteX16" fmla="*/ 1666339 w 2238239"/>
              <a:gd name="connsiteY16" fmla="*/ 1062182 h 3300681"/>
              <a:gd name="connsiteX17" fmla="*/ 2050060 w 2238239"/>
              <a:gd name="connsiteY17" fmla="*/ 1159370 h 3300681"/>
              <a:gd name="connsiteX18" fmla="*/ 2236931 w 2238239"/>
              <a:gd name="connsiteY18" fmla="*/ 1535092 h 3300681"/>
              <a:gd name="connsiteX19" fmla="*/ 2119127 w 2238239"/>
              <a:gd name="connsiteY19" fmla="*/ 1927720 h 3300681"/>
              <a:gd name="connsiteX20" fmla="*/ 1859972 w 2238239"/>
              <a:gd name="connsiteY20" fmla="*/ 2041896 h 3300681"/>
              <a:gd name="connsiteX21" fmla="*/ 1729344 w 2238239"/>
              <a:gd name="connsiteY21" fmla="*/ 2172525 h 3300681"/>
              <a:gd name="connsiteX22" fmla="*/ 1693718 w 2238239"/>
              <a:gd name="connsiteY22" fmla="*/ 2356592 h 3300681"/>
              <a:gd name="connsiteX23" fmla="*/ 1747157 w 2238239"/>
              <a:gd name="connsiteY23" fmla="*/ 2611912 h 3300681"/>
              <a:gd name="connsiteX24" fmla="*/ 1925287 w 2238239"/>
              <a:gd name="connsiteY24" fmla="*/ 3027548 h 3300681"/>
              <a:gd name="connsiteX25" fmla="*/ 2085604 w 2238239"/>
              <a:gd name="connsiteY25" fmla="*/ 3300681 h 3300681"/>
              <a:gd name="connsiteX0" fmla="*/ 0 w 2238239"/>
              <a:gd name="connsiteY0" fmla="*/ 1874342 h 3300681"/>
              <a:gd name="connsiteX1" fmla="*/ 273193 w 2238239"/>
              <a:gd name="connsiteY1" fmla="*/ 1653412 h 3300681"/>
              <a:gd name="connsiteX2" fmla="*/ 562964 w 2238239"/>
              <a:gd name="connsiteY2" fmla="*/ 1323439 h 3300681"/>
              <a:gd name="connsiteX3" fmla="*/ 892133 w 2238239"/>
              <a:gd name="connsiteY3" fmla="*/ 973117 h 3300681"/>
              <a:gd name="connsiteX4" fmla="*/ 1117765 w 2238239"/>
              <a:gd name="connsiteY4" fmla="*/ 848426 h 3300681"/>
              <a:gd name="connsiteX5" fmla="*/ 1282205 w 2238239"/>
              <a:gd name="connsiteY5" fmla="*/ 752888 h 3300681"/>
              <a:gd name="connsiteX6" fmla="*/ 1294409 w 2238239"/>
              <a:gd name="connsiteY6" fmla="*/ 645020 h 3300681"/>
              <a:gd name="connsiteX7" fmla="*/ 1345209 w 2238239"/>
              <a:gd name="connsiteY7" fmla="*/ 317995 h 3300681"/>
              <a:gd name="connsiteX8" fmla="*/ 1240353 w 2238239"/>
              <a:gd name="connsiteY8" fmla="*/ 329211 h 3300681"/>
              <a:gd name="connsiteX9" fmla="*/ 1246826 w 2238239"/>
              <a:gd name="connsiteY9" fmla="*/ 0 h 3300681"/>
              <a:gd name="connsiteX10" fmla="*/ 1524618 w 2238239"/>
              <a:gd name="connsiteY10" fmla="*/ 136278 h 3300681"/>
              <a:gd name="connsiteX11" fmla="*/ 1510309 w 2238239"/>
              <a:gd name="connsiteY11" fmla="*/ 244970 h 3300681"/>
              <a:gd name="connsiteX12" fmla="*/ 1615084 w 2238239"/>
              <a:gd name="connsiteY12" fmla="*/ 460870 h 3300681"/>
              <a:gd name="connsiteX13" fmla="*/ 1605559 w 2238239"/>
              <a:gd name="connsiteY13" fmla="*/ 632320 h 3300681"/>
              <a:gd name="connsiteX14" fmla="*/ 1619291 w 2238239"/>
              <a:gd name="connsiteY14" fmla="*/ 802038 h 3300681"/>
              <a:gd name="connsiteX15" fmla="*/ 1539339 w 2238239"/>
              <a:gd name="connsiteY15" fmla="*/ 931553 h 3300681"/>
              <a:gd name="connsiteX16" fmla="*/ 1666339 w 2238239"/>
              <a:gd name="connsiteY16" fmla="*/ 1062182 h 3300681"/>
              <a:gd name="connsiteX17" fmla="*/ 2050060 w 2238239"/>
              <a:gd name="connsiteY17" fmla="*/ 1159370 h 3300681"/>
              <a:gd name="connsiteX18" fmla="*/ 2236931 w 2238239"/>
              <a:gd name="connsiteY18" fmla="*/ 1535092 h 3300681"/>
              <a:gd name="connsiteX19" fmla="*/ 2119127 w 2238239"/>
              <a:gd name="connsiteY19" fmla="*/ 1927720 h 3300681"/>
              <a:gd name="connsiteX20" fmla="*/ 1859972 w 2238239"/>
              <a:gd name="connsiteY20" fmla="*/ 2041896 h 3300681"/>
              <a:gd name="connsiteX21" fmla="*/ 1729344 w 2238239"/>
              <a:gd name="connsiteY21" fmla="*/ 2172525 h 3300681"/>
              <a:gd name="connsiteX22" fmla="*/ 1693718 w 2238239"/>
              <a:gd name="connsiteY22" fmla="*/ 2356592 h 3300681"/>
              <a:gd name="connsiteX23" fmla="*/ 1747157 w 2238239"/>
              <a:gd name="connsiteY23" fmla="*/ 2611912 h 3300681"/>
              <a:gd name="connsiteX24" fmla="*/ 1925287 w 2238239"/>
              <a:gd name="connsiteY24" fmla="*/ 3027548 h 3300681"/>
              <a:gd name="connsiteX25" fmla="*/ 2085604 w 2238239"/>
              <a:gd name="connsiteY25" fmla="*/ 3300681 h 3300681"/>
              <a:gd name="connsiteX0" fmla="*/ 0 w 2238239"/>
              <a:gd name="connsiteY0" fmla="*/ 1874342 h 3300681"/>
              <a:gd name="connsiteX1" fmla="*/ 273193 w 2238239"/>
              <a:gd name="connsiteY1" fmla="*/ 1653412 h 3300681"/>
              <a:gd name="connsiteX2" fmla="*/ 562964 w 2238239"/>
              <a:gd name="connsiteY2" fmla="*/ 1323439 h 3300681"/>
              <a:gd name="connsiteX3" fmla="*/ 892133 w 2238239"/>
              <a:gd name="connsiteY3" fmla="*/ 973117 h 3300681"/>
              <a:gd name="connsiteX4" fmla="*/ 1117765 w 2238239"/>
              <a:gd name="connsiteY4" fmla="*/ 848426 h 3300681"/>
              <a:gd name="connsiteX5" fmla="*/ 1282205 w 2238239"/>
              <a:gd name="connsiteY5" fmla="*/ 752888 h 3300681"/>
              <a:gd name="connsiteX6" fmla="*/ 1294409 w 2238239"/>
              <a:gd name="connsiteY6" fmla="*/ 645020 h 3300681"/>
              <a:gd name="connsiteX7" fmla="*/ 1345209 w 2238239"/>
              <a:gd name="connsiteY7" fmla="*/ 317995 h 3300681"/>
              <a:gd name="connsiteX8" fmla="*/ 1240353 w 2238239"/>
              <a:gd name="connsiteY8" fmla="*/ 329211 h 3300681"/>
              <a:gd name="connsiteX9" fmla="*/ 1246826 w 2238239"/>
              <a:gd name="connsiteY9" fmla="*/ 0 h 3300681"/>
              <a:gd name="connsiteX10" fmla="*/ 1524618 w 2238239"/>
              <a:gd name="connsiteY10" fmla="*/ 136278 h 3300681"/>
              <a:gd name="connsiteX11" fmla="*/ 1510309 w 2238239"/>
              <a:gd name="connsiteY11" fmla="*/ 244970 h 3300681"/>
              <a:gd name="connsiteX12" fmla="*/ 1615084 w 2238239"/>
              <a:gd name="connsiteY12" fmla="*/ 460870 h 3300681"/>
              <a:gd name="connsiteX13" fmla="*/ 1605559 w 2238239"/>
              <a:gd name="connsiteY13" fmla="*/ 632320 h 3300681"/>
              <a:gd name="connsiteX14" fmla="*/ 1619291 w 2238239"/>
              <a:gd name="connsiteY14" fmla="*/ 802038 h 3300681"/>
              <a:gd name="connsiteX15" fmla="*/ 1539339 w 2238239"/>
              <a:gd name="connsiteY15" fmla="*/ 931553 h 3300681"/>
              <a:gd name="connsiteX16" fmla="*/ 1666339 w 2238239"/>
              <a:gd name="connsiteY16" fmla="*/ 1062182 h 3300681"/>
              <a:gd name="connsiteX17" fmla="*/ 2050060 w 2238239"/>
              <a:gd name="connsiteY17" fmla="*/ 1159370 h 3300681"/>
              <a:gd name="connsiteX18" fmla="*/ 2236931 w 2238239"/>
              <a:gd name="connsiteY18" fmla="*/ 1535092 h 3300681"/>
              <a:gd name="connsiteX19" fmla="*/ 2119127 w 2238239"/>
              <a:gd name="connsiteY19" fmla="*/ 1927720 h 3300681"/>
              <a:gd name="connsiteX20" fmla="*/ 1859972 w 2238239"/>
              <a:gd name="connsiteY20" fmla="*/ 2041896 h 3300681"/>
              <a:gd name="connsiteX21" fmla="*/ 1729344 w 2238239"/>
              <a:gd name="connsiteY21" fmla="*/ 2172525 h 3300681"/>
              <a:gd name="connsiteX22" fmla="*/ 1693718 w 2238239"/>
              <a:gd name="connsiteY22" fmla="*/ 2356592 h 3300681"/>
              <a:gd name="connsiteX23" fmla="*/ 1747157 w 2238239"/>
              <a:gd name="connsiteY23" fmla="*/ 2611912 h 3300681"/>
              <a:gd name="connsiteX24" fmla="*/ 1925287 w 2238239"/>
              <a:gd name="connsiteY24" fmla="*/ 3027548 h 3300681"/>
              <a:gd name="connsiteX25" fmla="*/ 2085604 w 2238239"/>
              <a:gd name="connsiteY25" fmla="*/ 3300681 h 330068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294409 w 2238239"/>
              <a:gd name="connsiteY6" fmla="*/ 664070 h 3319731"/>
              <a:gd name="connsiteX7" fmla="*/ 1345209 w 2238239"/>
              <a:gd name="connsiteY7" fmla="*/ 337045 h 3319731"/>
              <a:gd name="connsiteX8" fmla="*/ 1240353 w 2238239"/>
              <a:gd name="connsiteY8" fmla="*/ 348261 h 3319731"/>
              <a:gd name="connsiteX9" fmla="*/ 1097601 w 2238239"/>
              <a:gd name="connsiteY9" fmla="*/ 0 h 3319731"/>
              <a:gd name="connsiteX10" fmla="*/ 1524618 w 2238239"/>
              <a:gd name="connsiteY10" fmla="*/ 155328 h 3319731"/>
              <a:gd name="connsiteX11" fmla="*/ 1510309 w 2238239"/>
              <a:gd name="connsiteY11" fmla="*/ 264020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294409 w 2238239"/>
              <a:gd name="connsiteY6" fmla="*/ 664070 h 3319731"/>
              <a:gd name="connsiteX7" fmla="*/ 1345209 w 2238239"/>
              <a:gd name="connsiteY7" fmla="*/ 337045 h 3319731"/>
              <a:gd name="connsiteX8" fmla="*/ 1240353 w 2238239"/>
              <a:gd name="connsiteY8" fmla="*/ 348261 h 3319731"/>
              <a:gd name="connsiteX9" fmla="*/ 1097601 w 2238239"/>
              <a:gd name="connsiteY9" fmla="*/ 0 h 3319731"/>
              <a:gd name="connsiteX10" fmla="*/ 1524618 w 2238239"/>
              <a:gd name="connsiteY10" fmla="*/ 155328 h 3319731"/>
              <a:gd name="connsiteX11" fmla="*/ 1510309 w 2238239"/>
              <a:gd name="connsiteY11" fmla="*/ 264020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294409 w 2238239"/>
              <a:gd name="connsiteY6" fmla="*/ 664070 h 3319731"/>
              <a:gd name="connsiteX7" fmla="*/ 1345209 w 2238239"/>
              <a:gd name="connsiteY7" fmla="*/ 337045 h 3319731"/>
              <a:gd name="connsiteX8" fmla="*/ 1186378 w 2238239"/>
              <a:gd name="connsiteY8" fmla="*/ 268886 h 3319731"/>
              <a:gd name="connsiteX9" fmla="*/ 1097601 w 2238239"/>
              <a:gd name="connsiteY9" fmla="*/ 0 h 3319731"/>
              <a:gd name="connsiteX10" fmla="*/ 1524618 w 2238239"/>
              <a:gd name="connsiteY10" fmla="*/ 155328 h 3319731"/>
              <a:gd name="connsiteX11" fmla="*/ 1510309 w 2238239"/>
              <a:gd name="connsiteY11" fmla="*/ 264020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294409 w 2238239"/>
              <a:gd name="connsiteY6" fmla="*/ 664070 h 3319731"/>
              <a:gd name="connsiteX7" fmla="*/ 1345209 w 2238239"/>
              <a:gd name="connsiteY7" fmla="*/ 337045 h 3319731"/>
              <a:gd name="connsiteX8" fmla="*/ 1186378 w 2238239"/>
              <a:gd name="connsiteY8" fmla="*/ 268886 h 3319731"/>
              <a:gd name="connsiteX9" fmla="*/ 1097601 w 2238239"/>
              <a:gd name="connsiteY9" fmla="*/ 0 h 3319731"/>
              <a:gd name="connsiteX10" fmla="*/ 1524618 w 2238239"/>
              <a:gd name="connsiteY10" fmla="*/ 155328 h 3319731"/>
              <a:gd name="connsiteX11" fmla="*/ 1510309 w 2238239"/>
              <a:gd name="connsiteY11" fmla="*/ 264020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294409 w 2238239"/>
              <a:gd name="connsiteY6" fmla="*/ 664070 h 3319731"/>
              <a:gd name="connsiteX7" fmla="*/ 1345209 w 2238239"/>
              <a:gd name="connsiteY7" fmla="*/ 337045 h 3319731"/>
              <a:gd name="connsiteX8" fmla="*/ 1186378 w 2238239"/>
              <a:gd name="connsiteY8" fmla="*/ 268886 h 3319731"/>
              <a:gd name="connsiteX9" fmla="*/ 1097601 w 2238239"/>
              <a:gd name="connsiteY9" fmla="*/ 0 h 3319731"/>
              <a:gd name="connsiteX10" fmla="*/ 1524618 w 2238239"/>
              <a:gd name="connsiteY10" fmla="*/ 155328 h 3319731"/>
              <a:gd name="connsiteX11" fmla="*/ 1510309 w 2238239"/>
              <a:gd name="connsiteY11" fmla="*/ 264020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294409 w 2238239"/>
              <a:gd name="connsiteY6" fmla="*/ 664070 h 3319731"/>
              <a:gd name="connsiteX7" fmla="*/ 1240434 w 2238239"/>
              <a:gd name="connsiteY7" fmla="*/ 232270 h 3319731"/>
              <a:gd name="connsiteX8" fmla="*/ 1186378 w 2238239"/>
              <a:gd name="connsiteY8" fmla="*/ 268886 h 3319731"/>
              <a:gd name="connsiteX9" fmla="*/ 1097601 w 2238239"/>
              <a:gd name="connsiteY9" fmla="*/ 0 h 3319731"/>
              <a:gd name="connsiteX10" fmla="*/ 1524618 w 2238239"/>
              <a:gd name="connsiteY10" fmla="*/ 155328 h 3319731"/>
              <a:gd name="connsiteX11" fmla="*/ 1510309 w 2238239"/>
              <a:gd name="connsiteY11" fmla="*/ 264020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294409 w 2238239"/>
              <a:gd name="connsiteY6" fmla="*/ 664070 h 3319731"/>
              <a:gd name="connsiteX7" fmla="*/ 1240434 w 2238239"/>
              <a:gd name="connsiteY7" fmla="*/ 232270 h 3319731"/>
              <a:gd name="connsiteX8" fmla="*/ 1186378 w 2238239"/>
              <a:gd name="connsiteY8" fmla="*/ 268886 h 3319731"/>
              <a:gd name="connsiteX9" fmla="*/ 1097601 w 2238239"/>
              <a:gd name="connsiteY9" fmla="*/ 0 h 3319731"/>
              <a:gd name="connsiteX10" fmla="*/ 1524618 w 2238239"/>
              <a:gd name="connsiteY10" fmla="*/ 155328 h 3319731"/>
              <a:gd name="connsiteX11" fmla="*/ 1510309 w 2238239"/>
              <a:gd name="connsiteY11" fmla="*/ 264020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294409 w 2238239"/>
              <a:gd name="connsiteY6" fmla="*/ 664070 h 3319731"/>
              <a:gd name="connsiteX7" fmla="*/ 1240434 w 2238239"/>
              <a:gd name="connsiteY7" fmla="*/ 232270 h 3319731"/>
              <a:gd name="connsiteX8" fmla="*/ 1186378 w 2238239"/>
              <a:gd name="connsiteY8" fmla="*/ 268886 h 3319731"/>
              <a:gd name="connsiteX9" fmla="*/ 1097601 w 2238239"/>
              <a:gd name="connsiteY9" fmla="*/ 0 h 3319731"/>
              <a:gd name="connsiteX10" fmla="*/ 1391268 w 2238239"/>
              <a:gd name="connsiteY10" fmla="*/ 79128 h 3319731"/>
              <a:gd name="connsiteX11" fmla="*/ 1510309 w 2238239"/>
              <a:gd name="connsiteY11" fmla="*/ 264020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294409 w 2238239"/>
              <a:gd name="connsiteY6" fmla="*/ 664070 h 3319731"/>
              <a:gd name="connsiteX7" fmla="*/ 1240434 w 2238239"/>
              <a:gd name="connsiteY7" fmla="*/ 232270 h 3319731"/>
              <a:gd name="connsiteX8" fmla="*/ 1186378 w 2238239"/>
              <a:gd name="connsiteY8" fmla="*/ 268886 h 3319731"/>
              <a:gd name="connsiteX9" fmla="*/ 1097601 w 2238239"/>
              <a:gd name="connsiteY9" fmla="*/ 0 h 3319731"/>
              <a:gd name="connsiteX10" fmla="*/ 1391268 w 2238239"/>
              <a:gd name="connsiteY10" fmla="*/ 79128 h 3319731"/>
              <a:gd name="connsiteX11" fmla="*/ 1510309 w 2238239"/>
              <a:gd name="connsiteY11" fmla="*/ 264020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294409 w 2238239"/>
              <a:gd name="connsiteY6" fmla="*/ 664070 h 3319731"/>
              <a:gd name="connsiteX7" fmla="*/ 1240434 w 2238239"/>
              <a:gd name="connsiteY7" fmla="*/ 232270 h 3319731"/>
              <a:gd name="connsiteX8" fmla="*/ 1186378 w 2238239"/>
              <a:gd name="connsiteY8" fmla="*/ 268886 h 3319731"/>
              <a:gd name="connsiteX9" fmla="*/ 1097601 w 2238239"/>
              <a:gd name="connsiteY9" fmla="*/ 0 h 3319731"/>
              <a:gd name="connsiteX10" fmla="*/ 1442068 w 2238239"/>
              <a:gd name="connsiteY10" fmla="*/ 41028 h 3319731"/>
              <a:gd name="connsiteX11" fmla="*/ 1510309 w 2238239"/>
              <a:gd name="connsiteY11" fmla="*/ 264020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294409 w 2238239"/>
              <a:gd name="connsiteY6" fmla="*/ 664070 h 3319731"/>
              <a:gd name="connsiteX7" fmla="*/ 1240434 w 2238239"/>
              <a:gd name="connsiteY7" fmla="*/ 232270 h 3319731"/>
              <a:gd name="connsiteX8" fmla="*/ 1186378 w 2238239"/>
              <a:gd name="connsiteY8" fmla="*/ 268886 h 3319731"/>
              <a:gd name="connsiteX9" fmla="*/ 1097601 w 2238239"/>
              <a:gd name="connsiteY9" fmla="*/ 0 h 3319731"/>
              <a:gd name="connsiteX10" fmla="*/ 1442068 w 2238239"/>
              <a:gd name="connsiteY10" fmla="*/ 41028 h 3319731"/>
              <a:gd name="connsiteX11" fmla="*/ 1510309 w 2238239"/>
              <a:gd name="connsiteY11" fmla="*/ 264020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294409 w 2238239"/>
              <a:gd name="connsiteY6" fmla="*/ 664070 h 3319731"/>
              <a:gd name="connsiteX7" fmla="*/ 1240434 w 2238239"/>
              <a:gd name="connsiteY7" fmla="*/ 232270 h 3319731"/>
              <a:gd name="connsiteX8" fmla="*/ 1186378 w 2238239"/>
              <a:gd name="connsiteY8" fmla="*/ 268886 h 3319731"/>
              <a:gd name="connsiteX9" fmla="*/ 1097601 w 2238239"/>
              <a:gd name="connsiteY9" fmla="*/ 0 h 3319731"/>
              <a:gd name="connsiteX10" fmla="*/ 1442068 w 2238239"/>
              <a:gd name="connsiteY10" fmla="*/ 41028 h 3319731"/>
              <a:gd name="connsiteX11" fmla="*/ 1389659 w 2238239"/>
              <a:gd name="connsiteY11" fmla="*/ 124320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294409 w 2238239"/>
              <a:gd name="connsiteY6" fmla="*/ 664070 h 3319731"/>
              <a:gd name="connsiteX7" fmla="*/ 1240434 w 2238239"/>
              <a:gd name="connsiteY7" fmla="*/ 232270 h 3319731"/>
              <a:gd name="connsiteX8" fmla="*/ 1186378 w 2238239"/>
              <a:gd name="connsiteY8" fmla="*/ 268886 h 3319731"/>
              <a:gd name="connsiteX9" fmla="*/ 1097601 w 2238239"/>
              <a:gd name="connsiteY9" fmla="*/ 0 h 3319731"/>
              <a:gd name="connsiteX10" fmla="*/ 1442068 w 2238239"/>
              <a:gd name="connsiteY10" fmla="*/ 41028 h 3319731"/>
              <a:gd name="connsiteX11" fmla="*/ 1405534 w 2238239"/>
              <a:gd name="connsiteY11" fmla="*/ 105270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294409 w 2238239"/>
              <a:gd name="connsiteY6" fmla="*/ 664070 h 3319731"/>
              <a:gd name="connsiteX7" fmla="*/ 1240434 w 2238239"/>
              <a:gd name="connsiteY7" fmla="*/ 232270 h 3319731"/>
              <a:gd name="connsiteX8" fmla="*/ 1186378 w 2238239"/>
              <a:gd name="connsiteY8" fmla="*/ 268886 h 3319731"/>
              <a:gd name="connsiteX9" fmla="*/ 1097601 w 2238239"/>
              <a:gd name="connsiteY9" fmla="*/ 0 h 3319731"/>
              <a:gd name="connsiteX10" fmla="*/ 1442068 w 2238239"/>
              <a:gd name="connsiteY10" fmla="*/ 41028 h 3319731"/>
              <a:gd name="connsiteX11" fmla="*/ 1408709 w 2238239"/>
              <a:gd name="connsiteY11" fmla="*/ 67170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294409 w 2238239"/>
              <a:gd name="connsiteY6" fmla="*/ 664070 h 3319731"/>
              <a:gd name="connsiteX7" fmla="*/ 1240434 w 2238239"/>
              <a:gd name="connsiteY7" fmla="*/ 232270 h 3319731"/>
              <a:gd name="connsiteX8" fmla="*/ 1186378 w 2238239"/>
              <a:gd name="connsiteY8" fmla="*/ 268886 h 3319731"/>
              <a:gd name="connsiteX9" fmla="*/ 1097601 w 2238239"/>
              <a:gd name="connsiteY9" fmla="*/ 0 h 3319731"/>
              <a:gd name="connsiteX10" fmla="*/ 1442068 w 2238239"/>
              <a:gd name="connsiteY10" fmla="*/ 41028 h 3319731"/>
              <a:gd name="connsiteX11" fmla="*/ 1408709 w 2238239"/>
              <a:gd name="connsiteY11" fmla="*/ 67170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294409 w 2238239"/>
              <a:gd name="connsiteY6" fmla="*/ 664070 h 3319731"/>
              <a:gd name="connsiteX7" fmla="*/ 1240434 w 2238239"/>
              <a:gd name="connsiteY7" fmla="*/ 232270 h 3319731"/>
              <a:gd name="connsiteX8" fmla="*/ 1186378 w 2238239"/>
              <a:gd name="connsiteY8" fmla="*/ 268886 h 3319731"/>
              <a:gd name="connsiteX9" fmla="*/ 1097601 w 2238239"/>
              <a:gd name="connsiteY9" fmla="*/ 0 h 3319731"/>
              <a:gd name="connsiteX10" fmla="*/ 1442068 w 2238239"/>
              <a:gd name="connsiteY10" fmla="*/ 41028 h 3319731"/>
              <a:gd name="connsiteX11" fmla="*/ 1408709 w 2238239"/>
              <a:gd name="connsiteY11" fmla="*/ 67170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294409 w 2238239"/>
              <a:gd name="connsiteY6" fmla="*/ 664070 h 3319731"/>
              <a:gd name="connsiteX7" fmla="*/ 1240434 w 2238239"/>
              <a:gd name="connsiteY7" fmla="*/ 232270 h 3319731"/>
              <a:gd name="connsiteX8" fmla="*/ 1186378 w 2238239"/>
              <a:gd name="connsiteY8" fmla="*/ 268886 h 3319731"/>
              <a:gd name="connsiteX9" fmla="*/ 1097601 w 2238239"/>
              <a:gd name="connsiteY9" fmla="*/ 0 h 3319731"/>
              <a:gd name="connsiteX10" fmla="*/ 1442068 w 2238239"/>
              <a:gd name="connsiteY10" fmla="*/ 41028 h 3319731"/>
              <a:gd name="connsiteX11" fmla="*/ 1408709 w 2238239"/>
              <a:gd name="connsiteY11" fmla="*/ 67170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40434 w 2238239"/>
              <a:gd name="connsiteY7" fmla="*/ 232270 h 3319731"/>
              <a:gd name="connsiteX8" fmla="*/ 1186378 w 2238239"/>
              <a:gd name="connsiteY8" fmla="*/ 268886 h 3319731"/>
              <a:gd name="connsiteX9" fmla="*/ 1097601 w 2238239"/>
              <a:gd name="connsiteY9" fmla="*/ 0 h 3319731"/>
              <a:gd name="connsiteX10" fmla="*/ 1442068 w 2238239"/>
              <a:gd name="connsiteY10" fmla="*/ 41028 h 3319731"/>
              <a:gd name="connsiteX11" fmla="*/ 1408709 w 2238239"/>
              <a:gd name="connsiteY11" fmla="*/ 67170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40434 w 2238239"/>
              <a:gd name="connsiteY7" fmla="*/ 232270 h 3319731"/>
              <a:gd name="connsiteX8" fmla="*/ 1186378 w 2238239"/>
              <a:gd name="connsiteY8" fmla="*/ 268886 h 3319731"/>
              <a:gd name="connsiteX9" fmla="*/ 1097601 w 2238239"/>
              <a:gd name="connsiteY9" fmla="*/ 0 h 3319731"/>
              <a:gd name="connsiteX10" fmla="*/ 1442068 w 2238239"/>
              <a:gd name="connsiteY10" fmla="*/ 41028 h 3319731"/>
              <a:gd name="connsiteX11" fmla="*/ 1408709 w 2238239"/>
              <a:gd name="connsiteY11" fmla="*/ 67170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40434 w 2238239"/>
              <a:gd name="connsiteY7" fmla="*/ 232270 h 3319731"/>
              <a:gd name="connsiteX8" fmla="*/ 1186378 w 2238239"/>
              <a:gd name="connsiteY8" fmla="*/ 268886 h 3319731"/>
              <a:gd name="connsiteX9" fmla="*/ 1097601 w 2238239"/>
              <a:gd name="connsiteY9" fmla="*/ 0 h 3319731"/>
              <a:gd name="connsiteX10" fmla="*/ 1442068 w 2238239"/>
              <a:gd name="connsiteY10" fmla="*/ 41028 h 3319731"/>
              <a:gd name="connsiteX11" fmla="*/ 1408709 w 2238239"/>
              <a:gd name="connsiteY11" fmla="*/ 67170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40434 w 2238239"/>
              <a:gd name="connsiteY7" fmla="*/ 232270 h 3319731"/>
              <a:gd name="connsiteX8" fmla="*/ 1170503 w 2238239"/>
              <a:gd name="connsiteY8" fmla="*/ 303811 h 3319731"/>
              <a:gd name="connsiteX9" fmla="*/ 1097601 w 2238239"/>
              <a:gd name="connsiteY9" fmla="*/ 0 h 3319731"/>
              <a:gd name="connsiteX10" fmla="*/ 1442068 w 2238239"/>
              <a:gd name="connsiteY10" fmla="*/ 41028 h 3319731"/>
              <a:gd name="connsiteX11" fmla="*/ 1408709 w 2238239"/>
              <a:gd name="connsiteY11" fmla="*/ 67170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40434 w 2238239"/>
              <a:gd name="connsiteY7" fmla="*/ 232270 h 3319731"/>
              <a:gd name="connsiteX8" fmla="*/ 1170503 w 2238239"/>
              <a:gd name="connsiteY8" fmla="*/ 303811 h 3319731"/>
              <a:gd name="connsiteX9" fmla="*/ 1097601 w 2238239"/>
              <a:gd name="connsiteY9" fmla="*/ 0 h 3319731"/>
              <a:gd name="connsiteX10" fmla="*/ 1442068 w 2238239"/>
              <a:gd name="connsiteY10" fmla="*/ 41028 h 3319731"/>
              <a:gd name="connsiteX11" fmla="*/ 1408709 w 2238239"/>
              <a:gd name="connsiteY11" fmla="*/ 67170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40434 w 2238239"/>
              <a:gd name="connsiteY7" fmla="*/ 232270 h 3319731"/>
              <a:gd name="connsiteX8" fmla="*/ 1160978 w 2238239"/>
              <a:gd name="connsiteY8" fmla="*/ 408586 h 3319731"/>
              <a:gd name="connsiteX9" fmla="*/ 1097601 w 2238239"/>
              <a:gd name="connsiteY9" fmla="*/ 0 h 3319731"/>
              <a:gd name="connsiteX10" fmla="*/ 1442068 w 2238239"/>
              <a:gd name="connsiteY10" fmla="*/ 41028 h 3319731"/>
              <a:gd name="connsiteX11" fmla="*/ 1408709 w 2238239"/>
              <a:gd name="connsiteY11" fmla="*/ 67170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75359 w 2238239"/>
              <a:gd name="connsiteY7" fmla="*/ 308470 h 3319731"/>
              <a:gd name="connsiteX8" fmla="*/ 1160978 w 2238239"/>
              <a:gd name="connsiteY8" fmla="*/ 408586 h 3319731"/>
              <a:gd name="connsiteX9" fmla="*/ 1097601 w 2238239"/>
              <a:gd name="connsiteY9" fmla="*/ 0 h 3319731"/>
              <a:gd name="connsiteX10" fmla="*/ 1442068 w 2238239"/>
              <a:gd name="connsiteY10" fmla="*/ 41028 h 3319731"/>
              <a:gd name="connsiteX11" fmla="*/ 1408709 w 2238239"/>
              <a:gd name="connsiteY11" fmla="*/ 67170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75359 w 2238239"/>
              <a:gd name="connsiteY7" fmla="*/ 308470 h 3319731"/>
              <a:gd name="connsiteX8" fmla="*/ 1160978 w 2238239"/>
              <a:gd name="connsiteY8" fmla="*/ 408586 h 3319731"/>
              <a:gd name="connsiteX9" fmla="*/ 1097601 w 2238239"/>
              <a:gd name="connsiteY9" fmla="*/ 0 h 3319731"/>
              <a:gd name="connsiteX10" fmla="*/ 1537318 w 2238239"/>
              <a:gd name="connsiteY10" fmla="*/ 75953 h 3319731"/>
              <a:gd name="connsiteX11" fmla="*/ 1408709 w 2238239"/>
              <a:gd name="connsiteY11" fmla="*/ 67170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75359 w 2238239"/>
              <a:gd name="connsiteY7" fmla="*/ 308470 h 3319731"/>
              <a:gd name="connsiteX8" fmla="*/ 1160978 w 2238239"/>
              <a:gd name="connsiteY8" fmla="*/ 408586 h 3319731"/>
              <a:gd name="connsiteX9" fmla="*/ 1097601 w 2238239"/>
              <a:gd name="connsiteY9" fmla="*/ 0 h 3319731"/>
              <a:gd name="connsiteX10" fmla="*/ 1537318 w 2238239"/>
              <a:gd name="connsiteY10" fmla="*/ 75953 h 3319731"/>
              <a:gd name="connsiteX11" fmla="*/ 1440459 w 2238239"/>
              <a:gd name="connsiteY11" fmla="*/ 162420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75359 w 2238239"/>
              <a:gd name="connsiteY7" fmla="*/ 308470 h 3319731"/>
              <a:gd name="connsiteX8" fmla="*/ 1160978 w 2238239"/>
              <a:gd name="connsiteY8" fmla="*/ 408586 h 3319731"/>
              <a:gd name="connsiteX9" fmla="*/ 1097601 w 2238239"/>
              <a:gd name="connsiteY9" fmla="*/ 0 h 3319731"/>
              <a:gd name="connsiteX10" fmla="*/ 1537318 w 2238239"/>
              <a:gd name="connsiteY10" fmla="*/ 75953 h 3319731"/>
              <a:gd name="connsiteX11" fmla="*/ 1472209 w 2238239"/>
              <a:gd name="connsiteY11" fmla="*/ 140195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75359 w 2238239"/>
              <a:gd name="connsiteY7" fmla="*/ 308470 h 3319731"/>
              <a:gd name="connsiteX8" fmla="*/ 1160978 w 2238239"/>
              <a:gd name="connsiteY8" fmla="*/ 408586 h 3319731"/>
              <a:gd name="connsiteX9" fmla="*/ 1097601 w 2238239"/>
              <a:gd name="connsiteY9" fmla="*/ 0 h 3319731"/>
              <a:gd name="connsiteX10" fmla="*/ 1537318 w 2238239"/>
              <a:gd name="connsiteY10" fmla="*/ 75953 h 3319731"/>
              <a:gd name="connsiteX11" fmla="*/ 1449984 w 2238239"/>
              <a:gd name="connsiteY11" fmla="*/ 178295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69009 w 2238239"/>
              <a:gd name="connsiteY7" fmla="*/ 327520 h 3319731"/>
              <a:gd name="connsiteX8" fmla="*/ 1160978 w 2238239"/>
              <a:gd name="connsiteY8" fmla="*/ 408586 h 3319731"/>
              <a:gd name="connsiteX9" fmla="*/ 1097601 w 2238239"/>
              <a:gd name="connsiteY9" fmla="*/ 0 h 3319731"/>
              <a:gd name="connsiteX10" fmla="*/ 1537318 w 2238239"/>
              <a:gd name="connsiteY10" fmla="*/ 75953 h 3319731"/>
              <a:gd name="connsiteX11" fmla="*/ 1449984 w 2238239"/>
              <a:gd name="connsiteY11" fmla="*/ 178295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69009 w 2238239"/>
              <a:gd name="connsiteY7" fmla="*/ 327520 h 3319731"/>
              <a:gd name="connsiteX8" fmla="*/ 1160978 w 2238239"/>
              <a:gd name="connsiteY8" fmla="*/ 408586 h 3319731"/>
              <a:gd name="connsiteX9" fmla="*/ 1097601 w 2238239"/>
              <a:gd name="connsiteY9" fmla="*/ 0 h 3319731"/>
              <a:gd name="connsiteX10" fmla="*/ 1537318 w 2238239"/>
              <a:gd name="connsiteY10" fmla="*/ 75953 h 3319731"/>
              <a:gd name="connsiteX11" fmla="*/ 1449984 w 2238239"/>
              <a:gd name="connsiteY11" fmla="*/ 178295 h 3319731"/>
              <a:gd name="connsiteX12" fmla="*/ 1615084 w 2238239"/>
              <a:gd name="connsiteY12" fmla="*/ 479920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69009 w 2238239"/>
              <a:gd name="connsiteY7" fmla="*/ 327520 h 3319731"/>
              <a:gd name="connsiteX8" fmla="*/ 1160978 w 2238239"/>
              <a:gd name="connsiteY8" fmla="*/ 408586 h 3319731"/>
              <a:gd name="connsiteX9" fmla="*/ 1097601 w 2238239"/>
              <a:gd name="connsiteY9" fmla="*/ 0 h 3319731"/>
              <a:gd name="connsiteX10" fmla="*/ 1537318 w 2238239"/>
              <a:gd name="connsiteY10" fmla="*/ 75953 h 3319731"/>
              <a:gd name="connsiteX11" fmla="*/ 1449984 w 2238239"/>
              <a:gd name="connsiteY11" fmla="*/ 178295 h 3319731"/>
              <a:gd name="connsiteX12" fmla="*/ 1697634 w 2238239"/>
              <a:gd name="connsiteY12" fmla="*/ 464045 h 3319731"/>
              <a:gd name="connsiteX13" fmla="*/ 1605559 w 2238239"/>
              <a:gd name="connsiteY13" fmla="*/ 651370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69009 w 2238239"/>
              <a:gd name="connsiteY7" fmla="*/ 327520 h 3319731"/>
              <a:gd name="connsiteX8" fmla="*/ 1160978 w 2238239"/>
              <a:gd name="connsiteY8" fmla="*/ 408586 h 3319731"/>
              <a:gd name="connsiteX9" fmla="*/ 1097601 w 2238239"/>
              <a:gd name="connsiteY9" fmla="*/ 0 h 3319731"/>
              <a:gd name="connsiteX10" fmla="*/ 1537318 w 2238239"/>
              <a:gd name="connsiteY10" fmla="*/ 75953 h 3319731"/>
              <a:gd name="connsiteX11" fmla="*/ 1449984 w 2238239"/>
              <a:gd name="connsiteY11" fmla="*/ 178295 h 3319731"/>
              <a:gd name="connsiteX12" fmla="*/ 1697634 w 2238239"/>
              <a:gd name="connsiteY12" fmla="*/ 464045 h 3319731"/>
              <a:gd name="connsiteX13" fmla="*/ 1678584 w 2238239"/>
              <a:gd name="connsiteY13" fmla="*/ 660895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69009 w 2238239"/>
              <a:gd name="connsiteY7" fmla="*/ 327520 h 3319731"/>
              <a:gd name="connsiteX8" fmla="*/ 1160978 w 2238239"/>
              <a:gd name="connsiteY8" fmla="*/ 408586 h 3319731"/>
              <a:gd name="connsiteX9" fmla="*/ 1097601 w 2238239"/>
              <a:gd name="connsiteY9" fmla="*/ 0 h 3319731"/>
              <a:gd name="connsiteX10" fmla="*/ 1537318 w 2238239"/>
              <a:gd name="connsiteY10" fmla="*/ 75953 h 3319731"/>
              <a:gd name="connsiteX11" fmla="*/ 1449984 w 2238239"/>
              <a:gd name="connsiteY11" fmla="*/ 178295 h 3319731"/>
              <a:gd name="connsiteX12" fmla="*/ 1669059 w 2238239"/>
              <a:gd name="connsiteY12" fmla="*/ 464045 h 3319731"/>
              <a:gd name="connsiteX13" fmla="*/ 1678584 w 2238239"/>
              <a:gd name="connsiteY13" fmla="*/ 660895 h 3319731"/>
              <a:gd name="connsiteX14" fmla="*/ 1619291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69009 w 2238239"/>
              <a:gd name="connsiteY7" fmla="*/ 327520 h 3319731"/>
              <a:gd name="connsiteX8" fmla="*/ 1160978 w 2238239"/>
              <a:gd name="connsiteY8" fmla="*/ 408586 h 3319731"/>
              <a:gd name="connsiteX9" fmla="*/ 1097601 w 2238239"/>
              <a:gd name="connsiteY9" fmla="*/ 0 h 3319731"/>
              <a:gd name="connsiteX10" fmla="*/ 1537318 w 2238239"/>
              <a:gd name="connsiteY10" fmla="*/ 75953 h 3319731"/>
              <a:gd name="connsiteX11" fmla="*/ 1449984 w 2238239"/>
              <a:gd name="connsiteY11" fmla="*/ 178295 h 3319731"/>
              <a:gd name="connsiteX12" fmla="*/ 1669059 w 2238239"/>
              <a:gd name="connsiteY12" fmla="*/ 464045 h 3319731"/>
              <a:gd name="connsiteX13" fmla="*/ 1678584 w 2238239"/>
              <a:gd name="connsiteY13" fmla="*/ 660895 h 3319731"/>
              <a:gd name="connsiteX14" fmla="*/ 1679616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69009 w 2238239"/>
              <a:gd name="connsiteY7" fmla="*/ 327520 h 3319731"/>
              <a:gd name="connsiteX8" fmla="*/ 1160978 w 2238239"/>
              <a:gd name="connsiteY8" fmla="*/ 408586 h 3319731"/>
              <a:gd name="connsiteX9" fmla="*/ 1097601 w 2238239"/>
              <a:gd name="connsiteY9" fmla="*/ 0 h 3319731"/>
              <a:gd name="connsiteX10" fmla="*/ 1537318 w 2238239"/>
              <a:gd name="connsiteY10" fmla="*/ 75953 h 3319731"/>
              <a:gd name="connsiteX11" fmla="*/ 1449984 w 2238239"/>
              <a:gd name="connsiteY11" fmla="*/ 178295 h 3319731"/>
              <a:gd name="connsiteX12" fmla="*/ 1669059 w 2238239"/>
              <a:gd name="connsiteY12" fmla="*/ 464045 h 3319731"/>
              <a:gd name="connsiteX13" fmla="*/ 1726209 w 2238239"/>
              <a:gd name="connsiteY13" fmla="*/ 660895 h 3319731"/>
              <a:gd name="connsiteX14" fmla="*/ 1679616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69009 w 2238239"/>
              <a:gd name="connsiteY7" fmla="*/ 327520 h 3319731"/>
              <a:gd name="connsiteX8" fmla="*/ 1160978 w 2238239"/>
              <a:gd name="connsiteY8" fmla="*/ 408586 h 3319731"/>
              <a:gd name="connsiteX9" fmla="*/ 1097601 w 2238239"/>
              <a:gd name="connsiteY9" fmla="*/ 0 h 3319731"/>
              <a:gd name="connsiteX10" fmla="*/ 1537318 w 2238239"/>
              <a:gd name="connsiteY10" fmla="*/ 75953 h 3319731"/>
              <a:gd name="connsiteX11" fmla="*/ 1449984 w 2238239"/>
              <a:gd name="connsiteY11" fmla="*/ 178295 h 3319731"/>
              <a:gd name="connsiteX12" fmla="*/ 1669059 w 2238239"/>
              <a:gd name="connsiteY12" fmla="*/ 464045 h 3319731"/>
              <a:gd name="connsiteX13" fmla="*/ 1742084 w 2238239"/>
              <a:gd name="connsiteY13" fmla="*/ 648195 h 3319731"/>
              <a:gd name="connsiteX14" fmla="*/ 1679616 w 2238239"/>
              <a:gd name="connsiteY14" fmla="*/ 821088 h 3319731"/>
              <a:gd name="connsiteX15" fmla="*/ 1539339 w 2238239"/>
              <a:gd name="connsiteY15" fmla="*/ 950603 h 3319731"/>
              <a:gd name="connsiteX16" fmla="*/ 1666339 w 2238239"/>
              <a:gd name="connsiteY16" fmla="*/ 1081232 h 3319731"/>
              <a:gd name="connsiteX17" fmla="*/ 2050060 w 2238239"/>
              <a:gd name="connsiteY17" fmla="*/ 1178420 h 3319731"/>
              <a:gd name="connsiteX18" fmla="*/ 2236931 w 2238239"/>
              <a:gd name="connsiteY18" fmla="*/ 1554142 h 3319731"/>
              <a:gd name="connsiteX19" fmla="*/ 2119127 w 2238239"/>
              <a:gd name="connsiteY19" fmla="*/ 1946770 h 3319731"/>
              <a:gd name="connsiteX20" fmla="*/ 1859972 w 2238239"/>
              <a:gd name="connsiteY20" fmla="*/ 2060946 h 3319731"/>
              <a:gd name="connsiteX21" fmla="*/ 1729344 w 2238239"/>
              <a:gd name="connsiteY21" fmla="*/ 2191575 h 3319731"/>
              <a:gd name="connsiteX22" fmla="*/ 1693718 w 2238239"/>
              <a:gd name="connsiteY22" fmla="*/ 2375642 h 3319731"/>
              <a:gd name="connsiteX23" fmla="*/ 1747157 w 2238239"/>
              <a:gd name="connsiteY23" fmla="*/ 2630962 h 3319731"/>
              <a:gd name="connsiteX24" fmla="*/ 1925287 w 2238239"/>
              <a:gd name="connsiteY24" fmla="*/ 3046598 h 3319731"/>
              <a:gd name="connsiteX25" fmla="*/ 2085604 w 2238239"/>
              <a:gd name="connsiteY25"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69009 w 2238239"/>
              <a:gd name="connsiteY7" fmla="*/ 327520 h 3319731"/>
              <a:gd name="connsiteX8" fmla="*/ 1160978 w 2238239"/>
              <a:gd name="connsiteY8" fmla="*/ 408586 h 3319731"/>
              <a:gd name="connsiteX9" fmla="*/ 1097601 w 2238239"/>
              <a:gd name="connsiteY9" fmla="*/ 0 h 3319731"/>
              <a:gd name="connsiteX10" fmla="*/ 1537318 w 2238239"/>
              <a:gd name="connsiteY10" fmla="*/ 75953 h 3319731"/>
              <a:gd name="connsiteX11" fmla="*/ 1449984 w 2238239"/>
              <a:gd name="connsiteY11" fmla="*/ 178295 h 3319731"/>
              <a:gd name="connsiteX12" fmla="*/ 1742084 w 2238239"/>
              <a:gd name="connsiteY12" fmla="*/ 648195 h 3319731"/>
              <a:gd name="connsiteX13" fmla="*/ 1679616 w 2238239"/>
              <a:gd name="connsiteY13" fmla="*/ 821088 h 3319731"/>
              <a:gd name="connsiteX14" fmla="*/ 1539339 w 2238239"/>
              <a:gd name="connsiteY14" fmla="*/ 950603 h 3319731"/>
              <a:gd name="connsiteX15" fmla="*/ 1666339 w 2238239"/>
              <a:gd name="connsiteY15" fmla="*/ 1081232 h 3319731"/>
              <a:gd name="connsiteX16" fmla="*/ 2050060 w 2238239"/>
              <a:gd name="connsiteY16" fmla="*/ 1178420 h 3319731"/>
              <a:gd name="connsiteX17" fmla="*/ 2236931 w 2238239"/>
              <a:gd name="connsiteY17" fmla="*/ 1554142 h 3319731"/>
              <a:gd name="connsiteX18" fmla="*/ 2119127 w 2238239"/>
              <a:gd name="connsiteY18" fmla="*/ 1946770 h 3319731"/>
              <a:gd name="connsiteX19" fmla="*/ 1859972 w 2238239"/>
              <a:gd name="connsiteY19" fmla="*/ 2060946 h 3319731"/>
              <a:gd name="connsiteX20" fmla="*/ 1729344 w 2238239"/>
              <a:gd name="connsiteY20" fmla="*/ 2191575 h 3319731"/>
              <a:gd name="connsiteX21" fmla="*/ 1693718 w 2238239"/>
              <a:gd name="connsiteY21" fmla="*/ 2375642 h 3319731"/>
              <a:gd name="connsiteX22" fmla="*/ 1747157 w 2238239"/>
              <a:gd name="connsiteY22" fmla="*/ 2630962 h 3319731"/>
              <a:gd name="connsiteX23" fmla="*/ 1925287 w 2238239"/>
              <a:gd name="connsiteY23" fmla="*/ 3046598 h 3319731"/>
              <a:gd name="connsiteX24" fmla="*/ 2085604 w 2238239"/>
              <a:gd name="connsiteY24"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69009 w 2238239"/>
              <a:gd name="connsiteY7" fmla="*/ 327520 h 3319731"/>
              <a:gd name="connsiteX8" fmla="*/ 1160978 w 2238239"/>
              <a:gd name="connsiteY8" fmla="*/ 408586 h 3319731"/>
              <a:gd name="connsiteX9" fmla="*/ 1097601 w 2238239"/>
              <a:gd name="connsiteY9" fmla="*/ 0 h 3319731"/>
              <a:gd name="connsiteX10" fmla="*/ 1537318 w 2238239"/>
              <a:gd name="connsiteY10" fmla="*/ 75953 h 3319731"/>
              <a:gd name="connsiteX11" fmla="*/ 1449984 w 2238239"/>
              <a:gd name="connsiteY11" fmla="*/ 178295 h 3319731"/>
              <a:gd name="connsiteX12" fmla="*/ 1780184 w 2238239"/>
              <a:gd name="connsiteY12" fmla="*/ 603745 h 3319731"/>
              <a:gd name="connsiteX13" fmla="*/ 1679616 w 2238239"/>
              <a:gd name="connsiteY13" fmla="*/ 821088 h 3319731"/>
              <a:gd name="connsiteX14" fmla="*/ 1539339 w 2238239"/>
              <a:gd name="connsiteY14" fmla="*/ 950603 h 3319731"/>
              <a:gd name="connsiteX15" fmla="*/ 1666339 w 2238239"/>
              <a:gd name="connsiteY15" fmla="*/ 1081232 h 3319731"/>
              <a:gd name="connsiteX16" fmla="*/ 2050060 w 2238239"/>
              <a:gd name="connsiteY16" fmla="*/ 1178420 h 3319731"/>
              <a:gd name="connsiteX17" fmla="*/ 2236931 w 2238239"/>
              <a:gd name="connsiteY17" fmla="*/ 1554142 h 3319731"/>
              <a:gd name="connsiteX18" fmla="*/ 2119127 w 2238239"/>
              <a:gd name="connsiteY18" fmla="*/ 1946770 h 3319731"/>
              <a:gd name="connsiteX19" fmla="*/ 1859972 w 2238239"/>
              <a:gd name="connsiteY19" fmla="*/ 2060946 h 3319731"/>
              <a:gd name="connsiteX20" fmla="*/ 1729344 w 2238239"/>
              <a:gd name="connsiteY20" fmla="*/ 2191575 h 3319731"/>
              <a:gd name="connsiteX21" fmla="*/ 1693718 w 2238239"/>
              <a:gd name="connsiteY21" fmla="*/ 2375642 h 3319731"/>
              <a:gd name="connsiteX22" fmla="*/ 1747157 w 2238239"/>
              <a:gd name="connsiteY22" fmla="*/ 2630962 h 3319731"/>
              <a:gd name="connsiteX23" fmla="*/ 1925287 w 2238239"/>
              <a:gd name="connsiteY23" fmla="*/ 3046598 h 3319731"/>
              <a:gd name="connsiteX24" fmla="*/ 2085604 w 2238239"/>
              <a:gd name="connsiteY24"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69009 w 2238239"/>
              <a:gd name="connsiteY7" fmla="*/ 327520 h 3319731"/>
              <a:gd name="connsiteX8" fmla="*/ 1160978 w 2238239"/>
              <a:gd name="connsiteY8" fmla="*/ 408586 h 3319731"/>
              <a:gd name="connsiteX9" fmla="*/ 1097601 w 2238239"/>
              <a:gd name="connsiteY9" fmla="*/ 0 h 3319731"/>
              <a:gd name="connsiteX10" fmla="*/ 1537318 w 2238239"/>
              <a:gd name="connsiteY10" fmla="*/ 75953 h 3319731"/>
              <a:gd name="connsiteX11" fmla="*/ 1449984 w 2238239"/>
              <a:gd name="connsiteY11" fmla="*/ 178295 h 3319731"/>
              <a:gd name="connsiteX12" fmla="*/ 1780184 w 2238239"/>
              <a:gd name="connsiteY12" fmla="*/ 603745 h 3319731"/>
              <a:gd name="connsiteX13" fmla="*/ 1679616 w 2238239"/>
              <a:gd name="connsiteY13" fmla="*/ 821088 h 3319731"/>
              <a:gd name="connsiteX14" fmla="*/ 1539339 w 2238239"/>
              <a:gd name="connsiteY14" fmla="*/ 950603 h 3319731"/>
              <a:gd name="connsiteX15" fmla="*/ 1666339 w 2238239"/>
              <a:gd name="connsiteY15" fmla="*/ 1081232 h 3319731"/>
              <a:gd name="connsiteX16" fmla="*/ 2050060 w 2238239"/>
              <a:gd name="connsiteY16" fmla="*/ 1178420 h 3319731"/>
              <a:gd name="connsiteX17" fmla="*/ 2236931 w 2238239"/>
              <a:gd name="connsiteY17" fmla="*/ 1554142 h 3319731"/>
              <a:gd name="connsiteX18" fmla="*/ 2119127 w 2238239"/>
              <a:gd name="connsiteY18" fmla="*/ 1946770 h 3319731"/>
              <a:gd name="connsiteX19" fmla="*/ 1859972 w 2238239"/>
              <a:gd name="connsiteY19" fmla="*/ 2060946 h 3319731"/>
              <a:gd name="connsiteX20" fmla="*/ 1729344 w 2238239"/>
              <a:gd name="connsiteY20" fmla="*/ 2191575 h 3319731"/>
              <a:gd name="connsiteX21" fmla="*/ 1693718 w 2238239"/>
              <a:gd name="connsiteY21" fmla="*/ 2375642 h 3319731"/>
              <a:gd name="connsiteX22" fmla="*/ 1747157 w 2238239"/>
              <a:gd name="connsiteY22" fmla="*/ 2630962 h 3319731"/>
              <a:gd name="connsiteX23" fmla="*/ 1925287 w 2238239"/>
              <a:gd name="connsiteY23" fmla="*/ 3046598 h 3319731"/>
              <a:gd name="connsiteX24" fmla="*/ 2085604 w 2238239"/>
              <a:gd name="connsiteY24"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69009 w 2238239"/>
              <a:gd name="connsiteY7" fmla="*/ 327520 h 3319731"/>
              <a:gd name="connsiteX8" fmla="*/ 1160978 w 2238239"/>
              <a:gd name="connsiteY8" fmla="*/ 408586 h 3319731"/>
              <a:gd name="connsiteX9" fmla="*/ 1097601 w 2238239"/>
              <a:gd name="connsiteY9" fmla="*/ 0 h 3319731"/>
              <a:gd name="connsiteX10" fmla="*/ 1537318 w 2238239"/>
              <a:gd name="connsiteY10" fmla="*/ 75953 h 3319731"/>
              <a:gd name="connsiteX11" fmla="*/ 1449984 w 2238239"/>
              <a:gd name="connsiteY11" fmla="*/ 178295 h 3319731"/>
              <a:gd name="connsiteX12" fmla="*/ 1780184 w 2238239"/>
              <a:gd name="connsiteY12" fmla="*/ 603745 h 3319731"/>
              <a:gd name="connsiteX13" fmla="*/ 1679616 w 2238239"/>
              <a:gd name="connsiteY13" fmla="*/ 821088 h 3319731"/>
              <a:gd name="connsiteX14" fmla="*/ 1539339 w 2238239"/>
              <a:gd name="connsiteY14" fmla="*/ 950603 h 3319731"/>
              <a:gd name="connsiteX15" fmla="*/ 1666339 w 2238239"/>
              <a:gd name="connsiteY15" fmla="*/ 1081232 h 3319731"/>
              <a:gd name="connsiteX16" fmla="*/ 2050060 w 2238239"/>
              <a:gd name="connsiteY16" fmla="*/ 1178420 h 3319731"/>
              <a:gd name="connsiteX17" fmla="*/ 2236931 w 2238239"/>
              <a:gd name="connsiteY17" fmla="*/ 1554142 h 3319731"/>
              <a:gd name="connsiteX18" fmla="*/ 2119127 w 2238239"/>
              <a:gd name="connsiteY18" fmla="*/ 1946770 h 3319731"/>
              <a:gd name="connsiteX19" fmla="*/ 1859972 w 2238239"/>
              <a:gd name="connsiteY19" fmla="*/ 2060946 h 3319731"/>
              <a:gd name="connsiteX20" fmla="*/ 1729344 w 2238239"/>
              <a:gd name="connsiteY20" fmla="*/ 2191575 h 3319731"/>
              <a:gd name="connsiteX21" fmla="*/ 1693718 w 2238239"/>
              <a:gd name="connsiteY21" fmla="*/ 2375642 h 3319731"/>
              <a:gd name="connsiteX22" fmla="*/ 1747157 w 2238239"/>
              <a:gd name="connsiteY22" fmla="*/ 2630962 h 3319731"/>
              <a:gd name="connsiteX23" fmla="*/ 1925287 w 2238239"/>
              <a:gd name="connsiteY23" fmla="*/ 3046598 h 3319731"/>
              <a:gd name="connsiteX24" fmla="*/ 2085604 w 2238239"/>
              <a:gd name="connsiteY24"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69009 w 2238239"/>
              <a:gd name="connsiteY7" fmla="*/ 327520 h 3319731"/>
              <a:gd name="connsiteX8" fmla="*/ 1160978 w 2238239"/>
              <a:gd name="connsiteY8" fmla="*/ 408586 h 3319731"/>
              <a:gd name="connsiteX9" fmla="*/ 1097601 w 2238239"/>
              <a:gd name="connsiteY9" fmla="*/ 0 h 3319731"/>
              <a:gd name="connsiteX10" fmla="*/ 1537318 w 2238239"/>
              <a:gd name="connsiteY10" fmla="*/ 75953 h 3319731"/>
              <a:gd name="connsiteX11" fmla="*/ 1449984 w 2238239"/>
              <a:gd name="connsiteY11" fmla="*/ 178295 h 3319731"/>
              <a:gd name="connsiteX12" fmla="*/ 1773834 w 2238239"/>
              <a:gd name="connsiteY12" fmla="*/ 495795 h 3319731"/>
              <a:gd name="connsiteX13" fmla="*/ 1679616 w 2238239"/>
              <a:gd name="connsiteY13" fmla="*/ 821088 h 3319731"/>
              <a:gd name="connsiteX14" fmla="*/ 1539339 w 2238239"/>
              <a:gd name="connsiteY14" fmla="*/ 950603 h 3319731"/>
              <a:gd name="connsiteX15" fmla="*/ 1666339 w 2238239"/>
              <a:gd name="connsiteY15" fmla="*/ 1081232 h 3319731"/>
              <a:gd name="connsiteX16" fmla="*/ 2050060 w 2238239"/>
              <a:gd name="connsiteY16" fmla="*/ 1178420 h 3319731"/>
              <a:gd name="connsiteX17" fmla="*/ 2236931 w 2238239"/>
              <a:gd name="connsiteY17" fmla="*/ 1554142 h 3319731"/>
              <a:gd name="connsiteX18" fmla="*/ 2119127 w 2238239"/>
              <a:gd name="connsiteY18" fmla="*/ 1946770 h 3319731"/>
              <a:gd name="connsiteX19" fmla="*/ 1859972 w 2238239"/>
              <a:gd name="connsiteY19" fmla="*/ 2060946 h 3319731"/>
              <a:gd name="connsiteX20" fmla="*/ 1729344 w 2238239"/>
              <a:gd name="connsiteY20" fmla="*/ 2191575 h 3319731"/>
              <a:gd name="connsiteX21" fmla="*/ 1693718 w 2238239"/>
              <a:gd name="connsiteY21" fmla="*/ 2375642 h 3319731"/>
              <a:gd name="connsiteX22" fmla="*/ 1747157 w 2238239"/>
              <a:gd name="connsiteY22" fmla="*/ 2630962 h 3319731"/>
              <a:gd name="connsiteX23" fmla="*/ 1925287 w 2238239"/>
              <a:gd name="connsiteY23" fmla="*/ 3046598 h 3319731"/>
              <a:gd name="connsiteX24" fmla="*/ 2085604 w 2238239"/>
              <a:gd name="connsiteY24"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69009 w 2238239"/>
              <a:gd name="connsiteY7" fmla="*/ 327520 h 3319731"/>
              <a:gd name="connsiteX8" fmla="*/ 1160978 w 2238239"/>
              <a:gd name="connsiteY8" fmla="*/ 408586 h 3319731"/>
              <a:gd name="connsiteX9" fmla="*/ 1097601 w 2238239"/>
              <a:gd name="connsiteY9" fmla="*/ 0 h 3319731"/>
              <a:gd name="connsiteX10" fmla="*/ 1537318 w 2238239"/>
              <a:gd name="connsiteY10" fmla="*/ 75953 h 3319731"/>
              <a:gd name="connsiteX11" fmla="*/ 1449984 w 2238239"/>
              <a:gd name="connsiteY11" fmla="*/ 178295 h 3319731"/>
              <a:gd name="connsiteX12" fmla="*/ 1773834 w 2238239"/>
              <a:gd name="connsiteY12" fmla="*/ 495795 h 3319731"/>
              <a:gd name="connsiteX13" fmla="*/ 1679616 w 2238239"/>
              <a:gd name="connsiteY13" fmla="*/ 821088 h 3319731"/>
              <a:gd name="connsiteX14" fmla="*/ 1539339 w 2238239"/>
              <a:gd name="connsiteY14" fmla="*/ 950603 h 3319731"/>
              <a:gd name="connsiteX15" fmla="*/ 1666339 w 2238239"/>
              <a:gd name="connsiteY15" fmla="*/ 1081232 h 3319731"/>
              <a:gd name="connsiteX16" fmla="*/ 2050060 w 2238239"/>
              <a:gd name="connsiteY16" fmla="*/ 1178420 h 3319731"/>
              <a:gd name="connsiteX17" fmla="*/ 2236931 w 2238239"/>
              <a:gd name="connsiteY17" fmla="*/ 1554142 h 3319731"/>
              <a:gd name="connsiteX18" fmla="*/ 2119127 w 2238239"/>
              <a:gd name="connsiteY18" fmla="*/ 1946770 h 3319731"/>
              <a:gd name="connsiteX19" fmla="*/ 1859972 w 2238239"/>
              <a:gd name="connsiteY19" fmla="*/ 2060946 h 3319731"/>
              <a:gd name="connsiteX20" fmla="*/ 1729344 w 2238239"/>
              <a:gd name="connsiteY20" fmla="*/ 2191575 h 3319731"/>
              <a:gd name="connsiteX21" fmla="*/ 1693718 w 2238239"/>
              <a:gd name="connsiteY21" fmla="*/ 2375642 h 3319731"/>
              <a:gd name="connsiteX22" fmla="*/ 1747157 w 2238239"/>
              <a:gd name="connsiteY22" fmla="*/ 2630962 h 3319731"/>
              <a:gd name="connsiteX23" fmla="*/ 1925287 w 2238239"/>
              <a:gd name="connsiteY23" fmla="*/ 3046598 h 3319731"/>
              <a:gd name="connsiteX24" fmla="*/ 2085604 w 2238239"/>
              <a:gd name="connsiteY24"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69009 w 2238239"/>
              <a:gd name="connsiteY7" fmla="*/ 327520 h 3319731"/>
              <a:gd name="connsiteX8" fmla="*/ 1160978 w 2238239"/>
              <a:gd name="connsiteY8" fmla="*/ 408586 h 3319731"/>
              <a:gd name="connsiteX9" fmla="*/ 1097601 w 2238239"/>
              <a:gd name="connsiteY9" fmla="*/ 0 h 3319731"/>
              <a:gd name="connsiteX10" fmla="*/ 1537318 w 2238239"/>
              <a:gd name="connsiteY10" fmla="*/ 75953 h 3319731"/>
              <a:gd name="connsiteX11" fmla="*/ 1449984 w 2238239"/>
              <a:gd name="connsiteY11" fmla="*/ 178295 h 3319731"/>
              <a:gd name="connsiteX12" fmla="*/ 1773834 w 2238239"/>
              <a:gd name="connsiteY12" fmla="*/ 495795 h 3319731"/>
              <a:gd name="connsiteX13" fmla="*/ 1679616 w 2238239"/>
              <a:gd name="connsiteY13" fmla="*/ 821088 h 3319731"/>
              <a:gd name="connsiteX14" fmla="*/ 1539339 w 2238239"/>
              <a:gd name="connsiteY14" fmla="*/ 950603 h 3319731"/>
              <a:gd name="connsiteX15" fmla="*/ 1666339 w 2238239"/>
              <a:gd name="connsiteY15" fmla="*/ 1081232 h 3319731"/>
              <a:gd name="connsiteX16" fmla="*/ 2050060 w 2238239"/>
              <a:gd name="connsiteY16" fmla="*/ 1178420 h 3319731"/>
              <a:gd name="connsiteX17" fmla="*/ 2236931 w 2238239"/>
              <a:gd name="connsiteY17" fmla="*/ 1554142 h 3319731"/>
              <a:gd name="connsiteX18" fmla="*/ 2119127 w 2238239"/>
              <a:gd name="connsiteY18" fmla="*/ 1946770 h 3319731"/>
              <a:gd name="connsiteX19" fmla="*/ 1859972 w 2238239"/>
              <a:gd name="connsiteY19" fmla="*/ 2060946 h 3319731"/>
              <a:gd name="connsiteX20" fmla="*/ 1729344 w 2238239"/>
              <a:gd name="connsiteY20" fmla="*/ 2191575 h 3319731"/>
              <a:gd name="connsiteX21" fmla="*/ 1693718 w 2238239"/>
              <a:gd name="connsiteY21" fmla="*/ 2375642 h 3319731"/>
              <a:gd name="connsiteX22" fmla="*/ 1747157 w 2238239"/>
              <a:gd name="connsiteY22" fmla="*/ 2630962 h 3319731"/>
              <a:gd name="connsiteX23" fmla="*/ 1925287 w 2238239"/>
              <a:gd name="connsiteY23" fmla="*/ 3046598 h 3319731"/>
              <a:gd name="connsiteX24" fmla="*/ 2085604 w 2238239"/>
              <a:gd name="connsiteY24"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69009 w 2238239"/>
              <a:gd name="connsiteY7" fmla="*/ 327520 h 3319731"/>
              <a:gd name="connsiteX8" fmla="*/ 1160978 w 2238239"/>
              <a:gd name="connsiteY8" fmla="*/ 408586 h 3319731"/>
              <a:gd name="connsiteX9" fmla="*/ 1097601 w 2238239"/>
              <a:gd name="connsiteY9" fmla="*/ 0 h 3319731"/>
              <a:gd name="connsiteX10" fmla="*/ 1537318 w 2238239"/>
              <a:gd name="connsiteY10" fmla="*/ 75953 h 3319731"/>
              <a:gd name="connsiteX11" fmla="*/ 1449984 w 2238239"/>
              <a:gd name="connsiteY11" fmla="*/ 178295 h 3319731"/>
              <a:gd name="connsiteX12" fmla="*/ 1726209 w 2238239"/>
              <a:gd name="connsiteY12" fmla="*/ 530720 h 3319731"/>
              <a:gd name="connsiteX13" fmla="*/ 1679616 w 2238239"/>
              <a:gd name="connsiteY13" fmla="*/ 821088 h 3319731"/>
              <a:gd name="connsiteX14" fmla="*/ 1539339 w 2238239"/>
              <a:gd name="connsiteY14" fmla="*/ 950603 h 3319731"/>
              <a:gd name="connsiteX15" fmla="*/ 1666339 w 2238239"/>
              <a:gd name="connsiteY15" fmla="*/ 1081232 h 3319731"/>
              <a:gd name="connsiteX16" fmla="*/ 2050060 w 2238239"/>
              <a:gd name="connsiteY16" fmla="*/ 1178420 h 3319731"/>
              <a:gd name="connsiteX17" fmla="*/ 2236931 w 2238239"/>
              <a:gd name="connsiteY17" fmla="*/ 1554142 h 3319731"/>
              <a:gd name="connsiteX18" fmla="*/ 2119127 w 2238239"/>
              <a:gd name="connsiteY18" fmla="*/ 1946770 h 3319731"/>
              <a:gd name="connsiteX19" fmla="*/ 1859972 w 2238239"/>
              <a:gd name="connsiteY19" fmla="*/ 2060946 h 3319731"/>
              <a:gd name="connsiteX20" fmla="*/ 1729344 w 2238239"/>
              <a:gd name="connsiteY20" fmla="*/ 2191575 h 3319731"/>
              <a:gd name="connsiteX21" fmla="*/ 1693718 w 2238239"/>
              <a:gd name="connsiteY21" fmla="*/ 2375642 h 3319731"/>
              <a:gd name="connsiteX22" fmla="*/ 1747157 w 2238239"/>
              <a:gd name="connsiteY22" fmla="*/ 2630962 h 3319731"/>
              <a:gd name="connsiteX23" fmla="*/ 1925287 w 2238239"/>
              <a:gd name="connsiteY23" fmla="*/ 3046598 h 3319731"/>
              <a:gd name="connsiteX24" fmla="*/ 2085604 w 2238239"/>
              <a:gd name="connsiteY24"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69009 w 2238239"/>
              <a:gd name="connsiteY7" fmla="*/ 327520 h 3319731"/>
              <a:gd name="connsiteX8" fmla="*/ 1160978 w 2238239"/>
              <a:gd name="connsiteY8" fmla="*/ 408586 h 3319731"/>
              <a:gd name="connsiteX9" fmla="*/ 1097601 w 2238239"/>
              <a:gd name="connsiteY9" fmla="*/ 0 h 3319731"/>
              <a:gd name="connsiteX10" fmla="*/ 1537318 w 2238239"/>
              <a:gd name="connsiteY10" fmla="*/ 75953 h 3319731"/>
              <a:gd name="connsiteX11" fmla="*/ 1449984 w 2238239"/>
              <a:gd name="connsiteY11" fmla="*/ 178295 h 3319731"/>
              <a:gd name="connsiteX12" fmla="*/ 1726209 w 2238239"/>
              <a:gd name="connsiteY12" fmla="*/ 530720 h 3319731"/>
              <a:gd name="connsiteX13" fmla="*/ 1679616 w 2238239"/>
              <a:gd name="connsiteY13" fmla="*/ 821088 h 3319731"/>
              <a:gd name="connsiteX14" fmla="*/ 1539339 w 2238239"/>
              <a:gd name="connsiteY14" fmla="*/ 950603 h 3319731"/>
              <a:gd name="connsiteX15" fmla="*/ 1666339 w 2238239"/>
              <a:gd name="connsiteY15" fmla="*/ 1081232 h 3319731"/>
              <a:gd name="connsiteX16" fmla="*/ 2050060 w 2238239"/>
              <a:gd name="connsiteY16" fmla="*/ 1178420 h 3319731"/>
              <a:gd name="connsiteX17" fmla="*/ 2236931 w 2238239"/>
              <a:gd name="connsiteY17" fmla="*/ 1554142 h 3319731"/>
              <a:gd name="connsiteX18" fmla="*/ 2119127 w 2238239"/>
              <a:gd name="connsiteY18" fmla="*/ 1946770 h 3319731"/>
              <a:gd name="connsiteX19" fmla="*/ 1859972 w 2238239"/>
              <a:gd name="connsiteY19" fmla="*/ 2060946 h 3319731"/>
              <a:gd name="connsiteX20" fmla="*/ 1729344 w 2238239"/>
              <a:gd name="connsiteY20" fmla="*/ 2191575 h 3319731"/>
              <a:gd name="connsiteX21" fmla="*/ 1693718 w 2238239"/>
              <a:gd name="connsiteY21" fmla="*/ 2375642 h 3319731"/>
              <a:gd name="connsiteX22" fmla="*/ 1747157 w 2238239"/>
              <a:gd name="connsiteY22" fmla="*/ 2630962 h 3319731"/>
              <a:gd name="connsiteX23" fmla="*/ 1925287 w 2238239"/>
              <a:gd name="connsiteY23" fmla="*/ 3046598 h 3319731"/>
              <a:gd name="connsiteX24" fmla="*/ 2085604 w 2238239"/>
              <a:gd name="connsiteY24"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69009 w 2238239"/>
              <a:gd name="connsiteY7" fmla="*/ 327520 h 3319731"/>
              <a:gd name="connsiteX8" fmla="*/ 1160978 w 2238239"/>
              <a:gd name="connsiteY8" fmla="*/ 408586 h 3319731"/>
              <a:gd name="connsiteX9" fmla="*/ 1097601 w 2238239"/>
              <a:gd name="connsiteY9" fmla="*/ 0 h 3319731"/>
              <a:gd name="connsiteX10" fmla="*/ 1537318 w 2238239"/>
              <a:gd name="connsiteY10" fmla="*/ 75953 h 3319731"/>
              <a:gd name="connsiteX11" fmla="*/ 1449984 w 2238239"/>
              <a:gd name="connsiteY11" fmla="*/ 178295 h 3319731"/>
              <a:gd name="connsiteX12" fmla="*/ 1726209 w 2238239"/>
              <a:gd name="connsiteY12" fmla="*/ 530720 h 3319731"/>
              <a:gd name="connsiteX13" fmla="*/ 1679616 w 2238239"/>
              <a:gd name="connsiteY13" fmla="*/ 821088 h 3319731"/>
              <a:gd name="connsiteX14" fmla="*/ 1539339 w 2238239"/>
              <a:gd name="connsiteY14" fmla="*/ 950603 h 3319731"/>
              <a:gd name="connsiteX15" fmla="*/ 1666339 w 2238239"/>
              <a:gd name="connsiteY15" fmla="*/ 1081232 h 3319731"/>
              <a:gd name="connsiteX16" fmla="*/ 2050060 w 2238239"/>
              <a:gd name="connsiteY16" fmla="*/ 1178420 h 3319731"/>
              <a:gd name="connsiteX17" fmla="*/ 2236931 w 2238239"/>
              <a:gd name="connsiteY17" fmla="*/ 1554142 h 3319731"/>
              <a:gd name="connsiteX18" fmla="*/ 2119127 w 2238239"/>
              <a:gd name="connsiteY18" fmla="*/ 1946770 h 3319731"/>
              <a:gd name="connsiteX19" fmla="*/ 1859972 w 2238239"/>
              <a:gd name="connsiteY19" fmla="*/ 2060946 h 3319731"/>
              <a:gd name="connsiteX20" fmla="*/ 1729344 w 2238239"/>
              <a:gd name="connsiteY20" fmla="*/ 2191575 h 3319731"/>
              <a:gd name="connsiteX21" fmla="*/ 1693718 w 2238239"/>
              <a:gd name="connsiteY21" fmla="*/ 2375642 h 3319731"/>
              <a:gd name="connsiteX22" fmla="*/ 1747157 w 2238239"/>
              <a:gd name="connsiteY22" fmla="*/ 2630962 h 3319731"/>
              <a:gd name="connsiteX23" fmla="*/ 1925287 w 2238239"/>
              <a:gd name="connsiteY23" fmla="*/ 3046598 h 3319731"/>
              <a:gd name="connsiteX24" fmla="*/ 2085604 w 2238239"/>
              <a:gd name="connsiteY24"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69009 w 2238239"/>
              <a:gd name="connsiteY7" fmla="*/ 327520 h 3319731"/>
              <a:gd name="connsiteX8" fmla="*/ 1160978 w 2238239"/>
              <a:gd name="connsiteY8" fmla="*/ 408586 h 3319731"/>
              <a:gd name="connsiteX9" fmla="*/ 1097601 w 2238239"/>
              <a:gd name="connsiteY9" fmla="*/ 0 h 3319731"/>
              <a:gd name="connsiteX10" fmla="*/ 1537318 w 2238239"/>
              <a:gd name="connsiteY10" fmla="*/ 75953 h 3319731"/>
              <a:gd name="connsiteX11" fmla="*/ 1449984 w 2238239"/>
              <a:gd name="connsiteY11" fmla="*/ 178295 h 3319731"/>
              <a:gd name="connsiteX12" fmla="*/ 1726209 w 2238239"/>
              <a:gd name="connsiteY12" fmla="*/ 530720 h 3319731"/>
              <a:gd name="connsiteX13" fmla="*/ 1679616 w 2238239"/>
              <a:gd name="connsiteY13" fmla="*/ 821088 h 3319731"/>
              <a:gd name="connsiteX14" fmla="*/ 1539339 w 2238239"/>
              <a:gd name="connsiteY14" fmla="*/ 950603 h 3319731"/>
              <a:gd name="connsiteX15" fmla="*/ 1666339 w 2238239"/>
              <a:gd name="connsiteY15" fmla="*/ 1081232 h 3319731"/>
              <a:gd name="connsiteX16" fmla="*/ 2050060 w 2238239"/>
              <a:gd name="connsiteY16" fmla="*/ 1178420 h 3319731"/>
              <a:gd name="connsiteX17" fmla="*/ 2236931 w 2238239"/>
              <a:gd name="connsiteY17" fmla="*/ 1554142 h 3319731"/>
              <a:gd name="connsiteX18" fmla="*/ 2119127 w 2238239"/>
              <a:gd name="connsiteY18" fmla="*/ 1946770 h 3319731"/>
              <a:gd name="connsiteX19" fmla="*/ 1859972 w 2238239"/>
              <a:gd name="connsiteY19" fmla="*/ 2060946 h 3319731"/>
              <a:gd name="connsiteX20" fmla="*/ 1729344 w 2238239"/>
              <a:gd name="connsiteY20" fmla="*/ 2191575 h 3319731"/>
              <a:gd name="connsiteX21" fmla="*/ 1693718 w 2238239"/>
              <a:gd name="connsiteY21" fmla="*/ 2375642 h 3319731"/>
              <a:gd name="connsiteX22" fmla="*/ 1747157 w 2238239"/>
              <a:gd name="connsiteY22" fmla="*/ 2630962 h 3319731"/>
              <a:gd name="connsiteX23" fmla="*/ 1925287 w 2238239"/>
              <a:gd name="connsiteY23" fmla="*/ 3046598 h 3319731"/>
              <a:gd name="connsiteX24" fmla="*/ 2085604 w 2238239"/>
              <a:gd name="connsiteY24" fmla="*/ 3319731 h 3319731"/>
              <a:gd name="connsiteX0" fmla="*/ 0 w 2238239"/>
              <a:gd name="connsiteY0" fmla="*/ 1893392 h 3319731"/>
              <a:gd name="connsiteX1" fmla="*/ 273193 w 2238239"/>
              <a:gd name="connsiteY1" fmla="*/ 1672462 h 3319731"/>
              <a:gd name="connsiteX2" fmla="*/ 562964 w 2238239"/>
              <a:gd name="connsiteY2" fmla="*/ 1342489 h 3319731"/>
              <a:gd name="connsiteX3" fmla="*/ 892133 w 2238239"/>
              <a:gd name="connsiteY3" fmla="*/ 992167 h 3319731"/>
              <a:gd name="connsiteX4" fmla="*/ 1117765 w 2238239"/>
              <a:gd name="connsiteY4" fmla="*/ 867476 h 3319731"/>
              <a:gd name="connsiteX5" fmla="*/ 1282205 w 2238239"/>
              <a:gd name="connsiteY5" fmla="*/ 771938 h 3319731"/>
              <a:gd name="connsiteX6" fmla="*/ 1421409 w 2238239"/>
              <a:gd name="connsiteY6" fmla="*/ 622795 h 3319731"/>
              <a:gd name="connsiteX7" fmla="*/ 1269009 w 2238239"/>
              <a:gd name="connsiteY7" fmla="*/ 327520 h 3319731"/>
              <a:gd name="connsiteX8" fmla="*/ 1160978 w 2238239"/>
              <a:gd name="connsiteY8" fmla="*/ 408586 h 3319731"/>
              <a:gd name="connsiteX9" fmla="*/ 1097601 w 2238239"/>
              <a:gd name="connsiteY9" fmla="*/ 0 h 3319731"/>
              <a:gd name="connsiteX10" fmla="*/ 1537318 w 2238239"/>
              <a:gd name="connsiteY10" fmla="*/ 75953 h 3319731"/>
              <a:gd name="connsiteX11" fmla="*/ 1449984 w 2238239"/>
              <a:gd name="connsiteY11" fmla="*/ 178295 h 3319731"/>
              <a:gd name="connsiteX12" fmla="*/ 1726209 w 2238239"/>
              <a:gd name="connsiteY12" fmla="*/ 530720 h 3319731"/>
              <a:gd name="connsiteX13" fmla="*/ 1679616 w 2238239"/>
              <a:gd name="connsiteY13" fmla="*/ 821088 h 3319731"/>
              <a:gd name="connsiteX14" fmla="*/ 1539339 w 2238239"/>
              <a:gd name="connsiteY14" fmla="*/ 950603 h 3319731"/>
              <a:gd name="connsiteX15" fmla="*/ 1666339 w 2238239"/>
              <a:gd name="connsiteY15" fmla="*/ 1081232 h 3319731"/>
              <a:gd name="connsiteX16" fmla="*/ 2050060 w 2238239"/>
              <a:gd name="connsiteY16" fmla="*/ 1178420 h 3319731"/>
              <a:gd name="connsiteX17" fmla="*/ 2236931 w 2238239"/>
              <a:gd name="connsiteY17" fmla="*/ 1554142 h 3319731"/>
              <a:gd name="connsiteX18" fmla="*/ 2119127 w 2238239"/>
              <a:gd name="connsiteY18" fmla="*/ 1946770 h 3319731"/>
              <a:gd name="connsiteX19" fmla="*/ 1859972 w 2238239"/>
              <a:gd name="connsiteY19" fmla="*/ 2060946 h 3319731"/>
              <a:gd name="connsiteX20" fmla="*/ 1729344 w 2238239"/>
              <a:gd name="connsiteY20" fmla="*/ 2191575 h 3319731"/>
              <a:gd name="connsiteX21" fmla="*/ 1693718 w 2238239"/>
              <a:gd name="connsiteY21" fmla="*/ 2375642 h 3319731"/>
              <a:gd name="connsiteX22" fmla="*/ 1747157 w 2238239"/>
              <a:gd name="connsiteY22" fmla="*/ 2630962 h 3319731"/>
              <a:gd name="connsiteX23" fmla="*/ 1925287 w 2238239"/>
              <a:gd name="connsiteY23" fmla="*/ 3046598 h 3319731"/>
              <a:gd name="connsiteX24" fmla="*/ 2085604 w 2238239"/>
              <a:gd name="connsiteY24" fmla="*/ 3319731 h 33197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238239" h="3319731">
                <a:moveTo>
                  <a:pt x="0" y="1893392"/>
                </a:moveTo>
                <a:lnTo>
                  <a:pt x="273193" y="1672462"/>
                </a:lnTo>
                <a:cubicBezTo>
                  <a:pt x="381308" y="1580645"/>
                  <a:pt x="459807" y="1455872"/>
                  <a:pt x="562964" y="1342489"/>
                </a:cubicBezTo>
                <a:cubicBezTo>
                  <a:pt x="672687" y="1225715"/>
                  <a:pt x="799666" y="1071336"/>
                  <a:pt x="892133" y="992167"/>
                </a:cubicBezTo>
                <a:cubicBezTo>
                  <a:pt x="984600" y="912998"/>
                  <a:pt x="1051165" y="904181"/>
                  <a:pt x="1117765" y="867476"/>
                </a:cubicBezTo>
                <a:cubicBezTo>
                  <a:pt x="1184365" y="830771"/>
                  <a:pt x="1231598" y="812718"/>
                  <a:pt x="1282205" y="771938"/>
                </a:cubicBezTo>
                <a:cubicBezTo>
                  <a:pt x="1332812" y="731158"/>
                  <a:pt x="1427842" y="666173"/>
                  <a:pt x="1421409" y="622795"/>
                </a:cubicBezTo>
                <a:cubicBezTo>
                  <a:pt x="1424501" y="471467"/>
                  <a:pt x="1303418" y="372217"/>
                  <a:pt x="1269009" y="327520"/>
                </a:cubicBezTo>
                <a:cubicBezTo>
                  <a:pt x="1256825" y="346323"/>
                  <a:pt x="1208067" y="385914"/>
                  <a:pt x="1160978" y="408586"/>
                </a:cubicBezTo>
                <a:cubicBezTo>
                  <a:pt x="1132444" y="281916"/>
                  <a:pt x="1138835" y="117145"/>
                  <a:pt x="1097601" y="0"/>
                </a:cubicBezTo>
                <a:cubicBezTo>
                  <a:pt x="1301323" y="3093"/>
                  <a:pt x="1419321" y="53810"/>
                  <a:pt x="1537318" y="75953"/>
                </a:cubicBezTo>
                <a:cubicBezTo>
                  <a:pt x="1488098" y="126306"/>
                  <a:pt x="1460306" y="179230"/>
                  <a:pt x="1449984" y="178295"/>
                </a:cubicBezTo>
                <a:cubicBezTo>
                  <a:pt x="1484112" y="273669"/>
                  <a:pt x="1646662" y="344213"/>
                  <a:pt x="1726209" y="530720"/>
                </a:cubicBezTo>
                <a:cubicBezTo>
                  <a:pt x="1755485" y="689181"/>
                  <a:pt x="1761561" y="719357"/>
                  <a:pt x="1679616" y="821088"/>
                </a:cubicBezTo>
                <a:cubicBezTo>
                  <a:pt x="1597671" y="922819"/>
                  <a:pt x="1541552" y="907246"/>
                  <a:pt x="1539339" y="950603"/>
                </a:cubicBezTo>
                <a:cubicBezTo>
                  <a:pt x="1537126" y="993960"/>
                  <a:pt x="1581219" y="1043263"/>
                  <a:pt x="1666339" y="1081232"/>
                </a:cubicBezTo>
                <a:cubicBezTo>
                  <a:pt x="1751459" y="1119201"/>
                  <a:pt x="1954961" y="1099602"/>
                  <a:pt x="2050060" y="1178420"/>
                </a:cubicBezTo>
                <a:cubicBezTo>
                  <a:pt x="2145159" y="1257238"/>
                  <a:pt x="2225420" y="1426084"/>
                  <a:pt x="2236931" y="1554142"/>
                </a:cubicBezTo>
                <a:cubicBezTo>
                  <a:pt x="2248442" y="1682200"/>
                  <a:pt x="2181954" y="1862303"/>
                  <a:pt x="2119127" y="1946770"/>
                </a:cubicBezTo>
                <a:cubicBezTo>
                  <a:pt x="2056301" y="2031237"/>
                  <a:pt x="1924936" y="2020145"/>
                  <a:pt x="1859972" y="2060946"/>
                </a:cubicBezTo>
                <a:cubicBezTo>
                  <a:pt x="1795008" y="2101747"/>
                  <a:pt x="1772887" y="2148032"/>
                  <a:pt x="1729344" y="2191575"/>
                </a:cubicBezTo>
                <a:cubicBezTo>
                  <a:pt x="1685801" y="2235118"/>
                  <a:pt x="1690749" y="2302411"/>
                  <a:pt x="1693718" y="2375642"/>
                </a:cubicBezTo>
                <a:lnTo>
                  <a:pt x="1747157" y="2630962"/>
                </a:lnTo>
                <a:cubicBezTo>
                  <a:pt x="1785752" y="2742788"/>
                  <a:pt x="1871848" y="2955554"/>
                  <a:pt x="1925287" y="3046598"/>
                </a:cubicBezTo>
                <a:lnTo>
                  <a:pt x="2085604" y="3319731"/>
                </a:lnTo>
              </a:path>
            </a:pathLst>
          </a:custGeom>
          <a:solidFill>
            <a:schemeClr val="accent5">
              <a:lumMod val="75000"/>
              <a:alpha val="23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solidFill>
                <a:schemeClr val="tx1"/>
              </a:solidFill>
            </a:endParaRPr>
          </a:p>
        </p:txBody>
      </p:sp>
      <p:sp>
        <p:nvSpPr>
          <p:cNvPr id="24" name="Forma libre 23">
            <a:extLst>
              <a:ext uri="{FF2B5EF4-FFF2-40B4-BE49-F238E27FC236}">
                <a16:creationId xmlns:a16="http://schemas.microsoft.com/office/drawing/2014/main" id="{8A61394A-9F40-6D5E-676A-1BD91179BE05}"/>
              </a:ext>
            </a:extLst>
          </p:cNvPr>
          <p:cNvSpPr/>
          <p:nvPr/>
        </p:nvSpPr>
        <p:spPr>
          <a:xfrm>
            <a:off x="8829944" y="4530459"/>
            <a:ext cx="1217846" cy="2214725"/>
          </a:xfrm>
          <a:custGeom>
            <a:avLst/>
            <a:gdLst>
              <a:gd name="connsiteX0" fmla="*/ 0 w 1430977"/>
              <a:gd name="connsiteY0" fmla="*/ 1140031 h 2185059"/>
              <a:gd name="connsiteX1" fmla="*/ 154380 w 1430977"/>
              <a:gd name="connsiteY1" fmla="*/ 902524 h 2185059"/>
              <a:gd name="connsiteX2" fmla="*/ 314696 w 1430977"/>
              <a:gd name="connsiteY2" fmla="*/ 760020 h 2185059"/>
              <a:gd name="connsiteX3" fmla="*/ 356260 w 1430977"/>
              <a:gd name="connsiteY3" fmla="*/ 641267 h 2185059"/>
              <a:gd name="connsiteX4" fmla="*/ 433450 w 1430977"/>
              <a:gd name="connsiteY4" fmla="*/ 480950 h 2185059"/>
              <a:gd name="connsiteX5" fmla="*/ 558141 w 1430977"/>
              <a:gd name="connsiteY5" fmla="*/ 273132 h 2185059"/>
              <a:gd name="connsiteX6" fmla="*/ 682832 w 1430977"/>
              <a:gd name="connsiteY6" fmla="*/ 142504 h 2185059"/>
              <a:gd name="connsiteX7" fmla="*/ 831273 w 1430977"/>
              <a:gd name="connsiteY7" fmla="*/ 0 h 2185059"/>
              <a:gd name="connsiteX8" fmla="*/ 896587 w 1430977"/>
              <a:gd name="connsiteY8" fmla="*/ 11875 h 2185059"/>
              <a:gd name="connsiteX9" fmla="*/ 926276 w 1430977"/>
              <a:gd name="connsiteY9" fmla="*/ 95002 h 2185059"/>
              <a:gd name="connsiteX10" fmla="*/ 985652 w 1430977"/>
              <a:gd name="connsiteY10" fmla="*/ 213756 h 2185059"/>
              <a:gd name="connsiteX11" fmla="*/ 1193471 w 1430977"/>
              <a:gd name="connsiteY11" fmla="*/ 273132 h 2185059"/>
              <a:gd name="connsiteX12" fmla="*/ 1330037 w 1430977"/>
              <a:gd name="connsiteY12" fmla="*/ 320633 h 2185059"/>
              <a:gd name="connsiteX13" fmla="*/ 1413164 w 1430977"/>
              <a:gd name="connsiteY13" fmla="*/ 391885 h 2185059"/>
              <a:gd name="connsiteX14" fmla="*/ 1430977 w 1430977"/>
              <a:gd name="connsiteY14" fmla="*/ 575953 h 2185059"/>
              <a:gd name="connsiteX15" fmla="*/ 1306286 w 1430977"/>
              <a:gd name="connsiteY15" fmla="*/ 682831 h 2185059"/>
              <a:gd name="connsiteX16" fmla="*/ 1086593 w 1430977"/>
              <a:gd name="connsiteY16" fmla="*/ 884711 h 2185059"/>
              <a:gd name="connsiteX17" fmla="*/ 944089 w 1430977"/>
              <a:gd name="connsiteY17" fmla="*/ 1092530 h 2185059"/>
              <a:gd name="connsiteX18" fmla="*/ 855024 w 1430977"/>
              <a:gd name="connsiteY18" fmla="*/ 1258784 h 2185059"/>
              <a:gd name="connsiteX19" fmla="*/ 783772 w 1430977"/>
              <a:gd name="connsiteY19" fmla="*/ 1531917 h 2185059"/>
              <a:gd name="connsiteX20" fmla="*/ 754084 w 1430977"/>
              <a:gd name="connsiteY20" fmla="*/ 1888176 h 2185059"/>
              <a:gd name="connsiteX21" fmla="*/ 736271 w 1430977"/>
              <a:gd name="connsiteY21" fmla="*/ 2185059 h 2185059"/>
              <a:gd name="connsiteX0" fmla="*/ 0 w 1430977"/>
              <a:gd name="connsiteY0" fmla="*/ 1140031 h 2185059"/>
              <a:gd name="connsiteX1" fmla="*/ 154380 w 1430977"/>
              <a:gd name="connsiteY1" fmla="*/ 902524 h 2185059"/>
              <a:gd name="connsiteX2" fmla="*/ 314696 w 1430977"/>
              <a:gd name="connsiteY2" fmla="*/ 760020 h 2185059"/>
              <a:gd name="connsiteX3" fmla="*/ 356260 w 1430977"/>
              <a:gd name="connsiteY3" fmla="*/ 641267 h 2185059"/>
              <a:gd name="connsiteX4" fmla="*/ 433450 w 1430977"/>
              <a:gd name="connsiteY4" fmla="*/ 480950 h 2185059"/>
              <a:gd name="connsiteX5" fmla="*/ 558141 w 1430977"/>
              <a:gd name="connsiteY5" fmla="*/ 273132 h 2185059"/>
              <a:gd name="connsiteX6" fmla="*/ 682832 w 1430977"/>
              <a:gd name="connsiteY6" fmla="*/ 142504 h 2185059"/>
              <a:gd name="connsiteX7" fmla="*/ 831273 w 1430977"/>
              <a:gd name="connsiteY7" fmla="*/ 0 h 2185059"/>
              <a:gd name="connsiteX8" fmla="*/ 896587 w 1430977"/>
              <a:gd name="connsiteY8" fmla="*/ 11875 h 2185059"/>
              <a:gd name="connsiteX9" fmla="*/ 926276 w 1430977"/>
              <a:gd name="connsiteY9" fmla="*/ 95002 h 2185059"/>
              <a:gd name="connsiteX10" fmla="*/ 985652 w 1430977"/>
              <a:gd name="connsiteY10" fmla="*/ 213756 h 2185059"/>
              <a:gd name="connsiteX11" fmla="*/ 1193471 w 1430977"/>
              <a:gd name="connsiteY11" fmla="*/ 273132 h 2185059"/>
              <a:gd name="connsiteX12" fmla="*/ 1330037 w 1430977"/>
              <a:gd name="connsiteY12" fmla="*/ 320633 h 2185059"/>
              <a:gd name="connsiteX13" fmla="*/ 1413164 w 1430977"/>
              <a:gd name="connsiteY13" fmla="*/ 391885 h 2185059"/>
              <a:gd name="connsiteX14" fmla="*/ 1430977 w 1430977"/>
              <a:gd name="connsiteY14" fmla="*/ 575953 h 2185059"/>
              <a:gd name="connsiteX15" fmla="*/ 1306286 w 1430977"/>
              <a:gd name="connsiteY15" fmla="*/ 682831 h 2185059"/>
              <a:gd name="connsiteX16" fmla="*/ 1086593 w 1430977"/>
              <a:gd name="connsiteY16" fmla="*/ 884711 h 2185059"/>
              <a:gd name="connsiteX17" fmla="*/ 944089 w 1430977"/>
              <a:gd name="connsiteY17" fmla="*/ 1092530 h 2185059"/>
              <a:gd name="connsiteX18" fmla="*/ 855024 w 1430977"/>
              <a:gd name="connsiteY18" fmla="*/ 1258784 h 2185059"/>
              <a:gd name="connsiteX19" fmla="*/ 783772 w 1430977"/>
              <a:gd name="connsiteY19" fmla="*/ 1531917 h 2185059"/>
              <a:gd name="connsiteX20" fmla="*/ 754084 w 1430977"/>
              <a:gd name="connsiteY20" fmla="*/ 1888176 h 2185059"/>
              <a:gd name="connsiteX21" fmla="*/ 736271 w 1430977"/>
              <a:gd name="connsiteY21" fmla="*/ 2185059 h 2185059"/>
              <a:gd name="connsiteX0" fmla="*/ 0 w 1430977"/>
              <a:gd name="connsiteY0" fmla="*/ 1140031 h 2185059"/>
              <a:gd name="connsiteX1" fmla="*/ 154380 w 1430977"/>
              <a:gd name="connsiteY1" fmla="*/ 902524 h 2185059"/>
              <a:gd name="connsiteX2" fmla="*/ 314696 w 1430977"/>
              <a:gd name="connsiteY2" fmla="*/ 760020 h 2185059"/>
              <a:gd name="connsiteX3" fmla="*/ 356260 w 1430977"/>
              <a:gd name="connsiteY3" fmla="*/ 641267 h 2185059"/>
              <a:gd name="connsiteX4" fmla="*/ 433450 w 1430977"/>
              <a:gd name="connsiteY4" fmla="*/ 480950 h 2185059"/>
              <a:gd name="connsiteX5" fmla="*/ 558141 w 1430977"/>
              <a:gd name="connsiteY5" fmla="*/ 273132 h 2185059"/>
              <a:gd name="connsiteX6" fmla="*/ 682832 w 1430977"/>
              <a:gd name="connsiteY6" fmla="*/ 142504 h 2185059"/>
              <a:gd name="connsiteX7" fmla="*/ 831273 w 1430977"/>
              <a:gd name="connsiteY7" fmla="*/ 0 h 2185059"/>
              <a:gd name="connsiteX8" fmla="*/ 896587 w 1430977"/>
              <a:gd name="connsiteY8" fmla="*/ 11875 h 2185059"/>
              <a:gd name="connsiteX9" fmla="*/ 926276 w 1430977"/>
              <a:gd name="connsiteY9" fmla="*/ 95002 h 2185059"/>
              <a:gd name="connsiteX10" fmla="*/ 985652 w 1430977"/>
              <a:gd name="connsiteY10" fmla="*/ 213756 h 2185059"/>
              <a:gd name="connsiteX11" fmla="*/ 1193471 w 1430977"/>
              <a:gd name="connsiteY11" fmla="*/ 273132 h 2185059"/>
              <a:gd name="connsiteX12" fmla="*/ 1330037 w 1430977"/>
              <a:gd name="connsiteY12" fmla="*/ 320633 h 2185059"/>
              <a:gd name="connsiteX13" fmla="*/ 1413164 w 1430977"/>
              <a:gd name="connsiteY13" fmla="*/ 391885 h 2185059"/>
              <a:gd name="connsiteX14" fmla="*/ 1430977 w 1430977"/>
              <a:gd name="connsiteY14" fmla="*/ 575953 h 2185059"/>
              <a:gd name="connsiteX15" fmla="*/ 1306286 w 1430977"/>
              <a:gd name="connsiteY15" fmla="*/ 682831 h 2185059"/>
              <a:gd name="connsiteX16" fmla="*/ 1086593 w 1430977"/>
              <a:gd name="connsiteY16" fmla="*/ 884711 h 2185059"/>
              <a:gd name="connsiteX17" fmla="*/ 944089 w 1430977"/>
              <a:gd name="connsiteY17" fmla="*/ 1092530 h 2185059"/>
              <a:gd name="connsiteX18" fmla="*/ 855024 w 1430977"/>
              <a:gd name="connsiteY18" fmla="*/ 1258784 h 2185059"/>
              <a:gd name="connsiteX19" fmla="*/ 783772 w 1430977"/>
              <a:gd name="connsiteY19" fmla="*/ 1531917 h 2185059"/>
              <a:gd name="connsiteX20" fmla="*/ 754084 w 1430977"/>
              <a:gd name="connsiteY20" fmla="*/ 1888176 h 2185059"/>
              <a:gd name="connsiteX21" fmla="*/ 736271 w 1430977"/>
              <a:gd name="connsiteY21" fmla="*/ 2185059 h 2185059"/>
              <a:gd name="connsiteX0" fmla="*/ 0 w 1430977"/>
              <a:gd name="connsiteY0" fmla="*/ 1140031 h 2185059"/>
              <a:gd name="connsiteX1" fmla="*/ 154380 w 1430977"/>
              <a:gd name="connsiteY1" fmla="*/ 902524 h 2185059"/>
              <a:gd name="connsiteX2" fmla="*/ 314696 w 1430977"/>
              <a:gd name="connsiteY2" fmla="*/ 760020 h 2185059"/>
              <a:gd name="connsiteX3" fmla="*/ 356260 w 1430977"/>
              <a:gd name="connsiteY3" fmla="*/ 641267 h 2185059"/>
              <a:gd name="connsiteX4" fmla="*/ 433450 w 1430977"/>
              <a:gd name="connsiteY4" fmla="*/ 480950 h 2185059"/>
              <a:gd name="connsiteX5" fmla="*/ 558141 w 1430977"/>
              <a:gd name="connsiteY5" fmla="*/ 273132 h 2185059"/>
              <a:gd name="connsiteX6" fmla="*/ 682832 w 1430977"/>
              <a:gd name="connsiteY6" fmla="*/ 142504 h 2185059"/>
              <a:gd name="connsiteX7" fmla="*/ 831273 w 1430977"/>
              <a:gd name="connsiteY7" fmla="*/ 0 h 2185059"/>
              <a:gd name="connsiteX8" fmla="*/ 896587 w 1430977"/>
              <a:gd name="connsiteY8" fmla="*/ 11875 h 2185059"/>
              <a:gd name="connsiteX9" fmla="*/ 926276 w 1430977"/>
              <a:gd name="connsiteY9" fmla="*/ 95002 h 2185059"/>
              <a:gd name="connsiteX10" fmla="*/ 985652 w 1430977"/>
              <a:gd name="connsiteY10" fmla="*/ 213756 h 2185059"/>
              <a:gd name="connsiteX11" fmla="*/ 1193471 w 1430977"/>
              <a:gd name="connsiteY11" fmla="*/ 273132 h 2185059"/>
              <a:gd name="connsiteX12" fmla="*/ 1330037 w 1430977"/>
              <a:gd name="connsiteY12" fmla="*/ 320633 h 2185059"/>
              <a:gd name="connsiteX13" fmla="*/ 1413164 w 1430977"/>
              <a:gd name="connsiteY13" fmla="*/ 391885 h 2185059"/>
              <a:gd name="connsiteX14" fmla="*/ 1430977 w 1430977"/>
              <a:gd name="connsiteY14" fmla="*/ 575953 h 2185059"/>
              <a:gd name="connsiteX15" fmla="*/ 1306286 w 1430977"/>
              <a:gd name="connsiteY15" fmla="*/ 682831 h 2185059"/>
              <a:gd name="connsiteX16" fmla="*/ 1086593 w 1430977"/>
              <a:gd name="connsiteY16" fmla="*/ 884711 h 2185059"/>
              <a:gd name="connsiteX17" fmla="*/ 944089 w 1430977"/>
              <a:gd name="connsiteY17" fmla="*/ 1092530 h 2185059"/>
              <a:gd name="connsiteX18" fmla="*/ 855024 w 1430977"/>
              <a:gd name="connsiteY18" fmla="*/ 1258784 h 2185059"/>
              <a:gd name="connsiteX19" fmla="*/ 783772 w 1430977"/>
              <a:gd name="connsiteY19" fmla="*/ 1531917 h 2185059"/>
              <a:gd name="connsiteX20" fmla="*/ 754084 w 1430977"/>
              <a:gd name="connsiteY20" fmla="*/ 1888176 h 2185059"/>
              <a:gd name="connsiteX21" fmla="*/ 736271 w 1430977"/>
              <a:gd name="connsiteY21" fmla="*/ 2185059 h 2185059"/>
              <a:gd name="connsiteX0" fmla="*/ 0 w 1430977"/>
              <a:gd name="connsiteY0" fmla="*/ 1140031 h 2185059"/>
              <a:gd name="connsiteX1" fmla="*/ 154380 w 1430977"/>
              <a:gd name="connsiteY1" fmla="*/ 902524 h 2185059"/>
              <a:gd name="connsiteX2" fmla="*/ 314696 w 1430977"/>
              <a:gd name="connsiteY2" fmla="*/ 760020 h 2185059"/>
              <a:gd name="connsiteX3" fmla="*/ 356260 w 1430977"/>
              <a:gd name="connsiteY3" fmla="*/ 641267 h 2185059"/>
              <a:gd name="connsiteX4" fmla="*/ 433450 w 1430977"/>
              <a:gd name="connsiteY4" fmla="*/ 480950 h 2185059"/>
              <a:gd name="connsiteX5" fmla="*/ 558141 w 1430977"/>
              <a:gd name="connsiteY5" fmla="*/ 273132 h 2185059"/>
              <a:gd name="connsiteX6" fmla="*/ 682832 w 1430977"/>
              <a:gd name="connsiteY6" fmla="*/ 142504 h 2185059"/>
              <a:gd name="connsiteX7" fmla="*/ 831273 w 1430977"/>
              <a:gd name="connsiteY7" fmla="*/ 0 h 2185059"/>
              <a:gd name="connsiteX8" fmla="*/ 896587 w 1430977"/>
              <a:gd name="connsiteY8" fmla="*/ 11875 h 2185059"/>
              <a:gd name="connsiteX9" fmla="*/ 926276 w 1430977"/>
              <a:gd name="connsiteY9" fmla="*/ 95002 h 2185059"/>
              <a:gd name="connsiteX10" fmla="*/ 985652 w 1430977"/>
              <a:gd name="connsiteY10" fmla="*/ 213756 h 2185059"/>
              <a:gd name="connsiteX11" fmla="*/ 1193471 w 1430977"/>
              <a:gd name="connsiteY11" fmla="*/ 273132 h 2185059"/>
              <a:gd name="connsiteX12" fmla="*/ 1330037 w 1430977"/>
              <a:gd name="connsiteY12" fmla="*/ 320633 h 2185059"/>
              <a:gd name="connsiteX13" fmla="*/ 1413164 w 1430977"/>
              <a:gd name="connsiteY13" fmla="*/ 391885 h 2185059"/>
              <a:gd name="connsiteX14" fmla="*/ 1430977 w 1430977"/>
              <a:gd name="connsiteY14" fmla="*/ 575953 h 2185059"/>
              <a:gd name="connsiteX15" fmla="*/ 1306286 w 1430977"/>
              <a:gd name="connsiteY15" fmla="*/ 682831 h 2185059"/>
              <a:gd name="connsiteX16" fmla="*/ 1086593 w 1430977"/>
              <a:gd name="connsiteY16" fmla="*/ 884711 h 2185059"/>
              <a:gd name="connsiteX17" fmla="*/ 944089 w 1430977"/>
              <a:gd name="connsiteY17" fmla="*/ 1092530 h 2185059"/>
              <a:gd name="connsiteX18" fmla="*/ 855024 w 1430977"/>
              <a:gd name="connsiteY18" fmla="*/ 1258784 h 2185059"/>
              <a:gd name="connsiteX19" fmla="*/ 783772 w 1430977"/>
              <a:gd name="connsiteY19" fmla="*/ 1531917 h 2185059"/>
              <a:gd name="connsiteX20" fmla="*/ 754084 w 1430977"/>
              <a:gd name="connsiteY20" fmla="*/ 1888176 h 2185059"/>
              <a:gd name="connsiteX21" fmla="*/ 736271 w 1430977"/>
              <a:gd name="connsiteY21" fmla="*/ 2185059 h 2185059"/>
              <a:gd name="connsiteX0" fmla="*/ 0 w 1430977"/>
              <a:gd name="connsiteY0" fmla="*/ 1140031 h 2185059"/>
              <a:gd name="connsiteX1" fmla="*/ 154380 w 1430977"/>
              <a:gd name="connsiteY1" fmla="*/ 902524 h 2185059"/>
              <a:gd name="connsiteX2" fmla="*/ 314696 w 1430977"/>
              <a:gd name="connsiteY2" fmla="*/ 760020 h 2185059"/>
              <a:gd name="connsiteX3" fmla="*/ 356260 w 1430977"/>
              <a:gd name="connsiteY3" fmla="*/ 641267 h 2185059"/>
              <a:gd name="connsiteX4" fmla="*/ 433450 w 1430977"/>
              <a:gd name="connsiteY4" fmla="*/ 480950 h 2185059"/>
              <a:gd name="connsiteX5" fmla="*/ 558141 w 1430977"/>
              <a:gd name="connsiteY5" fmla="*/ 273132 h 2185059"/>
              <a:gd name="connsiteX6" fmla="*/ 682832 w 1430977"/>
              <a:gd name="connsiteY6" fmla="*/ 142504 h 2185059"/>
              <a:gd name="connsiteX7" fmla="*/ 831273 w 1430977"/>
              <a:gd name="connsiteY7" fmla="*/ 0 h 2185059"/>
              <a:gd name="connsiteX8" fmla="*/ 896587 w 1430977"/>
              <a:gd name="connsiteY8" fmla="*/ 11875 h 2185059"/>
              <a:gd name="connsiteX9" fmla="*/ 926276 w 1430977"/>
              <a:gd name="connsiteY9" fmla="*/ 95002 h 2185059"/>
              <a:gd name="connsiteX10" fmla="*/ 985652 w 1430977"/>
              <a:gd name="connsiteY10" fmla="*/ 213756 h 2185059"/>
              <a:gd name="connsiteX11" fmla="*/ 1193471 w 1430977"/>
              <a:gd name="connsiteY11" fmla="*/ 273132 h 2185059"/>
              <a:gd name="connsiteX12" fmla="*/ 1330037 w 1430977"/>
              <a:gd name="connsiteY12" fmla="*/ 320633 h 2185059"/>
              <a:gd name="connsiteX13" fmla="*/ 1413164 w 1430977"/>
              <a:gd name="connsiteY13" fmla="*/ 391885 h 2185059"/>
              <a:gd name="connsiteX14" fmla="*/ 1430977 w 1430977"/>
              <a:gd name="connsiteY14" fmla="*/ 575953 h 2185059"/>
              <a:gd name="connsiteX15" fmla="*/ 1306286 w 1430977"/>
              <a:gd name="connsiteY15" fmla="*/ 682831 h 2185059"/>
              <a:gd name="connsiteX16" fmla="*/ 1086593 w 1430977"/>
              <a:gd name="connsiteY16" fmla="*/ 884711 h 2185059"/>
              <a:gd name="connsiteX17" fmla="*/ 944089 w 1430977"/>
              <a:gd name="connsiteY17" fmla="*/ 1092530 h 2185059"/>
              <a:gd name="connsiteX18" fmla="*/ 855024 w 1430977"/>
              <a:gd name="connsiteY18" fmla="*/ 1258784 h 2185059"/>
              <a:gd name="connsiteX19" fmla="*/ 783772 w 1430977"/>
              <a:gd name="connsiteY19" fmla="*/ 1531917 h 2185059"/>
              <a:gd name="connsiteX20" fmla="*/ 754084 w 1430977"/>
              <a:gd name="connsiteY20" fmla="*/ 1888176 h 2185059"/>
              <a:gd name="connsiteX21" fmla="*/ 736271 w 1430977"/>
              <a:gd name="connsiteY21" fmla="*/ 2185059 h 2185059"/>
              <a:gd name="connsiteX0" fmla="*/ 0 w 1430977"/>
              <a:gd name="connsiteY0" fmla="*/ 1140031 h 2185059"/>
              <a:gd name="connsiteX1" fmla="*/ 154380 w 1430977"/>
              <a:gd name="connsiteY1" fmla="*/ 902524 h 2185059"/>
              <a:gd name="connsiteX2" fmla="*/ 314696 w 1430977"/>
              <a:gd name="connsiteY2" fmla="*/ 760020 h 2185059"/>
              <a:gd name="connsiteX3" fmla="*/ 356260 w 1430977"/>
              <a:gd name="connsiteY3" fmla="*/ 641267 h 2185059"/>
              <a:gd name="connsiteX4" fmla="*/ 433450 w 1430977"/>
              <a:gd name="connsiteY4" fmla="*/ 480950 h 2185059"/>
              <a:gd name="connsiteX5" fmla="*/ 558141 w 1430977"/>
              <a:gd name="connsiteY5" fmla="*/ 273132 h 2185059"/>
              <a:gd name="connsiteX6" fmla="*/ 682832 w 1430977"/>
              <a:gd name="connsiteY6" fmla="*/ 142504 h 2185059"/>
              <a:gd name="connsiteX7" fmla="*/ 831273 w 1430977"/>
              <a:gd name="connsiteY7" fmla="*/ 0 h 2185059"/>
              <a:gd name="connsiteX8" fmla="*/ 896587 w 1430977"/>
              <a:gd name="connsiteY8" fmla="*/ 11875 h 2185059"/>
              <a:gd name="connsiteX9" fmla="*/ 926276 w 1430977"/>
              <a:gd name="connsiteY9" fmla="*/ 95002 h 2185059"/>
              <a:gd name="connsiteX10" fmla="*/ 985652 w 1430977"/>
              <a:gd name="connsiteY10" fmla="*/ 213756 h 2185059"/>
              <a:gd name="connsiteX11" fmla="*/ 1193471 w 1430977"/>
              <a:gd name="connsiteY11" fmla="*/ 273132 h 2185059"/>
              <a:gd name="connsiteX12" fmla="*/ 1330037 w 1430977"/>
              <a:gd name="connsiteY12" fmla="*/ 320633 h 2185059"/>
              <a:gd name="connsiteX13" fmla="*/ 1413164 w 1430977"/>
              <a:gd name="connsiteY13" fmla="*/ 391885 h 2185059"/>
              <a:gd name="connsiteX14" fmla="*/ 1430977 w 1430977"/>
              <a:gd name="connsiteY14" fmla="*/ 575953 h 2185059"/>
              <a:gd name="connsiteX15" fmla="*/ 1306286 w 1430977"/>
              <a:gd name="connsiteY15" fmla="*/ 682831 h 2185059"/>
              <a:gd name="connsiteX16" fmla="*/ 1086593 w 1430977"/>
              <a:gd name="connsiteY16" fmla="*/ 884711 h 2185059"/>
              <a:gd name="connsiteX17" fmla="*/ 944089 w 1430977"/>
              <a:gd name="connsiteY17" fmla="*/ 1092530 h 2185059"/>
              <a:gd name="connsiteX18" fmla="*/ 855024 w 1430977"/>
              <a:gd name="connsiteY18" fmla="*/ 1258784 h 2185059"/>
              <a:gd name="connsiteX19" fmla="*/ 783772 w 1430977"/>
              <a:gd name="connsiteY19" fmla="*/ 1531917 h 2185059"/>
              <a:gd name="connsiteX20" fmla="*/ 754084 w 1430977"/>
              <a:gd name="connsiteY20" fmla="*/ 1888176 h 2185059"/>
              <a:gd name="connsiteX21" fmla="*/ 736271 w 1430977"/>
              <a:gd name="connsiteY21" fmla="*/ 2185059 h 2185059"/>
              <a:gd name="connsiteX0" fmla="*/ 0 w 1438178"/>
              <a:gd name="connsiteY0" fmla="*/ 1140031 h 2185059"/>
              <a:gd name="connsiteX1" fmla="*/ 154380 w 1438178"/>
              <a:gd name="connsiteY1" fmla="*/ 902524 h 2185059"/>
              <a:gd name="connsiteX2" fmla="*/ 314696 w 1438178"/>
              <a:gd name="connsiteY2" fmla="*/ 760020 h 2185059"/>
              <a:gd name="connsiteX3" fmla="*/ 356260 w 1438178"/>
              <a:gd name="connsiteY3" fmla="*/ 641267 h 2185059"/>
              <a:gd name="connsiteX4" fmla="*/ 433450 w 1438178"/>
              <a:gd name="connsiteY4" fmla="*/ 480950 h 2185059"/>
              <a:gd name="connsiteX5" fmla="*/ 558141 w 1438178"/>
              <a:gd name="connsiteY5" fmla="*/ 273132 h 2185059"/>
              <a:gd name="connsiteX6" fmla="*/ 682832 w 1438178"/>
              <a:gd name="connsiteY6" fmla="*/ 142504 h 2185059"/>
              <a:gd name="connsiteX7" fmla="*/ 831273 w 1438178"/>
              <a:gd name="connsiteY7" fmla="*/ 0 h 2185059"/>
              <a:gd name="connsiteX8" fmla="*/ 896587 w 1438178"/>
              <a:gd name="connsiteY8" fmla="*/ 11875 h 2185059"/>
              <a:gd name="connsiteX9" fmla="*/ 926276 w 1438178"/>
              <a:gd name="connsiteY9" fmla="*/ 95002 h 2185059"/>
              <a:gd name="connsiteX10" fmla="*/ 985652 w 1438178"/>
              <a:gd name="connsiteY10" fmla="*/ 213756 h 2185059"/>
              <a:gd name="connsiteX11" fmla="*/ 1193471 w 1438178"/>
              <a:gd name="connsiteY11" fmla="*/ 273132 h 2185059"/>
              <a:gd name="connsiteX12" fmla="*/ 1330037 w 1438178"/>
              <a:gd name="connsiteY12" fmla="*/ 320633 h 2185059"/>
              <a:gd name="connsiteX13" fmla="*/ 1413164 w 1438178"/>
              <a:gd name="connsiteY13" fmla="*/ 391885 h 2185059"/>
              <a:gd name="connsiteX14" fmla="*/ 1430977 w 1438178"/>
              <a:gd name="connsiteY14" fmla="*/ 575953 h 2185059"/>
              <a:gd name="connsiteX15" fmla="*/ 1306286 w 1438178"/>
              <a:gd name="connsiteY15" fmla="*/ 682831 h 2185059"/>
              <a:gd name="connsiteX16" fmla="*/ 1086593 w 1438178"/>
              <a:gd name="connsiteY16" fmla="*/ 884711 h 2185059"/>
              <a:gd name="connsiteX17" fmla="*/ 944089 w 1438178"/>
              <a:gd name="connsiteY17" fmla="*/ 1092530 h 2185059"/>
              <a:gd name="connsiteX18" fmla="*/ 855024 w 1438178"/>
              <a:gd name="connsiteY18" fmla="*/ 1258784 h 2185059"/>
              <a:gd name="connsiteX19" fmla="*/ 783772 w 1438178"/>
              <a:gd name="connsiteY19" fmla="*/ 1531917 h 2185059"/>
              <a:gd name="connsiteX20" fmla="*/ 754084 w 1438178"/>
              <a:gd name="connsiteY20" fmla="*/ 1888176 h 2185059"/>
              <a:gd name="connsiteX21" fmla="*/ 736271 w 1438178"/>
              <a:gd name="connsiteY21" fmla="*/ 2185059 h 2185059"/>
              <a:gd name="connsiteX0" fmla="*/ 0 w 1438178"/>
              <a:gd name="connsiteY0" fmla="*/ 1140031 h 2185059"/>
              <a:gd name="connsiteX1" fmla="*/ 154380 w 1438178"/>
              <a:gd name="connsiteY1" fmla="*/ 902524 h 2185059"/>
              <a:gd name="connsiteX2" fmla="*/ 314696 w 1438178"/>
              <a:gd name="connsiteY2" fmla="*/ 760020 h 2185059"/>
              <a:gd name="connsiteX3" fmla="*/ 356260 w 1438178"/>
              <a:gd name="connsiteY3" fmla="*/ 641267 h 2185059"/>
              <a:gd name="connsiteX4" fmla="*/ 433450 w 1438178"/>
              <a:gd name="connsiteY4" fmla="*/ 480950 h 2185059"/>
              <a:gd name="connsiteX5" fmla="*/ 558141 w 1438178"/>
              <a:gd name="connsiteY5" fmla="*/ 273132 h 2185059"/>
              <a:gd name="connsiteX6" fmla="*/ 682832 w 1438178"/>
              <a:gd name="connsiteY6" fmla="*/ 142504 h 2185059"/>
              <a:gd name="connsiteX7" fmla="*/ 831273 w 1438178"/>
              <a:gd name="connsiteY7" fmla="*/ 0 h 2185059"/>
              <a:gd name="connsiteX8" fmla="*/ 896587 w 1438178"/>
              <a:gd name="connsiteY8" fmla="*/ 11875 h 2185059"/>
              <a:gd name="connsiteX9" fmla="*/ 926276 w 1438178"/>
              <a:gd name="connsiteY9" fmla="*/ 95002 h 2185059"/>
              <a:gd name="connsiteX10" fmla="*/ 985652 w 1438178"/>
              <a:gd name="connsiteY10" fmla="*/ 213756 h 2185059"/>
              <a:gd name="connsiteX11" fmla="*/ 1193471 w 1438178"/>
              <a:gd name="connsiteY11" fmla="*/ 273132 h 2185059"/>
              <a:gd name="connsiteX12" fmla="*/ 1330037 w 1438178"/>
              <a:gd name="connsiteY12" fmla="*/ 320633 h 2185059"/>
              <a:gd name="connsiteX13" fmla="*/ 1413164 w 1438178"/>
              <a:gd name="connsiteY13" fmla="*/ 391885 h 2185059"/>
              <a:gd name="connsiteX14" fmla="*/ 1430977 w 1438178"/>
              <a:gd name="connsiteY14" fmla="*/ 575953 h 2185059"/>
              <a:gd name="connsiteX15" fmla="*/ 1306286 w 1438178"/>
              <a:gd name="connsiteY15" fmla="*/ 682831 h 2185059"/>
              <a:gd name="connsiteX16" fmla="*/ 1086593 w 1438178"/>
              <a:gd name="connsiteY16" fmla="*/ 884711 h 2185059"/>
              <a:gd name="connsiteX17" fmla="*/ 944089 w 1438178"/>
              <a:gd name="connsiteY17" fmla="*/ 1092530 h 2185059"/>
              <a:gd name="connsiteX18" fmla="*/ 855024 w 1438178"/>
              <a:gd name="connsiteY18" fmla="*/ 1258784 h 2185059"/>
              <a:gd name="connsiteX19" fmla="*/ 783772 w 1438178"/>
              <a:gd name="connsiteY19" fmla="*/ 1531917 h 2185059"/>
              <a:gd name="connsiteX20" fmla="*/ 754084 w 1438178"/>
              <a:gd name="connsiteY20" fmla="*/ 1888176 h 2185059"/>
              <a:gd name="connsiteX21" fmla="*/ 736271 w 1438178"/>
              <a:gd name="connsiteY21" fmla="*/ 2185059 h 2185059"/>
              <a:gd name="connsiteX0" fmla="*/ 0 w 1438178"/>
              <a:gd name="connsiteY0" fmla="*/ 1140031 h 2185059"/>
              <a:gd name="connsiteX1" fmla="*/ 154380 w 1438178"/>
              <a:gd name="connsiteY1" fmla="*/ 902524 h 2185059"/>
              <a:gd name="connsiteX2" fmla="*/ 314696 w 1438178"/>
              <a:gd name="connsiteY2" fmla="*/ 760020 h 2185059"/>
              <a:gd name="connsiteX3" fmla="*/ 356260 w 1438178"/>
              <a:gd name="connsiteY3" fmla="*/ 641267 h 2185059"/>
              <a:gd name="connsiteX4" fmla="*/ 433450 w 1438178"/>
              <a:gd name="connsiteY4" fmla="*/ 480950 h 2185059"/>
              <a:gd name="connsiteX5" fmla="*/ 558141 w 1438178"/>
              <a:gd name="connsiteY5" fmla="*/ 273132 h 2185059"/>
              <a:gd name="connsiteX6" fmla="*/ 682832 w 1438178"/>
              <a:gd name="connsiteY6" fmla="*/ 142504 h 2185059"/>
              <a:gd name="connsiteX7" fmla="*/ 831273 w 1438178"/>
              <a:gd name="connsiteY7" fmla="*/ 0 h 2185059"/>
              <a:gd name="connsiteX8" fmla="*/ 896587 w 1438178"/>
              <a:gd name="connsiteY8" fmla="*/ 11875 h 2185059"/>
              <a:gd name="connsiteX9" fmla="*/ 926276 w 1438178"/>
              <a:gd name="connsiteY9" fmla="*/ 95002 h 2185059"/>
              <a:gd name="connsiteX10" fmla="*/ 985652 w 1438178"/>
              <a:gd name="connsiteY10" fmla="*/ 213756 h 2185059"/>
              <a:gd name="connsiteX11" fmla="*/ 1193471 w 1438178"/>
              <a:gd name="connsiteY11" fmla="*/ 273132 h 2185059"/>
              <a:gd name="connsiteX12" fmla="*/ 1330037 w 1438178"/>
              <a:gd name="connsiteY12" fmla="*/ 320633 h 2185059"/>
              <a:gd name="connsiteX13" fmla="*/ 1413164 w 1438178"/>
              <a:gd name="connsiteY13" fmla="*/ 391885 h 2185059"/>
              <a:gd name="connsiteX14" fmla="*/ 1430977 w 1438178"/>
              <a:gd name="connsiteY14" fmla="*/ 575953 h 2185059"/>
              <a:gd name="connsiteX15" fmla="*/ 1306286 w 1438178"/>
              <a:gd name="connsiteY15" fmla="*/ 682831 h 2185059"/>
              <a:gd name="connsiteX16" fmla="*/ 1086593 w 1438178"/>
              <a:gd name="connsiteY16" fmla="*/ 884711 h 2185059"/>
              <a:gd name="connsiteX17" fmla="*/ 944089 w 1438178"/>
              <a:gd name="connsiteY17" fmla="*/ 1092530 h 2185059"/>
              <a:gd name="connsiteX18" fmla="*/ 855024 w 1438178"/>
              <a:gd name="connsiteY18" fmla="*/ 1258784 h 2185059"/>
              <a:gd name="connsiteX19" fmla="*/ 783772 w 1438178"/>
              <a:gd name="connsiteY19" fmla="*/ 1531917 h 2185059"/>
              <a:gd name="connsiteX20" fmla="*/ 754084 w 1438178"/>
              <a:gd name="connsiteY20" fmla="*/ 1888176 h 2185059"/>
              <a:gd name="connsiteX21" fmla="*/ 736271 w 1438178"/>
              <a:gd name="connsiteY21" fmla="*/ 2185059 h 2185059"/>
              <a:gd name="connsiteX0" fmla="*/ 0 w 1438178"/>
              <a:gd name="connsiteY0" fmla="*/ 1140031 h 2185059"/>
              <a:gd name="connsiteX1" fmla="*/ 154380 w 1438178"/>
              <a:gd name="connsiteY1" fmla="*/ 902524 h 2185059"/>
              <a:gd name="connsiteX2" fmla="*/ 314696 w 1438178"/>
              <a:gd name="connsiteY2" fmla="*/ 760020 h 2185059"/>
              <a:gd name="connsiteX3" fmla="*/ 356260 w 1438178"/>
              <a:gd name="connsiteY3" fmla="*/ 641267 h 2185059"/>
              <a:gd name="connsiteX4" fmla="*/ 433450 w 1438178"/>
              <a:gd name="connsiteY4" fmla="*/ 480950 h 2185059"/>
              <a:gd name="connsiteX5" fmla="*/ 558141 w 1438178"/>
              <a:gd name="connsiteY5" fmla="*/ 273132 h 2185059"/>
              <a:gd name="connsiteX6" fmla="*/ 682832 w 1438178"/>
              <a:gd name="connsiteY6" fmla="*/ 142504 h 2185059"/>
              <a:gd name="connsiteX7" fmla="*/ 831273 w 1438178"/>
              <a:gd name="connsiteY7" fmla="*/ 0 h 2185059"/>
              <a:gd name="connsiteX8" fmla="*/ 896587 w 1438178"/>
              <a:gd name="connsiteY8" fmla="*/ 11875 h 2185059"/>
              <a:gd name="connsiteX9" fmla="*/ 926276 w 1438178"/>
              <a:gd name="connsiteY9" fmla="*/ 95002 h 2185059"/>
              <a:gd name="connsiteX10" fmla="*/ 985652 w 1438178"/>
              <a:gd name="connsiteY10" fmla="*/ 213756 h 2185059"/>
              <a:gd name="connsiteX11" fmla="*/ 1193471 w 1438178"/>
              <a:gd name="connsiteY11" fmla="*/ 273132 h 2185059"/>
              <a:gd name="connsiteX12" fmla="*/ 1330037 w 1438178"/>
              <a:gd name="connsiteY12" fmla="*/ 320633 h 2185059"/>
              <a:gd name="connsiteX13" fmla="*/ 1413164 w 1438178"/>
              <a:gd name="connsiteY13" fmla="*/ 391885 h 2185059"/>
              <a:gd name="connsiteX14" fmla="*/ 1430977 w 1438178"/>
              <a:gd name="connsiteY14" fmla="*/ 575953 h 2185059"/>
              <a:gd name="connsiteX15" fmla="*/ 1306286 w 1438178"/>
              <a:gd name="connsiteY15" fmla="*/ 682831 h 2185059"/>
              <a:gd name="connsiteX16" fmla="*/ 1086593 w 1438178"/>
              <a:gd name="connsiteY16" fmla="*/ 884711 h 2185059"/>
              <a:gd name="connsiteX17" fmla="*/ 944089 w 1438178"/>
              <a:gd name="connsiteY17" fmla="*/ 1092530 h 2185059"/>
              <a:gd name="connsiteX18" fmla="*/ 855024 w 1438178"/>
              <a:gd name="connsiteY18" fmla="*/ 1258784 h 2185059"/>
              <a:gd name="connsiteX19" fmla="*/ 783772 w 1438178"/>
              <a:gd name="connsiteY19" fmla="*/ 1531917 h 2185059"/>
              <a:gd name="connsiteX20" fmla="*/ 754084 w 1438178"/>
              <a:gd name="connsiteY20" fmla="*/ 1888176 h 2185059"/>
              <a:gd name="connsiteX21" fmla="*/ 736271 w 1438178"/>
              <a:gd name="connsiteY21" fmla="*/ 2185059 h 2185059"/>
              <a:gd name="connsiteX0" fmla="*/ 0 w 1438178"/>
              <a:gd name="connsiteY0" fmla="*/ 1140031 h 2185059"/>
              <a:gd name="connsiteX1" fmla="*/ 154380 w 1438178"/>
              <a:gd name="connsiteY1" fmla="*/ 902524 h 2185059"/>
              <a:gd name="connsiteX2" fmla="*/ 314696 w 1438178"/>
              <a:gd name="connsiteY2" fmla="*/ 760020 h 2185059"/>
              <a:gd name="connsiteX3" fmla="*/ 356260 w 1438178"/>
              <a:gd name="connsiteY3" fmla="*/ 641267 h 2185059"/>
              <a:gd name="connsiteX4" fmla="*/ 433450 w 1438178"/>
              <a:gd name="connsiteY4" fmla="*/ 480950 h 2185059"/>
              <a:gd name="connsiteX5" fmla="*/ 558141 w 1438178"/>
              <a:gd name="connsiteY5" fmla="*/ 273132 h 2185059"/>
              <a:gd name="connsiteX6" fmla="*/ 682832 w 1438178"/>
              <a:gd name="connsiteY6" fmla="*/ 142504 h 2185059"/>
              <a:gd name="connsiteX7" fmla="*/ 831273 w 1438178"/>
              <a:gd name="connsiteY7" fmla="*/ 0 h 2185059"/>
              <a:gd name="connsiteX8" fmla="*/ 896587 w 1438178"/>
              <a:gd name="connsiteY8" fmla="*/ 11875 h 2185059"/>
              <a:gd name="connsiteX9" fmla="*/ 926276 w 1438178"/>
              <a:gd name="connsiteY9" fmla="*/ 95002 h 2185059"/>
              <a:gd name="connsiteX10" fmla="*/ 985652 w 1438178"/>
              <a:gd name="connsiteY10" fmla="*/ 213756 h 2185059"/>
              <a:gd name="connsiteX11" fmla="*/ 1193471 w 1438178"/>
              <a:gd name="connsiteY11" fmla="*/ 273132 h 2185059"/>
              <a:gd name="connsiteX12" fmla="*/ 1330037 w 1438178"/>
              <a:gd name="connsiteY12" fmla="*/ 320633 h 2185059"/>
              <a:gd name="connsiteX13" fmla="*/ 1413164 w 1438178"/>
              <a:gd name="connsiteY13" fmla="*/ 391885 h 2185059"/>
              <a:gd name="connsiteX14" fmla="*/ 1430977 w 1438178"/>
              <a:gd name="connsiteY14" fmla="*/ 575953 h 2185059"/>
              <a:gd name="connsiteX15" fmla="*/ 1306286 w 1438178"/>
              <a:gd name="connsiteY15" fmla="*/ 682831 h 2185059"/>
              <a:gd name="connsiteX16" fmla="*/ 1086593 w 1438178"/>
              <a:gd name="connsiteY16" fmla="*/ 884711 h 2185059"/>
              <a:gd name="connsiteX17" fmla="*/ 944089 w 1438178"/>
              <a:gd name="connsiteY17" fmla="*/ 1092530 h 2185059"/>
              <a:gd name="connsiteX18" fmla="*/ 855024 w 1438178"/>
              <a:gd name="connsiteY18" fmla="*/ 1258784 h 2185059"/>
              <a:gd name="connsiteX19" fmla="*/ 783772 w 1438178"/>
              <a:gd name="connsiteY19" fmla="*/ 1531917 h 2185059"/>
              <a:gd name="connsiteX20" fmla="*/ 754084 w 1438178"/>
              <a:gd name="connsiteY20" fmla="*/ 1888176 h 2185059"/>
              <a:gd name="connsiteX21" fmla="*/ 736271 w 1438178"/>
              <a:gd name="connsiteY21" fmla="*/ 2185059 h 2185059"/>
              <a:gd name="connsiteX0" fmla="*/ 0 w 1438178"/>
              <a:gd name="connsiteY0" fmla="*/ 1140031 h 2185059"/>
              <a:gd name="connsiteX1" fmla="*/ 154380 w 1438178"/>
              <a:gd name="connsiteY1" fmla="*/ 902524 h 2185059"/>
              <a:gd name="connsiteX2" fmla="*/ 314696 w 1438178"/>
              <a:gd name="connsiteY2" fmla="*/ 760020 h 2185059"/>
              <a:gd name="connsiteX3" fmla="*/ 356260 w 1438178"/>
              <a:gd name="connsiteY3" fmla="*/ 641267 h 2185059"/>
              <a:gd name="connsiteX4" fmla="*/ 433450 w 1438178"/>
              <a:gd name="connsiteY4" fmla="*/ 480950 h 2185059"/>
              <a:gd name="connsiteX5" fmla="*/ 558141 w 1438178"/>
              <a:gd name="connsiteY5" fmla="*/ 273132 h 2185059"/>
              <a:gd name="connsiteX6" fmla="*/ 682832 w 1438178"/>
              <a:gd name="connsiteY6" fmla="*/ 142504 h 2185059"/>
              <a:gd name="connsiteX7" fmla="*/ 831273 w 1438178"/>
              <a:gd name="connsiteY7" fmla="*/ 0 h 2185059"/>
              <a:gd name="connsiteX8" fmla="*/ 896587 w 1438178"/>
              <a:gd name="connsiteY8" fmla="*/ 11875 h 2185059"/>
              <a:gd name="connsiteX9" fmla="*/ 926276 w 1438178"/>
              <a:gd name="connsiteY9" fmla="*/ 95002 h 2185059"/>
              <a:gd name="connsiteX10" fmla="*/ 985652 w 1438178"/>
              <a:gd name="connsiteY10" fmla="*/ 213756 h 2185059"/>
              <a:gd name="connsiteX11" fmla="*/ 1193471 w 1438178"/>
              <a:gd name="connsiteY11" fmla="*/ 273132 h 2185059"/>
              <a:gd name="connsiteX12" fmla="*/ 1330037 w 1438178"/>
              <a:gd name="connsiteY12" fmla="*/ 320633 h 2185059"/>
              <a:gd name="connsiteX13" fmla="*/ 1413164 w 1438178"/>
              <a:gd name="connsiteY13" fmla="*/ 391885 h 2185059"/>
              <a:gd name="connsiteX14" fmla="*/ 1430977 w 1438178"/>
              <a:gd name="connsiteY14" fmla="*/ 575953 h 2185059"/>
              <a:gd name="connsiteX15" fmla="*/ 1306286 w 1438178"/>
              <a:gd name="connsiteY15" fmla="*/ 682831 h 2185059"/>
              <a:gd name="connsiteX16" fmla="*/ 1086593 w 1438178"/>
              <a:gd name="connsiteY16" fmla="*/ 884711 h 2185059"/>
              <a:gd name="connsiteX17" fmla="*/ 944089 w 1438178"/>
              <a:gd name="connsiteY17" fmla="*/ 1092530 h 2185059"/>
              <a:gd name="connsiteX18" fmla="*/ 855024 w 1438178"/>
              <a:gd name="connsiteY18" fmla="*/ 1258784 h 2185059"/>
              <a:gd name="connsiteX19" fmla="*/ 783772 w 1438178"/>
              <a:gd name="connsiteY19" fmla="*/ 1531917 h 2185059"/>
              <a:gd name="connsiteX20" fmla="*/ 754084 w 1438178"/>
              <a:gd name="connsiteY20" fmla="*/ 1888176 h 2185059"/>
              <a:gd name="connsiteX21" fmla="*/ 736271 w 1438178"/>
              <a:gd name="connsiteY21" fmla="*/ 2185059 h 2185059"/>
              <a:gd name="connsiteX0" fmla="*/ 0 w 1438178"/>
              <a:gd name="connsiteY0" fmla="*/ 1150147 h 2195175"/>
              <a:gd name="connsiteX1" fmla="*/ 154380 w 1438178"/>
              <a:gd name="connsiteY1" fmla="*/ 912640 h 2195175"/>
              <a:gd name="connsiteX2" fmla="*/ 314696 w 1438178"/>
              <a:gd name="connsiteY2" fmla="*/ 770136 h 2195175"/>
              <a:gd name="connsiteX3" fmla="*/ 356260 w 1438178"/>
              <a:gd name="connsiteY3" fmla="*/ 651383 h 2195175"/>
              <a:gd name="connsiteX4" fmla="*/ 433450 w 1438178"/>
              <a:gd name="connsiteY4" fmla="*/ 491066 h 2195175"/>
              <a:gd name="connsiteX5" fmla="*/ 558141 w 1438178"/>
              <a:gd name="connsiteY5" fmla="*/ 283248 h 2195175"/>
              <a:gd name="connsiteX6" fmla="*/ 682832 w 1438178"/>
              <a:gd name="connsiteY6" fmla="*/ 152620 h 2195175"/>
              <a:gd name="connsiteX7" fmla="*/ 831273 w 1438178"/>
              <a:gd name="connsiteY7" fmla="*/ 10116 h 2195175"/>
              <a:gd name="connsiteX8" fmla="*/ 896587 w 1438178"/>
              <a:gd name="connsiteY8" fmla="*/ 21991 h 2195175"/>
              <a:gd name="connsiteX9" fmla="*/ 926276 w 1438178"/>
              <a:gd name="connsiteY9" fmla="*/ 105118 h 2195175"/>
              <a:gd name="connsiteX10" fmla="*/ 985652 w 1438178"/>
              <a:gd name="connsiteY10" fmla="*/ 223872 h 2195175"/>
              <a:gd name="connsiteX11" fmla="*/ 1193471 w 1438178"/>
              <a:gd name="connsiteY11" fmla="*/ 283248 h 2195175"/>
              <a:gd name="connsiteX12" fmla="*/ 1330037 w 1438178"/>
              <a:gd name="connsiteY12" fmla="*/ 330749 h 2195175"/>
              <a:gd name="connsiteX13" fmla="*/ 1413164 w 1438178"/>
              <a:gd name="connsiteY13" fmla="*/ 402001 h 2195175"/>
              <a:gd name="connsiteX14" fmla="*/ 1430977 w 1438178"/>
              <a:gd name="connsiteY14" fmla="*/ 586069 h 2195175"/>
              <a:gd name="connsiteX15" fmla="*/ 1306286 w 1438178"/>
              <a:gd name="connsiteY15" fmla="*/ 692947 h 2195175"/>
              <a:gd name="connsiteX16" fmla="*/ 1086593 w 1438178"/>
              <a:gd name="connsiteY16" fmla="*/ 894827 h 2195175"/>
              <a:gd name="connsiteX17" fmla="*/ 944089 w 1438178"/>
              <a:gd name="connsiteY17" fmla="*/ 1102646 h 2195175"/>
              <a:gd name="connsiteX18" fmla="*/ 855024 w 1438178"/>
              <a:gd name="connsiteY18" fmla="*/ 1268900 h 2195175"/>
              <a:gd name="connsiteX19" fmla="*/ 783772 w 1438178"/>
              <a:gd name="connsiteY19" fmla="*/ 1542033 h 2195175"/>
              <a:gd name="connsiteX20" fmla="*/ 754084 w 1438178"/>
              <a:gd name="connsiteY20" fmla="*/ 1898292 h 2195175"/>
              <a:gd name="connsiteX21" fmla="*/ 736271 w 1438178"/>
              <a:gd name="connsiteY21" fmla="*/ 2195175 h 2195175"/>
              <a:gd name="connsiteX0" fmla="*/ 0 w 1438178"/>
              <a:gd name="connsiteY0" fmla="*/ 1150147 h 2195175"/>
              <a:gd name="connsiteX1" fmla="*/ 154380 w 1438178"/>
              <a:gd name="connsiteY1" fmla="*/ 912640 h 2195175"/>
              <a:gd name="connsiteX2" fmla="*/ 314696 w 1438178"/>
              <a:gd name="connsiteY2" fmla="*/ 770136 h 2195175"/>
              <a:gd name="connsiteX3" fmla="*/ 356260 w 1438178"/>
              <a:gd name="connsiteY3" fmla="*/ 651383 h 2195175"/>
              <a:gd name="connsiteX4" fmla="*/ 433450 w 1438178"/>
              <a:gd name="connsiteY4" fmla="*/ 491066 h 2195175"/>
              <a:gd name="connsiteX5" fmla="*/ 558141 w 1438178"/>
              <a:gd name="connsiteY5" fmla="*/ 283248 h 2195175"/>
              <a:gd name="connsiteX6" fmla="*/ 682832 w 1438178"/>
              <a:gd name="connsiteY6" fmla="*/ 152620 h 2195175"/>
              <a:gd name="connsiteX7" fmla="*/ 831273 w 1438178"/>
              <a:gd name="connsiteY7" fmla="*/ 10116 h 2195175"/>
              <a:gd name="connsiteX8" fmla="*/ 896587 w 1438178"/>
              <a:gd name="connsiteY8" fmla="*/ 21991 h 2195175"/>
              <a:gd name="connsiteX9" fmla="*/ 926276 w 1438178"/>
              <a:gd name="connsiteY9" fmla="*/ 105118 h 2195175"/>
              <a:gd name="connsiteX10" fmla="*/ 985652 w 1438178"/>
              <a:gd name="connsiteY10" fmla="*/ 223872 h 2195175"/>
              <a:gd name="connsiteX11" fmla="*/ 1193471 w 1438178"/>
              <a:gd name="connsiteY11" fmla="*/ 283248 h 2195175"/>
              <a:gd name="connsiteX12" fmla="*/ 1330037 w 1438178"/>
              <a:gd name="connsiteY12" fmla="*/ 330749 h 2195175"/>
              <a:gd name="connsiteX13" fmla="*/ 1413164 w 1438178"/>
              <a:gd name="connsiteY13" fmla="*/ 402001 h 2195175"/>
              <a:gd name="connsiteX14" fmla="*/ 1430977 w 1438178"/>
              <a:gd name="connsiteY14" fmla="*/ 586069 h 2195175"/>
              <a:gd name="connsiteX15" fmla="*/ 1306286 w 1438178"/>
              <a:gd name="connsiteY15" fmla="*/ 692947 h 2195175"/>
              <a:gd name="connsiteX16" fmla="*/ 1086593 w 1438178"/>
              <a:gd name="connsiteY16" fmla="*/ 894827 h 2195175"/>
              <a:gd name="connsiteX17" fmla="*/ 944089 w 1438178"/>
              <a:gd name="connsiteY17" fmla="*/ 1102646 h 2195175"/>
              <a:gd name="connsiteX18" fmla="*/ 855024 w 1438178"/>
              <a:gd name="connsiteY18" fmla="*/ 1268900 h 2195175"/>
              <a:gd name="connsiteX19" fmla="*/ 783772 w 1438178"/>
              <a:gd name="connsiteY19" fmla="*/ 1542033 h 2195175"/>
              <a:gd name="connsiteX20" fmla="*/ 754084 w 1438178"/>
              <a:gd name="connsiteY20" fmla="*/ 1898292 h 2195175"/>
              <a:gd name="connsiteX21" fmla="*/ 736271 w 1438178"/>
              <a:gd name="connsiteY21" fmla="*/ 2195175 h 2195175"/>
              <a:gd name="connsiteX0" fmla="*/ 0 w 1438178"/>
              <a:gd name="connsiteY0" fmla="*/ 1150147 h 2195175"/>
              <a:gd name="connsiteX1" fmla="*/ 154380 w 1438178"/>
              <a:gd name="connsiteY1" fmla="*/ 912640 h 2195175"/>
              <a:gd name="connsiteX2" fmla="*/ 314696 w 1438178"/>
              <a:gd name="connsiteY2" fmla="*/ 770136 h 2195175"/>
              <a:gd name="connsiteX3" fmla="*/ 356260 w 1438178"/>
              <a:gd name="connsiteY3" fmla="*/ 651383 h 2195175"/>
              <a:gd name="connsiteX4" fmla="*/ 433450 w 1438178"/>
              <a:gd name="connsiteY4" fmla="*/ 491066 h 2195175"/>
              <a:gd name="connsiteX5" fmla="*/ 558141 w 1438178"/>
              <a:gd name="connsiteY5" fmla="*/ 283248 h 2195175"/>
              <a:gd name="connsiteX6" fmla="*/ 682832 w 1438178"/>
              <a:gd name="connsiteY6" fmla="*/ 152620 h 2195175"/>
              <a:gd name="connsiteX7" fmla="*/ 831273 w 1438178"/>
              <a:gd name="connsiteY7" fmla="*/ 10116 h 2195175"/>
              <a:gd name="connsiteX8" fmla="*/ 896587 w 1438178"/>
              <a:gd name="connsiteY8" fmla="*/ 21991 h 2195175"/>
              <a:gd name="connsiteX9" fmla="*/ 926276 w 1438178"/>
              <a:gd name="connsiteY9" fmla="*/ 105118 h 2195175"/>
              <a:gd name="connsiteX10" fmla="*/ 985652 w 1438178"/>
              <a:gd name="connsiteY10" fmla="*/ 223872 h 2195175"/>
              <a:gd name="connsiteX11" fmla="*/ 1193471 w 1438178"/>
              <a:gd name="connsiteY11" fmla="*/ 283248 h 2195175"/>
              <a:gd name="connsiteX12" fmla="*/ 1330037 w 1438178"/>
              <a:gd name="connsiteY12" fmla="*/ 330749 h 2195175"/>
              <a:gd name="connsiteX13" fmla="*/ 1413164 w 1438178"/>
              <a:gd name="connsiteY13" fmla="*/ 402001 h 2195175"/>
              <a:gd name="connsiteX14" fmla="*/ 1430977 w 1438178"/>
              <a:gd name="connsiteY14" fmla="*/ 586069 h 2195175"/>
              <a:gd name="connsiteX15" fmla="*/ 1306286 w 1438178"/>
              <a:gd name="connsiteY15" fmla="*/ 692947 h 2195175"/>
              <a:gd name="connsiteX16" fmla="*/ 1086593 w 1438178"/>
              <a:gd name="connsiteY16" fmla="*/ 894827 h 2195175"/>
              <a:gd name="connsiteX17" fmla="*/ 944089 w 1438178"/>
              <a:gd name="connsiteY17" fmla="*/ 1102646 h 2195175"/>
              <a:gd name="connsiteX18" fmla="*/ 855024 w 1438178"/>
              <a:gd name="connsiteY18" fmla="*/ 1268900 h 2195175"/>
              <a:gd name="connsiteX19" fmla="*/ 783772 w 1438178"/>
              <a:gd name="connsiteY19" fmla="*/ 1542033 h 2195175"/>
              <a:gd name="connsiteX20" fmla="*/ 754084 w 1438178"/>
              <a:gd name="connsiteY20" fmla="*/ 1898292 h 2195175"/>
              <a:gd name="connsiteX21" fmla="*/ 736271 w 1438178"/>
              <a:gd name="connsiteY21" fmla="*/ 2195175 h 2195175"/>
              <a:gd name="connsiteX0" fmla="*/ 0 w 1438178"/>
              <a:gd name="connsiteY0" fmla="*/ 1150147 h 2195175"/>
              <a:gd name="connsiteX1" fmla="*/ 154380 w 1438178"/>
              <a:gd name="connsiteY1" fmla="*/ 912640 h 2195175"/>
              <a:gd name="connsiteX2" fmla="*/ 314696 w 1438178"/>
              <a:gd name="connsiteY2" fmla="*/ 770136 h 2195175"/>
              <a:gd name="connsiteX3" fmla="*/ 356260 w 1438178"/>
              <a:gd name="connsiteY3" fmla="*/ 651383 h 2195175"/>
              <a:gd name="connsiteX4" fmla="*/ 433450 w 1438178"/>
              <a:gd name="connsiteY4" fmla="*/ 491066 h 2195175"/>
              <a:gd name="connsiteX5" fmla="*/ 558141 w 1438178"/>
              <a:gd name="connsiteY5" fmla="*/ 283248 h 2195175"/>
              <a:gd name="connsiteX6" fmla="*/ 682832 w 1438178"/>
              <a:gd name="connsiteY6" fmla="*/ 152620 h 2195175"/>
              <a:gd name="connsiteX7" fmla="*/ 831273 w 1438178"/>
              <a:gd name="connsiteY7" fmla="*/ 10116 h 2195175"/>
              <a:gd name="connsiteX8" fmla="*/ 896587 w 1438178"/>
              <a:gd name="connsiteY8" fmla="*/ 21991 h 2195175"/>
              <a:gd name="connsiteX9" fmla="*/ 926276 w 1438178"/>
              <a:gd name="connsiteY9" fmla="*/ 105118 h 2195175"/>
              <a:gd name="connsiteX10" fmla="*/ 985652 w 1438178"/>
              <a:gd name="connsiteY10" fmla="*/ 223872 h 2195175"/>
              <a:gd name="connsiteX11" fmla="*/ 1193471 w 1438178"/>
              <a:gd name="connsiteY11" fmla="*/ 283248 h 2195175"/>
              <a:gd name="connsiteX12" fmla="*/ 1330037 w 1438178"/>
              <a:gd name="connsiteY12" fmla="*/ 330749 h 2195175"/>
              <a:gd name="connsiteX13" fmla="*/ 1413164 w 1438178"/>
              <a:gd name="connsiteY13" fmla="*/ 402001 h 2195175"/>
              <a:gd name="connsiteX14" fmla="*/ 1430977 w 1438178"/>
              <a:gd name="connsiteY14" fmla="*/ 586069 h 2195175"/>
              <a:gd name="connsiteX15" fmla="*/ 1306286 w 1438178"/>
              <a:gd name="connsiteY15" fmla="*/ 692947 h 2195175"/>
              <a:gd name="connsiteX16" fmla="*/ 1086593 w 1438178"/>
              <a:gd name="connsiteY16" fmla="*/ 894827 h 2195175"/>
              <a:gd name="connsiteX17" fmla="*/ 944089 w 1438178"/>
              <a:gd name="connsiteY17" fmla="*/ 1102646 h 2195175"/>
              <a:gd name="connsiteX18" fmla="*/ 855024 w 1438178"/>
              <a:gd name="connsiteY18" fmla="*/ 1268900 h 2195175"/>
              <a:gd name="connsiteX19" fmla="*/ 783772 w 1438178"/>
              <a:gd name="connsiteY19" fmla="*/ 1542033 h 2195175"/>
              <a:gd name="connsiteX20" fmla="*/ 754084 w 1438178"/>
              <a:gd name="connsiteY20" fmla="*/ 1898292 h 2195175"/>
              <a:gd name="connsiteX21" fmla="*/ 736271 w 1438178"/>
              <a:gd name="connsiteY21" fmla="*/ 2195175 h 2195175"/>
              <a:gd name="connsiteX0" fmla="*/ 0 w 1438178"/>
              <a:gd name="connsiteY0" fmla="*/ 1150147 h 2195175"/>
              <a:gd name="connsiteX1" fmla="*/ 154380 w 1438178"/>
              <a:gd name="connsiteY1" fmla="*/ 912640 h 2195175"/>
              <a:gd name="connsiteX2" fmla="*/ 314696 w 1438178"/>
              <a:gd name="connsiteY2" fmla="*/ 770136 h 2195175"/>
              <a:gd name="connsiteX3" fmla="*/ 356260 w 1438178"/>
              <a:gd name="connsiteY3" fmla="*/ 651383 h 2195175"/>
              <a:gd name="connsiteX4" fmla="*/ 433450 w 1438178"/>
              <a:gd name="connsiteY4" fmla="*/ 491066 h 2195175"/>
              <a:gd name="connsiteX5" fmla="*/ 558141 w 1438178"/>
              <a:gd name="connsiteY5" fmla="*/ 283248 h 2195175"/>
              <a:gd name="connsiteX6" fmla="*/ 682832 w 1438178"/>
              <a:gd name="connsiteY6" fmla="*/ 152620 h 2195175"/>
              <a:gd name="connsiteX7" fmla="*/ 831273 w 1438178"/>
              <a:gd name="connsiteY7" fmla="*/ 10116 h 2195175"/>
              <a:gd name="connsiteX8" fmla="*/ 896587 w 1438178"/>
              <a:gd name="connsiteY8" fmla="*/ 21991 h 2195175"/>
              <a:gd name="connsiteX9" fmla="*/ 926276 w 1438178"/>
              <a:gd name="connsiteY9" fmla="*/ 105118 h 2195175"/>
              <a:gd name="connsiteX10" fmla="*/ 985652 w 1438178"/>
              <a:gd name="connsiteY10" fmla="*/ 223872 h 2195175"/>
              <a:gd name="connsiteX11" fmla="*/ 1193471 w 1438178"/>
              <a:gd name="connsiteY11" fmla="*/ 283248 h 2195175"/>
              <a:gd name="connsiteX12" fmla="*/ 1330037 w 1438178"/>
              <a:gd name="connsiteY12" fmla="*/ 330749 h 2195175"/>
              <a:gd name="connsiteX13" fmla="*/ 1413164 w 1438178"/>
              <a:gd name="connsiteY13" fmla="*/ 402001 h 2195175"/>
              <a:gd name="connsiteX14" fmla="*/ 1430977 w 1438178"/>
              <a:gd name="connsiteY14" fmla="*/ 586069 h 2195175"/>
              <a:gd name="connsiteX15" fmla="*/ 1306286 w 1438178"/>
              <a:gd name="connsiteY15" fmla="*/ 692947 h 2195175"/>
              <a:gd name="connsiteX16" fmla="*/ 1086593 w 1438178"/>
              <a:gd name="connsiteY16" fmla="*/ 894827 h 2195175"/>
              <a:gd name="connsiteX17" fmla="*/ 944089 w 1438178"/>
              <a:gd name="connsiteY17" fmla="*/ 1102646 h 2195175"/>
              <a:gd name="connsiteX18" fmla="*/ 855024 w 1438178"/>
              <a:gd name="connsiteY18" fmla="*/ 1268900 h 2195175"/>
              <a:gd name="connsiteX19" fmla="*/ 783772 w 1438178"/>
              <a:gd name="connsiteY19" fmla="*/ 1542033 h 2195175"/>
              <a:gd name="connsiteX20" fmla="*/ 754084 w 1438178"/>
              <a:gd name="connsiteY20" fmla="*/ 1898292 h 2195175"/>
              <a:gd name="connsiteX21" fmla="*/ 736271 w 1438178"/>
              <a:gd name="connsiteY21" fmla="*/ 2195175 h 2195175"/>
              <a:gd name="connsiteX0" fmla="*/ 0 w 1438178"/>
              <a:gd name="connsiteY0" fmla="*/ 1150147 h 2195175"/>
              <a:gd name="connsiteX1" fmla="*/ 154380 w 1438178"/>
              <a:gd name="connsiteY1" fmla="*/ 912640 h 2195175"/>
              <a:gd name="connsiteX2" fmla="*/ 314696 w 1438178"/>
              <a:gd name="connsiteY2" fmla="*/ 770136 h 2195175"/>
              <a:gd name="connsiteX3" fmla="*/ 356260 w 1438178"/>
              <a:gd name="connsiteY3" fmla="*/ 651383 h 2195175"/>
              <a:gd name="connsiteX4" fmla="*/ 433450 w 1438178"/>
              <a:gd name="connsiteY4" fmla="*/ 491066 h 2195175"/>
              <a:gd name="connsiteX5" fmla="*/ 558141 w 1438178"/>
              <a:gd name="connsiteY5" fmla="*/ 283248 h 2195175"/>
              <a:gd name="connsiteX6" fmla="*/ 682832 w 1438178"/>
              <a:gd name="connsiteY6" fmla="*/ 152620 h 2195175"/>
              <a:gd name="connsiteX7" fmla="*/ 831273 w 1438178"/>
              <a:gd name="connsiteY7" fmla="*/ 10116 h 2195175"/>
              <a:gd name="connsiteX8" fmla="*/ 896587 w 1438178"/>
              <a:gd name="connsiteY8" fmla="*/ 21991 h 2195175"/>
              <a:gd name="connsiteX9" fmla="*/ 926276 w 1438178"/>
              <a:gd name="connsiteY9" fmla="*/ 105118 h 2195175"/>
              <a:gd name="connsiteX10" fmla="*/ 985652 w 1438178"/>
              <a:gd name="connsiteY10" fmla="*/ 223872 h 2195175"/>
              <a:gd name="connsiteX11" fmla="*/ 1193471 w 1438178"/>
              <a:gd name="connsiteY11" fmla="*/ 283248 h 2195175"/>
              <a:gd name="connsiteX12" fmla="*/ 1330037 w 1438178"/>
              <a:gd name="connsiteY12" fmla="*/ 330749 h 2195175"/>
              <a:gd name="connsiteX13" fmla="*/ 1413164 w 1438178"/>
              <a:gd name="connsiteY13" fmla="*/ 402001 h 2195175"/>
              <a:gd name="connsiteX14" fmla="*/ 1430977 w 1438178"/>
              <a:gd name="connsiteY14" fmla="*/ 586069 h 2195175"/>
              <a:gd name="connsiteX15" fmla="*/ 1306286 w 1438178"/>
              <a:gd name="connsiteY15" fmla="*/ 692947 h 2195175"/>
              <a:gd name="connsiteX16" fmla="*/ 1086593 w 1438178"/>
              <a:gd name="connsiteY16" fmla="*/ 894827 h 2195175"/>
              <a:gd name="connsiteX17" fmla="*/ 944089 w 1438178"/>
              <a:gd name="connsiteY17" fmla="*/ 1102646 h 2195175"/>
              <a:gd name="connsiteX18" fmla="*/ 855024 w 1438178"/>
              <a:gd name="connsiteY18" fmla="*/ 1268900 h 2195175"/>
              <a:gd name="connsiteX19" fmla="*/ 783772 w 1438178"/>
              <a:gd name="connsiteY19" fmla="*/ 1542033 h 2195175"/>
              <a:gd name="connsiteX20" fmla="*/ 754084 w 1438178"/>
              <a:gd name="connsiteY20" fmla="*/ 1898292 h 2195175"/>
              <a:gd name="connsiteX21" fmla="*/ 736271 w 1438178"/>
              <a:gd name="connsiteY21" fmla="*/ 2195175 h 2195175"/>
              <a:gd name="connsiteX0" fmla="*/ 0 w 1438178"/>
              <a:gd name="connsiteY0" fmla="*/ 1150147 h 2195175"/>
              <a:gd name="connsiteX1" fmla="*/ 154380 w 1438178"/>
              <a:gd name="connsiteY1" fmla="*/ 912640 h 2195175"/>
              <a:gd name="connsiteX2" fmla="*/ 314696 w 1438178"/>
              <a:gd name="connsiteY2" fmla="*/ 770136 h 2195175"/>
              <a:gd name="connsiteX3" fmla="*/ 356260 w 1438178"/>
              <a:gd name="connsiteY3" fmla="*/ 651383 h 2195175"/>
              <a:gd name="connsiteX4" fmla="*/ 433450 w 1438178"/>
              <a:gd name="connsiteY4" fmla="*/ 491066 h 2195175"/>
              <a:gd name="connsiteX5" fmla="*/ 558141 w 1438178"/>
              <a:gd name="connsiteY5" fmla="*/ 283248 h 2195175"/>
              <a:gd name="connsiteX6" fmla="*/ 682832 w 1438178"/>
              <a:gd name="connsiteY6" fmla="*/ 152620 h 2195175"/>
              <a:gd name="connsiteX7" fmla="*/ 831273 w 1438178"/>
              <a:gd name="connsiteY7" fmla="*/ 10116 h 2195175"/>
              <a:gd name="connsiteX8" fmla="*/ 896587 w 1438178"/>
              <a:gd name="connsiteY8" fmla="*/ 21991 h 2195175"/>
              <a:gd name="connsiteX9" fmla="*/ 926276 w 1438178"/>
              <a:gd name="connsiteY9" fmla="*/ 105118 h 2195175"/>
              <a:gd name="connsiteX10" fmla="*/ 985652 w 1438178"/>
              <a:gd name="connsiteY10" fmla="*/ 223872 h 2195175"/>
              <a:gd name="connsiteX11" fmla="*/ 1193471 w 1438178"/>
              <a:gd name="connsiteY11" fmla="*/ 283248 h 2195175"/>
              <a:gd name="connsiteX12" fmla="*/ 1330037 w 1438178"/>
              <a:gd name="connsiteY12" fmla="*/ 330749 h 2195175"/>
              <a:gd name="connsiteX13" fmla="*/ 1413164 w 1438178"/>
              <a:gd name="connsiteY13" fmla="*/ 402001 h 2195175"/>
              <a:gd name="connsiteX14" fmla="*/ 1430977 w 1438178"/>
              <a:gd name="connsiteY14" fmla="*/ 586069 h 2195175"/>
              <a:gd name="connsiteX15" fmla="*/ 1306286 w 1438178"/>
              <a:gd name="connsiteY15" fmla="*/ 692947 h 2195175"/>
              <a:gd name="connsiteX16" fmla="*/ 1086593 w 1438178"/>
              <a:gd name="connsiteY16" fmla="*/ 894827 h 2195175"/>
              <a:gd name="connsiteX17" fmla="*/ 944089 w 1438178"/>
              <a:gd name="connsiteY17" fmla="*/ 1102646 h 2195175"/>
              <a:gd name="connsiteX18" fmla="*/ 855024 w 1438178"/>
              <a:gd name="connsiteY18" fmla="*/ 1268900 h 2195175"/>
              <a:gd name="connsiteX19" fmla="*/ 783772 w 1438178"/>
              <a:gd name="connsiteY19" fmla="*/ 1542033 h 2195175"/>
              <a:gd name="connsiteX20" fmla="*/ 754084 w 1438178"/>
              <a:gd name="connsiteY20" fmla="*/ 1898292 h 2195175"/>
              <a:gd name="connsiteX21" fmla="*/ 736271 w 1438178"/>
              <a:gd name="connsiteY21" fmla="*/ 2195175 h 2195175"/>
              <a:gd name="connsiteX0" fmla="*/ 0 w 1438178"/>
              <a:gd name="connsiteY0" fmla="*/ 1150147 h 2195175"/>
              <a:gd name="connsiteX1" fmla="*/ 154380 w 1438178"/>
              <a:gd name="connsiteY1" fmla="*/ 912640 h 2195175"/>
              <a:gd name="connsiteX2" fmla="*/ 314696 w 1438178"/>
              <a:gd name="connsiteY2" fmla="*/ 770136 h 2195175"/>
              <a:gd name="connsiteX3" fmla="*/ 356260 w 1438178"/>
              <a:gd name="connsiteY3" fmla="*/ 651383 h 2195175"/>
              <a:gd name="connsiteX4" fmla="*/ 433450 w 1438178"/>
              <a:gd name="connsiteY4" fmla="*/ 491066 h 2195175"/>
              <a:gd name="connsiteX5" fmla="*/ 558141 w 1438178"/>
              <a:gd name="connsiteY5" fmla="*/ 283248 h 2195175"/>
              <a:gd name="connsiteX6" fmla="*/ 682832 w 1438178"/>
              <a:gd name="connsiteY6" fmla="*/ 152620 h 2195175"/>
              <a:gd name="connsiteX7" fmla="*/ 831273 w 1438178"/>
              <a:gd name="connsiteY7" fmla="*/ 10116 h 2195175"/>
              <a:gd name="connsiteX8" fmla="*/ 896587 w 1438178"/>
              <a:gd name="connsiteY8" fmla="*/ 21991 h 2195175"/>
              <a:gd name="connsiteX9" fmla="*/ 926276 w 1438178"/>
              <a:gd name="connsiteY9" fmla="*/ 105118 h 2195175"/>
              <a:gd name="connsiteX10" fmla="*/ 985652 w 1438178"/>
              <a:gd name="connsiteY10" fmla="*/ 223872 h 2195175"/>
              <a:gd name="connsiteX11" fmla="*/ 1193471 w 1438178"/>
              <a:gd name="connsiteY11" fmla="*/ 283248 h 2195175"/>
              <a:gd name="connsiteX12" fmla="*/ 1330037 w 1438178"/>
              <a:gd name="connsiteY12" fmla="*/ 330749 h 2195175"/>
              <a:gd name="connsiteX13" fmla="*/ 1413164 w 1438178"/>
              <a:gd name="connsiteY13" fmla="*/ 402001 h 2195175"/>
              <a:gd name="connsiteX14" fmla="*/ 1430977 w 1438178"/>
              <a:gd name="connsiteY14" fmla="*/ 586069 h 2195175"/>
              <a:gd name="connsiteX15" fmla="*/ 1306286 w 1438178"/>
              <a:gd name="connsiteY15" fmla="*/ 692947 h 2195175"/>
              <a:gd name="connsiteX16" fmla="*/ 1086593 w 1438178"/>
              <a:gd name="connsiteY16" fmla="*/ 894827 h 2195175"/>
              <a:gd name="connsiteX17" fmla="*/ 944089 w 1438178"/>
              <a:gd name="connsiteY17" fmla="*/ 1102646 h 2195175"/>
              <a:gd name="connsiteX18" fmla="*/ 855024 w 1438178"/>
              <a:gd name="connsiteY18" fmla="*/ 1268900 h 2195175"/>
              <a:gd name="connsiteX19" fmla="*/ 783772 w 1438178"/>
              <a:gd name="connsiteY19" fmla="*/ 1542033 h 2195175"/>
              <a:gd name="connsiteX20" fmla="*/ 754084 w 1438178"/>
              <a:gd name="connsiteY20" fmla="*/ 1898292 h 2195175"/>
              <a:gd name="connsiteX21" fmla="*/ 736271 w 1438178"/>
              <a:gd name="connsiteY21" fmla="*/ 2195175 h 2195175"/>
              <a:gd name="connsiteX0" fmla="*/ 0 w 1438178"/>
              <a:gd name="connsiteY0" fmla="*/ 1150147 h 2195175"/>
              <a:gd name="connsiteX1" fmla="*/ 154380 w 1438178"/>
              <a:gd name="connsiteY1" fmla="*/ 912640 h 2195175"/>
              <a:gd name="connsiteX2" fmla="*/ 314696 w 1438178"/>
              <a:gd name="connsiteY2" fmla="*/ 770136 h 2195175"/>
              <a:gd name="connsiteX3" fmla="*/ 356260 w 1438178"/>
              <a:gd name="connsiteY3" fmla="*/ 651383 h 2195175"/>
              <a:gd name="connsiteX4" fmla="*/ 433450 w 1438178"/>
              <a:gd name="connsiteY4" fmla="*/ 491066 h 2195175"/>
              <a:gd name="connsiteX5" fmla="*/ 558141 w 1438178"/>
              <a:gd name="connsiteY5" fmla="*/ 283248 h 2195175"/>
              <a:gd name="connsiteX6" fmla="*/ 682832 w 1438178"/>
              <a:gd name="connsiteY6" fmla="*/ 152620 h 2195175"/>
              <a:gd name="connsiteX7" fmla="*/ 831273 w 1438178"/>
              <a:gd name="connsiteY7" fmla="*/ 10116 h 2195175"/>
              <a:gd name="connsiteX8" fmla="*/ 896587 w 1438178"/>
              <a:gd name="connsiteY8" fmla="*/ 21991 h 2195175"/>
              <a:gd name="connsiteX9" fmla="*/ 926276 w 1438178"/>
              <a:gd name="connsiteY9" fmla="*/ 105118 h 2195175"/>
              <a:gd name="connsiteX10" fmla="*/ 1134877 w 1438178"/>
              <a:gd name="connsiteY10" fmla="*/ 195297 h 2195175"/>
              <a:gd name="connsiteX11" fmla="*/ 1193471 w 1438178"/>
              <a:gd name="connsiteY11" fmla="*/ 283248 h 2195175"/>
              <a:gd name="connsiteX12" fmla="*/ 1330037 w 1438178"/>
              <a:gd name="connsiteY12" fmla="*/ 330749 h 2195175"/>
              <a:gd name="connsiteX13" fmla="*/ 1413164 w 1438178"/>
              <a:gd name="connsiteY13" fmla="*/ 402001 h 2195175"/>
              <a:gd name="connsiteX14" fmla="*/ 1430977 w 1438178"/>
              <a:gd name="connsiteY14" fmla="*/ 586069 h 2195175"/>
              <a:gd name="connsiteX15" fmla="*/ 1306286 w 1438178"/>
              <a:gd name="connsiteY15" fmla="*/ 692947 h 2195175"/>
              <a:gd name="connsiteX16" fmla="*/ 1086593 w 1438178"/>
              <a:gd name="connsiteY16" fmla="*/ 894827 h 2195175"/>
              <a:gd name="connsiteX17" fmla="*/ 944089 w 1438178"/>
              <a:gd name="connsiteY17" fmla="*/ 1102646 h 2195175"/>
              <a:gd name="connsiteX18" fmla="*/ 855024 w 1438178"/>
              <a:gd name="connsiteY18" fmla="*/ 1268900 h 2195175"/>
              <a:gd name="connsiteX19" fmla="*/ 783772 w 1438178"/>
              <a:gd name="connsiteY19" fmla="*/ 1542033 h 2195175"/>
              <a:gd name="connsiteX20" fmla="*/ 754084 w 1438178"/>
              <a:gd name="connsiteY20" fmla="*/ 1898292 h 2195175"/>
              <a:gd name="connsiteX21" fmla="*/ 736271 w 1438178"/>
              <a:gd name="connsiteY21" fmla="*/ 2195175 h 2195175"/>
              <a:gd name="connsiteX0" fmla="*/ 0 w 1438178"/>
              <a:gd name="connsiteY0" fmla="*/ 1154215 h 2199243"/>
              <a:gd name="connsiteX1" fmla="*/ 154380 w 1438178"/>
              <a:gd name="connsiteY1" fmla="*/ 916708 h 2199243"/>
              <a:gd name="connsiteX2" fmla="*/ 314696 w 1438178"/>
              <a:gd name="connsiteY2" fmla="*/ 774204 h 2199243"/>
              <a:gd name="connsiteX3" fmla="*/ 356260 w 1438178"/>
              <a:gd name="connsiteY3" fmla="*/ 655451 h 2199243"/>
              <a:gd name="connsiteX4" fmla="*/ 433450 w 1438178"/>
              <a:gd name="connsiteY4" fmla="*/ 495134 h 2199243"/>
              <a:gd name="connsiteX5" fmla="*/ 558141 w 1438178"/>
              <a:gd name="connsiteY5" fmla="*/ 287316 h 2199243"/>
              <a:gd name="connsiteX6" fmla="*/ 682832 w 1438178"/>
              <a:gd name="connsiteY6" fmla="*/ 156688 h 2199243"/>
              <a:gd name="connsiteX7" fmla="*/ 831273 w 1438178"/>
              <a:gd name="connsiteY7" fmla="*/ 14184 h 2199243"/>
              <a:gd name="connsiteX8" fmla="*/ 896587 w 1438178"/>
              <a:gd name="connsiteY8" fmla="*/ 26059 h 2199243"/>
              <a:gd name="connsiteX9" fmla="*/ 1134877 w 1438178"/>
              <a:gd name="connsiteY9" fmla="*/ 199365 h 2199243"/>
              <a:gd name="connsiteX10" fmla="*/ 1193471 w 1438178"/>
              <a:gd name="connsiteY10" fmla="*/ 287316 h 2199243"/>
              <a:gd name="connsiteX11" fmla="*/ 1330037 w 1438178"/>
              <a:gd name="connsiteY11" fmla="*/ 334817 h 2199243"/>
              <a:gd name="connsiteX12" fmla="*/ 1413164 w 1438178"/>
              <a:gd name="connsiteY12" fmla="*/ 406069 h 2199243"/>
              <a:gd name="connsiteX13" fmla="*/ 1430977 w 1438178"/>
              <a:gd name="connsiteY13" fmla="*/ 590137 h 2199243"/>
              <a:gd name="connsiteX14" fmla="*/ 1306286 w 1438178"/>
              <a:gd name="connsiteY14" fmla="*/ 697015 h 2199243"/>
              <a:gd name="connsiteX15" fmla="*/ 1086593 w 1438178"/>
              <a:gd name="connsiteY15" fmla="*/ 898895 h 2199243"/>
              <a:gd name="connsiteX16" fmla="*/ 944089 w 1438178"/>
              <a:gd name="connsiteY16" fmla="*/ 1106714 h 2199243"/>
              <a:gd name="connsiteX17" fmla="*/ 855024 w 1438178"/>
              <a:gd name="connsiteY17" fmla="*/ 1272968 h 2199243"/>
              <a:gd name="connsiteX18" fmla="*/ 783772 w 1438178"/>
              <a:gd name="connsiteY18" fmla="*/ 1546101 h 2199243"/>
              <a:gd name="connsiteX19" fmla="*/ 754084 w 1438178"/>
              <a:gd name="connsiteY19" fmla="*/ 1902360 h 2199243"/>
              <a:gd name="connsiteX20" fmla="*/ 736271 w 1438178"/>
              <a:gd name="connsiteY20" fmla="*/ 2199243 h 2199243"/>
              <a:gd name="connsiteX0" fmla="*/ 0 w 1438178"/>
              <a:gd name="connsiteY0" fmla="*/ 1169697 h 2214725"/>
              <a:gd name="connsiteX1" fmla="*/ 154380 w 1438178"/>
              <a:gd name="connsiteY1" fmla="*/ 932190 h 2214725"/>
              <a:gd name="connsiteX2" fmla="*/ 314696 w 1438178"/>
              <a:gd name="connsiteY2" fmla="*/ 789686 h 2214725"/>
              <a:gd name="connsiteX3" fmla="*/ 356260 w 1438178"/>
              <a:gd name="connsiteY3" fmla="*/ 670933 h 2214725"/>
              <a:gd name="connsiteX4" fmla="*/ 433450 w 1438178"/>
              <a:gd name="connsiteY4" fmla="*/ 510616 h 2214725"/>
              <a:gd name="connsiteX5" fmla="*/ 558141 w 1438178"/>
              <a:gd name="connsiteY5" fmla="*/ 302798 h 2214725"/>
              <a:gd name="connsiteX6" fmla="*/ 682832 w 1438178"/>
              <a:gd name="connsiteY6" fmla="*/ 172170 h 2214725"/>
              <a:gd name="connsiteX7" fmla="*/ 831273 w 1438178"/>
              <a:gd name="connsiteY7" fmla="*/ 29666 h 2214725"/>
              <a:gd name="connsiteX8" fmla="*/ 947387 w 1438178"/>
              <a:gd name="connsiteY8" fmla="*/ 16141 h 2214725"/>
              <a:gd name="connsiteX9" fmla="*/ 1134877 w 1438178"/>
              <a:gd name="connsiteY9" fmla="*/ 214847 h 2214725"/>
              <a:gd name="connsiteX10" fmla="*/ 1193471 w 1438178"/>
              <a:gd name="connsiteY10" fmla="*/ 302798 h 2214725"/>
              <a:gd name="connsiteX11" fmla="*/ 1330037 w 1438178"/>
              <a:gd name="connsiteY11" fmla="*/ 350299 h 2214725"/>
              <a:gd name="connsiteX12" fmla="*/ 1413164 w 1438178"/>
              <a:gd name="connsiteY12" fmla="*/ 421551 h 2214725"/>
              <a:gd name="connsiteX13" fmla="*/ 1430977 w 1438178"/>
              <a:gd name="connsiteY13" fmla="*/ 605619 h 2214725"/>
              <a:gd name="connsiteX14" fmla="*/ 1306286 w 1438178"/>
              <a:gd name="connsiteY14" fmla="*/ 712497 h 2214725"/>
              <a:gd name="connsiteX15" fmla="*/ 1086593 w 1438178"/>
              <a:gd name="connsiteY15" fmla="*/ 914377 h 2214725"/>
              <a:gd name="connsiteX16" fmla="*/ 944089 w 1438178"/>
              <a:gd name="connsiteY16" fmla="*/ 1122196 h 2214725"/>
              <a:gd name="connsiteX17" fmla="*/ 855024 w 1438178"/>
              <a:gd name="connsiteY17" fmla="*/ 1288450 h 2214725"/>
              <a:gd name="connsiteX18" fmla="*/ 783772 w 1438178"/>
              <a:gd name="connsiteY18" fmla="*/ 1561583 h 2214725"/>
              <a:gd name="connsiteX19" fmla="*/ 754084 w 1438178"/>
              <a:gd name="connsiteY19" fmla="*/ 1917842 h 2214725"/>
              <a:gd name="connsiteX20" fmla="*/ 736271 w 1438178"/>
              <a:gd name="connsiteY20" fmla="*/ 2214725 h 2214725"/>
              <a:gd name="connsiteX0" fmla="*/ 0 w 1438178"/>
              <a:gd name="connsiteY0" fmla="*/ 1169697 h 2214725"/>
              <a:gd name="connsiteX1" fmla="*/ 154380 w 1438178"/>
              <a:gd name="connsiteY1" fmla="*/ 932190 h 2214725"/>
              <a:gd name="connsiteX2" fmla="*/ 314696 w 1438178"/>
              <a:gd name="connsiteY2" fmla="*/ 789686 h 2214725"/>
              <a:gd name="connsiteX3" fmla="*/ 356260 w 1438178"/>
              <a:gd name="connsiteY3" fmla="*/ 670933 h 2214725"/>
              <a:gd name="connsiteX4" fmla="*/ 433450 w 1438178"/>
              <a:gd name="connsiteY4" fmla="*/ 510616 h 2214725"/>
              <a:gd name="connsiteX5" fmla="*/ 558141 w 1438178"/>
              <a:gd name="connsiteY5" fmla="*/ 302798 h 2214725"/>
              <a:gd name="connsiteX6" fmla="*/ 682832 w 1438178"/>
              <a:gd name="connsiteY6" fmla="*/ 172170 h 2214725"/>
              <a:gd name="connsiteX7" fmla="*/ 831273 w 1438178"/>
              <a:gd name="connsiteY7" fmla="*/ 29666 h 2214725"/>
              <a:gd name="connsiteX8" fmla="*/ 947387 w 1438178"/>
              <a:gd name="connsiteY8" fmla="*/ 16141 h 2214725"/>
              <a:gd name="connsiteX9" fmla="*/ 1134877 w 1438178"/>
              <a:gd name="connsiteY9" fmla="*/ 214847 h 2214725"/>
              <a:gd name="connsiteX10" fmla="*/ 1330037 w 1438178"/>
              <a:gd name="connsiteY10" fmla="*/ 350299 h 2214725"/>
              <a:gd name="connsiteX11" fmla="*/ 1413164 w 1438178"/>
              <a:gd name="connsiteY11" fmla="*/ 421551 h 2214725"/>
              <a:gd name="connsiteX12" fmla="*/ 1430977 w 1438178"/>
              <a:gd name="connsiteY12" fmla="*/ 605619 h 2214725"/>
              <a:gd name="connsiteX13" fmla="*/ 1306286 w 1438178"/>
              <a:gd name="connsiteY13" fmla="*/ 712497 h 2214725"/>
              <a:gd name="connsiteX14" fmla="*/ 1086593 w 1438178"/>
              <a:gd name="connsiteY14" fmla="*/ 914377 h 2214725"/>
              <a:gd name="connsiteX15" fmla="*/ 944089 w 1438178"/>
              <a:gd name="connsiteY15" fmla="*/ 1122196 h 2214725"/>
              <a:gd name="connsiteX16" fmla="*/ 855024 w 1438178"/>
              <a:gd name="connsiteY16" fmla="*/ 1288450 h 2214725"/>
              <a:gd name="connsiteX17" fmla="*/ 783772 w 1438178"/>
              <a:gd name="connsiteY17" fmla="*/ 1561583 h 2214725"/>
              <a:gd name="connsiteX18" fmla="*/ 754084 w 1438178"/>
              <a:gd name="connsiteY18" fmla="*/ 1917842 h 2214725"/>
              <a:gd name="connsiteX19" fmla="*/ 736271 w 1438178"/>
              <a:gd name="connsiteY19" fmla="*/ 2214725 h 2214725"/>
              <a:gd name="connsiteX0" fmla="*/ 0 w 1438178"/>
              <a:gd name="connsiteY0" fmla="*/ 1169697 h 2214725"/>
              <a:gd name="connsiteX1" fmla="*/ 187717 w 1438178"/>
              <a:gd name="connsiteY1" fmla="*/ 998865 h 2214725"/>
              <a:gd name="connsiteX2" fmla="*/ 314696 w 1438178"/>
              <a:gd name="connsiteY2" fmla="*/ 789686 h 2214725"/>
              <a:gd name="connsiteX3" fmla="*/ 356260 w 1438178"/>
              <a:gd name="connsiteY3" fmla="*/ 670933 h 2214725"/>
              <a:gd name="connsiteX4" fmla="*/ 433450 w 1438178"/>
              <a:gd name="connsiteY4" fmla="*/ 510616 h 2214725"/>
              <a:gd name="connsiteX5" fmla="*/ 558141 w 1438178"/>
              <a:gd name="connsiteY5" fmla="*/ 302798 h 2214725"/>
              <a:gd name="connsiteX6" fmla="*/ 682832 w 1438178"/>
              <a:gd name="connsiteY6" fmla="*/ 172170 h 2214725"/>
              <a:gd name="connsiteX7" fmla="*/ 831273 w 1438178"/>
              <a:gd name="connsiteY7" fmla="*/ 29666 h 2214725"/>
              <a:gd name="connsiteX8" fmla="*/ 947387 w 1438178"/>
              <a:gd name="connsiteY8" fmla="*/ 16141 h 2214725"/>
              <a:gd name="connsiteX9" fmla="*/ 1134877 w 1438178"/>
              <a:gd name="connsiteY9" fmla="*/ 214847 h 2214725"/>
              <a:gd name="connsiteX10" fmla="*/ 1330037 w 1438178"/>
              <a:gd name="connsiteY10" fmla="*/ 350299 h 2214725"/>
              <a:gd name="connsiteX11" fmla="*/ 1413164 w 1438178"/>
              <a:gd name="connsiteY11" fmla="*/ 421551 h 2214725"/>
              <a:gd name="connsiteX12" fmla="*/ 1430977 w 1438178"/>
              <a:gd name="connsiteY12" fmla="*/ 605619 h 2214725"/>
              <a:gd name="connsiteX13" fmla="*/ 1306286 w 1438178"/>
              <a:gd name="connsiteY13" fmla="*/ 712497 h 2214725"/>
              <a:gd name="connsiteX14" fmla="*/ 1086593 w 1438178"/>
              <a:gd name="connsiteY14" fmla="*/ 914377 h 2214725"/>
              <a:gd name="connsiteX15" fmla="*/ 944089 w 1438178"/>
              <a:gd name="connsiteY15" fmla="*/ 1122196 h 2214725"/>
              <a:gd name="connsiteX16" fmla="*/ 855024 w 1438178"/>
              <a:gd name="connsiteY16" fmla="*/ 1288450 h 2214725"/>
              <a:gd name="connsiteX17" fmla="*/ 783772 w 1438178"/>
              <a:gd name="connsiteY17" fmla="*/ 1561583 h 2214725"/>
              <a:gd name="connsiteX18" fmla="*/ 754084 w 1438178"/>
              <a:gd name="connsiteY18" fmla="*/ 1917842 h 2214725"/>
              <a:gd name="connsiteX19" fmla="*/ 736271 w 1438178"/>
              <a:gd name="connsiteY19" fmla="*/ 2214725 h 2214725"/>
              <a:gd name="connsiteX0" fmla="*/ 0 w 1385791"/>
              <a:gd name="connsiteY0" fmla="*/ 1317335 h 2214725"/>
              <a:gd name="connsiteX1" fmla="*/ 135330 w 1385791"/>
              <a:gd name="connsiteY1" fmla="*/ 998865 h 2214725"/>
              <a:gd name="connsiteX2" fmla="*/ 262309 w 1385791"/>
              <a:gd name="connsiteY2" fmla="*/ 789686 h 2214725"/>
              <a:gd name="connsiteX3" fmla="*/ 303873 w 1385791"/>
              <a:gd name="connsiteY3" fmla="*/ 670933 h 2214725"/>
              <a:gd name="connsiteX4" fmla="*/ 381063 w 1385791"/>
              <a:gd name="connsiteY4" fmla="*/ 510616 h 2214725"/>
              <a:gd name="connsiteX5" fmla="*/ 505754 w 1385791"/>
              <a:gd name="connsiteY5" fmla="*/ 302798 h 2214725"/>
              <a:gd name="connsiteX6" fmla="*/ 630445 w 1385791"/>
              <a:gd name="connsiteY6" fmla="*/ 172170 h 2214725"/>
              <a:gd name="connsiteX7" fmla="*/ 778886 w 1385791"/>
              <a:gd name="connsiteY7" fmla="*/ 29666 h 2214725"/>
              <a:gd name="connsiteX8" fmla="*/ 895000 w 1385791"/>
              <a:gd name="connsiteY8" fmla="*/ 16141 h 2214725"/>
              <a:gd name="connsiteX9" fmla="*/ 1082490 w 1385791"/>
              <a:gd name="connsiteY9" fmla="*/ 214847 h 2214725"/>
              <a:gd name="connsiteX10" fmla="*/ 1277650 w 1385791"/>
              <a:gd name="connsiteY10" fmla="*/ 350299 h 2214725"/>
              <a:gd name="connsiteX11" fmla="*/ 1360777 w 1385791"/>
              <a:gd name="connsiteY11" fmla="*/ 421551 h 2214725"/>
              <a:gd name="connsiteX12" fmla="*/ 1378590 w 1385791"/>
              <a:gd name="connsiteY12" fmla="*/ 605619 h 2214725"/>
              <a:gd name="connsiteX13" fmla="*/ 1253899 w 1385791"/>
              <a:gd name="connsiteY13" fmla="*/ 712497 h 2214725"/>
              <a:gd name="connsiteX14" fmla="*/ 1034206 w 1385791"/>
              <a:gd name="connsiteY14" fmla="*/ 914377 h 2214725"/>
              <a:gd name="connsiteX15" fmla="*/ 891702 w 1385791"/>
              <a:gd name="connsiteY15" fmla="*/ 1122196 h 2214725"/>
              <a:gd name="connsiteX16" fmla="*/ 802637 w 1385791"/>
              <a:gd name="connsiteY16" fmla="*/ 1288450 h 2214725"/>
              <a:gd name="connsiteX17" fmla="*/ 731385 w 1385791"/>
              <a:gd name="connsiteY17" fmla="*/ 1561583 h 2214725"/>
              <a:gd name="connsiteX18" fmla="*/ 701697 w 1385791"/>
              <a:gd name="connsiteY18" fmla="*/ 1917842 h 2214725"/>
              <a:gd name="connsiteX19" fmla="*/ 683884 w 1385791"/>
              <a:gd name="connsiteY19" fmla="*/ 2214725 h 2214725"/>
              <a:gd name="connsiteX0" fmla="*/ 84011 w 1250727"/>
              <a:gd name="connsiteY0" fmla="*/ 1407823 h 2214725"/>
              <a:gd name="connsiteX1" fmla="*/ 266 w 1250727"/>
              <a:gd name="connsiteY1" fmla="*/ 998865 h 2214725"/>
              <a:gd name="connsiteX2" fmla="*/ 127245 w 1250727"/>
              <a:gd name="connsiteY2" fmla="*/ 789686 h 2214725"/>
              <a:gd name="connsiteX3" fmla="*/ 168809 w 1250727"/>
              <a:gd name="connsiteY3" fmla="*/ 670933 h 2214725"/>
              <a:gd name="connsiteX4" fmla="*/ 245999 w 1250727"/>
              <a:gd name="connsiteY4" fmla="*/ 510616 h 2214725"/>
              <a:gd name="connsiteX5" fmla="*/ 370690 w 1250727"/>
              <a:gd name="connsiteY5" fmla="*/ 302798 h 2214725"/>
              <a:gd name="connsiteX6" fmla="*/ 495381 w 1250727"/>
              <a:gd name="connsiteY6" fmla="*/ 172170 h 2214725"/>
              <a:gd name="connsiteX7" fmla="*/ 643822 w 1250727"/>
              <a:gd name="connsiteY7" fmla="*/ 29666 h 2214725"/>
              <a:gd name="connsiteX8" fmla="*/ 759936 w 1250727"/>
              <a:gd name="connsiteY8" fmla="*/ 16141 h 2214725"/>
              <a:gd name="connsiteX9" fmla="*/ 947426 w 1250727"/>
              <a:gd name="connsiteY9" fmla="*/ 214847 h 2214725"/>
              <a:gd name="connsiteX10" fmla="*/ 1142586 w 1250727"/>
              <a:gd name="connsiteY10" fmla="*/ 350299 h 2214725"/>
              <a:gd name="connsiteX11" fmla="*/ 1225713 w 1250727"/>
              <a:gd name="connsiteY11" fmla="*/ 421551 h 2214725"/>
              <a:gd name="connsiteX12" fmla="*/ 1243526 w 1250727"/>
              <a:gd name="connsiteY12" fmla="*/ 605619 h 2214725"/>
              <a:gd name="connsiteX13" fmla="*/ 1118835 w 1250727"/>
              <a:gd name="connsiteY13" fmla="*/ 712497 h 2214725"/>
              <a:gd name="connsiteX14" fmla="*/ 899142 w 1250727"/>
              <a:gd name="connsiteY14" fmla="*/ 914377 h 2214725"/>
              <a:gd name="connsiteX15" fmla="*/ 756638 w 1250727"/>
              <a:gd name="connsiteY15" fmla="*/ 1122196 h 2214725"/>
              <a:gd name="connsiteX16" fmla="*/ 667573 w 1250727"/>
              <a:gd name="connsiteY16" fmla="*/ 1288450 h 2214725"/>
              <a:gd name="connsiteX17" fmla="*/ 596321 w 1250727"/>
              <a:gd name="connsiteY17" fmla="*/ 1561583 h 2214725"/>
              <a:gd name="connsiteX18" fmla="*/ 566633 w 1250727"/>
              <a:gd name="connsiteY18" fmla="*/ 1917842 h 2214725"/>
              <a:gd name="connsiteX19" fmla="*/ 548820 w 1250727"/>
              <a:gd name="connsiteY19" fmla="*/ 2214725 h 2214725"/>
              <a:gd name="connsiteX0" fmla="*/ 107457 w 1274173"/>
              <a:gd name="connsiteY0" fmla="*/ 1407823 h 2214725"/>
              <a:gd name="connsiteX1" fmla="*/ 23712 w 1274173"/>
              <a:gd name="connsiteY1" fmla="*/ 998865 h 2214725"/>
              <a:gd name="connsiteX2" fmla="*/ 150691 w 1274173"/>
              <a:gd name="connsiteY2" fmla="*/ 789686 h 2214725"/>
              <a:gd name="connsiteX3" fmla="*/ 192255 w 1274173"/>
              <a:gd name="connsiteY3" fmla="*/ 670933 h 2214725"/>
              <a:gd name="connsiteX4" fmla="*/ 269445 w 1274173"/>
              <a:gd name="connsiteY4" fmla="*/ 510616 h 2214725"/>
              <a:gd name="connsiteX5" fmla="*/ 394136 w 1274173"/>
              <a:gd name="connsiteY5" fmla="*/ 302798 h 2214725"/>
              <a:gd name="connsiteX6" fmla="*/ 518827 w 1274173"/>
              <a:gd name="connsiteY6" fmla="*/ 172170 h 2214725"/>
              <a:gd name="connsiteX7" fmla="*/ 667268 w 1274173"/>
              <a:gd name="connsiteY7" fmla="*/ 29666 h 2214725"/>
              <a:gd name="connsiteX8" fmla="*/ 783382 w 1274173"/>
              <a:gd name="connsiteY8" fmla="*/ 16141 h 2214725"/>
              <a:gd name="connsiteX9" fmla="*/ 970872 w 1274173"/>
              <a:gd name="connsiteY9" fmla="*/ 214847 h 2214725"/>
              <a:gd name="connsiteX10" fmla="*/ 1166032 w 1274173"/>
              <a:gd name="connsiteY10" fmla="*/ 350299 h 2214725"/>
              <a:gd name="connsiteX11" fmla="*/ 1249159 w 1274173"/>
              <a:gd name="connsiteY11" fmla="*/ 421551 h 2214725"/>
              <a:gd name="connsiteX12" fmla="*/ 1266972 w 1274173"/>
              <a:gd name="connsiteY12" fmla="*/ 605619 h 2214725"/>
              <a:gd name="connsiteX13" fmla="*/ 1142281 w 1274173"/>
              <a:gd name="connsiteY13" fmla="*/ 712497 h 2214725"/>
              <a:gd name="connsiteX14" fmla="*/ 922588 w 1274173"/>
              <a:gd name="connsiteY14" fmla="*/ 914377 h 2214725"/>
              <a:gd name="connsiteX15" fmla="*/ 780084 w 1274173"/>
              <a:gd name="connsiteY15" fmla="*/ 1122196 h 2214725"/>
              <a:gd name="connsiteX16" fmla="*/ 691019 w 1274173"/>
              <a:gd name="connsiteY16" fmla="*/ 1288450 h 2214725"/>
              <a:gd name="connsiteX17" fmla="*/ 619767 w 1274173"/>
              <a:gd name="connsiteY17" fmla="*/ 1561583 h 2214725"/>
              <a:gd name="connsiteX18" fmla="*/ 590079 w 1274173"/>
              <a:gd name="connsiteY18" fmla="*/ 1917842 h 2214725"/>
              <a:gd name="connsiteX19" fmla="*/ 572266 w 1274173"/>
              <a:gd name="connsiteY19" fmla="*/ 2214725 h 2214725"/>
              <a:gd name="connsiteX0" fmla="*/ 110131 w 1276847"/>
              <a:gd name="connsiteY0" fmla="*/ 1407823 h 2214725"/>
              <a:gd name="connsiteX1" fmla="*/ 26386 w 1276847"/>
              <a:gd name="connsiteY1" fmla="*/ 998865 h 2214725"/>
              <a:gd name="connsiteX2" fmla="*/ 194929 w 1276847"/>
              <a:gd name="connsiteY2" fmla="*/ 670933 h 2214725"/>
              <a:gd name="connsiteX3" fmla="*/ 272119 w 1276847"/>
              <a:gd name="connsiteY3" fmla="*/ 510616 h 2214725"/>
              <a:gd name="connsiteX4" fmla="*/ 396810 w 1276847"/>
              <a:gd name="connsiteY4" fmla="*/ 302798 h 2214725"/>
              <a:gd name="connsiteX5" fmla="*/ 521501 w 1276847"/>
              <a:gd name="connsiteY5" fmla="*/ 172170 h 2214725"/>
              <a:gd name="connsiteX6" fmla="*/ 669942 w 1276847"/>
              <a:gd name="connsiteY6" fmla="*/ 29666 h 2214725"/>
              <a:gd name="connsiteX7" fmla="*/ 786056 w 1276847"/>
              <a:gd name="connsiteY7" fmla="*/ 16141 h 2214725"/>
              <a:gd name="connsiteX8" fmla="*/ 973546 w 1276847"/>
              <a:gd name="connsiteY8" fmla="*/ 214847 h 2214725"/>
              <a:gd name="connsiteX9" fmla="*/ 1168706 w 1276847"/>
              <a:gd name="connsiteY9" fmla="*/ 350299 h 2214725"/>
              <a:gd name="connsiteX10" fmla="*/ 1251833 w 1276847"/>
              <a:gd name="connsiteY10" fmla="*/ 421551 h 2214725"/>
              <a:gd name="connsiteX11" fmla="*/ 1269646 w 1276847"/>
              <a:gd name="connsiteY11" fmla="*/ 605619 h 2214725"/>
              <a:gd name="connsiteX12" fmla="*/ 1144955 w 1276847"/>
              <a:gd name="connsiteY12" fmla="*/ 712497 h 2214725"/>
              <a:gd name="connsiteX13" fmla="*/ 925262 w 1276847"/>
              <a:gd name="connsiteY13" fmla="*/ 914377 h 2214725"/>
              <a:gd name="connsiteX14" fmla="*/ 782758 w 1276847"/>
              <a:gd name="connsiteY14" fmla="*/ 1122196 h 2214725"/>
              <a:gd name="connsiteX15" fmla="*/ 693693 w 1276847"/>
              <a:gd name="connsiteY15" fmla="*/ 1288450 h 2214725"/>
              <a:gd name="connsiteX16" fmla="*/ 622441 w 1276847"/>
              <a:gd name="connsiteY16" fmla="*/ 1561583 h 2214725"/>
              <a:gd name="connsiteX17" fmla="*/ 592753 w 1276847"/>
              <a:gd name="connsiteY17" fmla="*/ 1917842 h 2214725"/>
              <a:gd name="connsiteX18" fmla="*/ 574940 w 1276847"/>
              <a:gd name="connsiteY18" fmla="*/ 2214725 h 2214725"/>
              <a:gd name="connsiteX0" fmla="*/ 115211 w 1281927"/>
              <a:gd name="connsiteY0" fmla="*/ 1407823 h 2214725"/>
              <a:gd name="connsiteX1" fmla="*/ 31466 w 1281927"/>
              <a:gd name="connsiteY1" fmla="*/ 998865 h 2214725"/>
              <a:gd name="connsiteX2" fmla="*/ 277199 w 1281927"/>
              <a:gd name="connsiteY2" fmla="*/ 510616 h 2214725"/>
              <a:gd name="connsiteX3" fmla="*/ 401890 w 1281927"/>
              <a:gd name="connsiteY3" fmla="*/ 302798 h 2214725"/>
              <a:gd name="connsiteX4" fmla="*/ 526581 w 1281927"/>
              <a:gd name="connsiteY4" fmla="*/ 172170 h 2214725"/>
              <a:gd name="connsiteX5" fmla="*/ 675022 w 1281927"/>
              <a:gd name="connsiteY5" fmla="*/ 29666 h 2214725"/>
              <a:gd name="connsiteX6" fmla="*/ 791136 w 1281927"/>
              <a:gd name="connsiteY6" fmla="*/ 16141 h 2214725"/>
              <a:gd name="connsiteX7" fmla="*/ 978626 w 1281927"/>
              <a:gd name="connsiteY7" fmla="*/ 214847 h 2214725"/>
              <a:gd name="connsiteX8" fmla="*/ 1173786 w 1281927"/>
              <a:gd name="connsiteY8" fmla="*/ 350299 h 2214725"/>
              <a:gd name="connsiteX9" fmla="*/ 1256913 w 1281927"/>
              <a:gd name="connsiteY9" fmla="*/ 421551 h 2214725"/>
              <a:gd name="connsiteX10" fmla="*/ 1274726 w 1281927"/>
              <a:gd name="connsiteY10" fmla="*/ 605619 h 2214725"/>
              <a:gd name="connsiteX11" fmla="*/ 1150035 w 1281927"/>
              <a:gd name="connsiteY11" fmla="*/ 712497 h 2214725"/>
              <a:gd name="connsiteX12" fmla="*/ 930342 w 1281927"/>
              <a:gd name="connsiteY12" fmla="*/ 914377 h 2214725"/>
              <a:gd name="connsiteX13" fmla="*/ 787838 w 1281927"/>
              <a:gd name="connsiteY13" fmla="*/ 1122196 h 2214725"/>
              <a:gd name="connsiteX14" fmla="*/ 698773 w 1281927"/>
              <a:gd name="connsiteY14" fmla="*/ 1288450 h 2214725"/>
              <a:gd name="connsiteX15" fmla="*/ 627521 w 1281927"/>
              <a:gd name="connsiteY15" fmla="*/ 1561583 h 2214725"/>
              <a:gd name="connsiteX16" fmla="*/ 597833 w 1281927"/>
              <a:gd name="connsiteY16" fmla="*/ 1917842 h 2214725"/>
              <a:gd name="connsiteX17" fmla="*/ 580020 w 1281927"/>
              <a:gd name="connsiteY17" fmla="*/ 2214725 h 2214725"/>
              <a:gd name="connsiteX0" fmla="*/ 87329 w 1254045"/>
              <a:gd name="connsiteY0" fmla="*/ 1407823 h 2214725"/>
              <a:gd name="connsiteX1" fmla="*/ 67084 w 1254045"/>
              <a:gd name="connsiteY1" fmla="*/ 954415 h 2214725"/>
              <a:gd name="connsiteX2" fmla="*/ 249317 w 1254045"/>
              <a:gd name="connsiteY2" fmla="*/ 510616 h 2214725"/>
              <a:gd name="connsiteX3" fmla="*/ 374008 w 1254045"/>
              <a:gd name="connsiteY3" fmla="*/ 302798 h 2214725"/>
              <a:gd name="connsiteX4" fmla="*/ 498699 w 1254045"/>
              <a:gd name="connsiteY4" fmla="*/ 172170 h 2214725"/>
              <a:gd name="connsiteX5" fmla="*/ 647140 w 1254045"/>
              <a:gd name="connsiteY5" fmla="*/ 29666 h 2214725"/>
              <a:gd name="connsiteX6" fmla="*/ 763254 w 1254045"/>
              <a:gd name="connsiteY6" fmla="*/ 16141 h 2214725"/>
              <a:gd name="connsiteX7" fmla="*/ 950744 w 1254045"/>
              <a:gd name="connsiteY7" fmla="*/ 214847 h 2214725"/>
              <a:gd name="connsiteX8" fmla="*/ 1145904 w 1254045"/>
              <a:gd name="connsiteY8" fmla="*/ 350299 h 2214725"/>
              <a:gd name="connsiteX9" fmla="*/ 1229031 w 1254045"/>
              <a:gd name="connsiteY9" fmla="*/ 421551 h 2214725"/>
              <a:gd name="connsiteX10" fmla="*/ 1246844 w 1254045"/>
              <a:gd name="connsiteY10" fmla="*/ 605619 h 2214725"/>
              <a:gd name="connsiteX11" fmla="*/ 1122153 w 1254045"/>
              <a:gd name="connsiteY11" fmla="*/ 712497 h 2214725"/>
              <a:gd name="connsiteX12" fmla="*/ 902460 w 1254045"/>
              <a:gd name="connsiteY12" fmla="*/ 914377 h 2214725"/>
              <a:gd name="connsiteX13" fmla="*/ 759956 w 1254045"/>
              <a:gd name="connsiteY13" fmla="*/ 1122196 h 2214725"/>
              <a:gd name="connsiteX14" fmla="*/ 670891 w 1254045"/>
              <a:gd name="connsiteY14" fmla="*/ 1288450 h 2214725"/>
              <a:gd name="connsiteX15" fmla="*/ 599639 w 1254045"/>
              <a:gd name="connsiteY15" fmla="*/ 1561583 h 2214725"/>
              <a:gd name="connsiteX16" fmla="*/ 569951 w 1254045"/>
              <a:gd name="connsiteY16" fmla="*/ 1917842 h 2214725"/>
              <a:gd name="connsiteX17" fmla="*/ 552138 w 1254045"/>
              <a:gd name="connsiteY17" fmla="*/ 2214725 h 2214725"/>
              <a:gd name="connsiteX0" fmla="*/ 51130 w 1217846"/>
              <a:gd name="connsiteY0" fmla="*/ 1407823 h 2214725"/>
              <a:gd name="connsiteX1" fmla="*/ 30885 w 1217846"/>
              <a:gd name="connsiteY1" fmla="*/ 954415 h 2214725"/>
              <a:gd name="connsiteX2" fmla="*/ 213118 w 1217846"/>
              <a:gd name="connsiteY2" fmla="*/ 510616 h 2214725"/>
              <a:gd name="connsiteX3" fmla="*/ 337809 w 1217846"/>
              <a:gd name="connsiteY3" fmla="*/ 302798 h 2214725"/>
              <a:gd name="connsiteX4" fmla="*/ 462500 w 1217846"/>
              <a:gd name="connsiteY4" fmla="*/ 172170 h 2214725"/>
              <a:gd name="connsiteX5" fmla="*/ 610941 w 1217846"/>
              <a:gd name="connsiteY5" fmla="*/ 29666 h 2214725"/>
              <a:gd name="connsiteX6" fmla="*/ 727055 w 1217846"/>
              <a:gd name="connsiteY6" fmla="*/ 16141 h 2214725"/>
              <a:gd name="connsiteX7" fmla="*/ 914545 w 1217846"/>
              <a:gd name="connsiteY7" fmla="*/ 214847 h 2214725"/>
              <a:gd name="connsiteX8" fmla="*/ 1109705 w 1217846"/>
              <a:gd name="connsiteY8" fmla="*/ 350299 h 2214725"/>
              <a:gd name="connsiteX9" fmla="*/ 1192832 w 1217846"/>
              <a:gd name="connsiteY9" fmla="*/ 421551 h 2214725"/>
              <a:gd name="connsiteX10" fmla="*/ 1210645 w 1217846"/>
              <a:gd name="connsiteY10" fmla="*/ 605619 h 2214725"/>
              <a:gd name="connsiteX11" fmla="*/ 1085954 w 1217846"/>
              <a:gd name="connsiteY11" fmla="*/ 712497 h 2214725"/>
              <a:gd name="connsiteX12" fmla="*/ 866261 w 1217846"/>
              <a:gd name="connsiteY12" fmla="*/ 914377 h 2214725"/>
              <a:gd name="connsiteX13" fmla="*/ 723757 w 1217846"/>
              <a:gd name="connsiteY13" fmla="*/ 1122196 h 2214725"/>
              <a:gd name="connsiteX14" fmla="*/ 634692 w 1217846"/>
              <a:gd name="connsiteY14" fmla="*/ 1288450 h 2214725"/>
              <a:gd name="connsiteX15" fmla="*/ 563440 w 1217846"/>
              <a:gd name="connsiteY15" fmla="*/ 1561583 h 2214725"/>
              <a:gd name="connsiteX16" fmla="*/ 533752 w 1217846"/>
              <a:gd name="connsiteY16" fmla="*/ 1917842 h 2214725"/>
              <a:gd name="connsiteX17" fmla="*/ 515939 w 1217846"/>
              <a:gd name="connsiteY17" fmla="*/ 2214725 h 2214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17846" h="2214725">
                <a:moveTo>
                  <a:pt x="51130" y="1407823"/>
                </a:moveTo>
                <a:cubicBezTo>
                  <a:pt x="-30760" y="1139742"/>
                  <a:pt x="3887" y="1103949"/>
                  <a:pt x="30885" y="954415"/>
                </a:cubicBezTo>
                <a:cubicBezTo>
                  <a:pt x="57883" y="804881"/>
                  <a:pt x="161964" y="619219"/>
                  <a:pt x="213118" y="510616"/>
                </a:cubicBezTo>
                <a:cubicBezTo>
                  <a:pt x="264272" y="402013"/>
                  <a:pt x="296245" y="359206"/>
                  <a:pt x="337809" y="302798"/>
                </a:cubicBezTo>
                <a:cubicBezTo>
                  <a:pt x="379373" y="246390"/>
                  <a:pt x="416978" y="217692"/>
                  <a:pt x="462500" y="172170"/>
                </a:cubicBezTo>
                <a:cubicBezTo>
                  <a:pt x="508022" y="126648"/>
                  <a:pt x="566849" y="55671"/>
                  <a:pt x="610941" y="29666"/>
                </a:cubicBezTo>
                <a:cubicBezTo>
                  <a:pt x="655033" y="3661"/>
                  <a:pt x="676454" y="-14722"/>
                  <a:pt x="727055" y="16141"/>
                </a:cubicBezTo>
                <a:cubicBezTo>
                  <a:pt x="777656" y="47004"/>
                  <a:pt x="850770" y="159154"/>
                  <a:pt x="914545" y="214847"/>
                </a:cubicBezTo>
                <a:cubicBezTo>
                  <a:pt x="978320" y="270540"/>
                  <a:pt x="1063324" y="315848"/>
                  <a:pt x="1109705" y="350299"/>
                </a:cubicBezTo>
                <a:cubicBezTo>
                  <a:pt x="1156086" y="384750"/>
                  <a:pt x="1176009" y="378998"/>
                  <a:pt x="1192832" y="421551"/>
                </a:cubicBezTo>
                <a:cubicBezTo>
                  <a:pt x="1209655" y="464104"/>
                  <a:pt x="1228458" y="557128"/>
                  <a:pt x="1210645" y="605619"/>
                </a:cubicBezTo>
                <a:cubicBezTo>
                  <a:pt x="1192832" y="654110"/>
                  <a:pt x="1143351" y="661037"/>
                  <a:pt x="1085954" y="712497"/>
                </a:cubicBezTo>
                <a:cubicBezTo>
                  <a:pt x="1028557" y="763957"/>
                  <a:pt x="926627" y="846094"/>
                  <a:pt x="866261" y="914377"/>
                </a:cubicBezTo>
                <a:cubicBezTo>
                  <a:pt x="805895" y="982660"/>
                  <a:pt x="762352" y="1059851"/>
                  <a:pt x="723757" y="1122196"/>
                </a:cubicBezTo>
                <a:cubicBezTo>
                  <a:pt x="685162" y="1184542"/>
                  <a:pt x="661412" y="1215219"/>
                  <a:pt x="634692" y="1288450"/>
                </a:cubicBezTo>
                <a:cubicBezTo>
                  <a:pt x="607973" y="1361681"/>
                  <a:pt x="580263" y="1456684"/>
                  <a:pt x="563440" y="1561583"/>
                </a:cubicBezTo>
                <a:cubicBezTo>
                  <a:pt x="546617" y="1666482"/>
                  <a:pt x="541669" y="1808985"/>
                  <a:pt x="533752" y="1917842"/>
                </a:cubicBezTo>
                <a:cubicBezTo>
                  <a:pt x="525835" y="2026699"/>
                  <a:pt x="521877" y="2115764"/>
                  <a:pt x="515939" y="2214725"/>
                </a:cubicBezTo>
              </a:path>
            </a:pathLst>
          </a:custGeom>
          <a:solidFill>
            <a:schemeClr val="bg1">
              <a:alpha val="54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2" name="CuadroTexto 21">
            <a:extLst>
              <a:ext uri="{FF2B5EF4-FFF2-40B4-BE49-F238E27FC236}">
                <a16:creationId xmlns:a16="http://schemas.microsoft.com/office/drawing/2014/main" id="{C3980F1A-ACF4-F7B0-527E-D1384F563834}"/>
              </a:ext>
            </a:extLst>
          </p:cNvPr>
          <p:cNvSpPr txBox="1"/>
          <p:nvPr/>
        </p:nvSpPr>
        <p:spPr>
          <a:xfrm>
            <a:off x="8766735" y="4965837"/>
            <a:ext cx="1003544" cy="276999"/>
          </a:xfrm>
          <a:prstGeom prst="rect">
            <a:avLst/>
          </a:prstGeom>
          <a:solidFill>
            <a:schemeClr val="bg1"/>
          </a:solidFill>
          <a:ln>
            <a:solidFill>
              <a:schemeClr val="tx1"/>
            </a:solidFill>
          </a:ln>
        </p:spPr>
        <p:txBody>
          <a:bodyPr wrap="none" rtlCol="0">
            <a:spAutoFit/>
          </a:bodyPr>
          <a:lstStyle/>
          <a:p>
            <a:r>
              <a:rPr lang="es-CL" sz="1200" dirty="0"/>
              <a:t>AA CRISTAL 1</a:t>
            </a:r>
          </a:p>
        </p:txBody>
      </p:sp>
      <p:sp>
        <p:nvSpPr>
          <p:cNvPr id="20" name="CuadroTexto 19">
            <a:extLst>
              <a:ext uri="{FF2B5EF4-FFF2-40B4-BE49-F238E27FC236}">
                <a16:creationId xmlns:a16="http://schemas.microsoft.com/office/drawing/2014/main" id="{44776B7B-FED0-EAF5-0390-C134E69F9FEF}"/>
              </a:ext>
            </a:extLst>
          </p:cNvPr>
          <p:cNvSpPr txBox="1"/>
          <p:nvPr/>
        </p:nvSpPr>
        <p:spPr>
          <a:xfrm>
            <a:off x="10088227" y="5027611"/>
            <a:ext cx="1003544" cy="276999"/>
          </a:xfrm>
          <a:prstGeom prst="rect">
            <a:avLst/>
          </a:prstGeom>
          <a:solidFill>
            <a:schemeClr val="bg1"/>
          </a:solidFill>
          <a:ln>
            <a:solidFill>
              <a:schemeClr val="tx1"/>
            </a:solidFill>
          </a:ln>
        </p:spPr>
        <p:txBody>
          <a:bodyPr wrap="none" rtlCol="0">
            <a:spAutoFit/>
          </a:bodyPr>
          <a:lstStyle/>
          <a:p>
            <a:r>
              <a:rPr lang="es-CL" sz="1200" dirty="0"/>
              <a:t>AA CRISTAL 2</a:t>
            </a:r>
          </a:p>
        </p:txBody>
      </p:sp>
      <p:grpSp>
        <p:nvGrpSpPr>
          <p:cNvPr id="111" name="Grupo 110"/>
          <p:cNvGrpSpPr/>
          <p:nvPr/>
        </p:nvGrpSpPr>
        <p:grpSpPr>
          <a:xfrm>
            <a:off x="5015459" y="3234885"/>
            <a:ext cx="287366" cy="1092596"/>
            <a:chOff x="5015459" y="3234885"/>
            <a:chExt cx="287366" cy="1092596"/>
          </a:xfrm>
        </p:grpSpPr>
        <p:grpSp>
          <p:nvGrpSpPr>
            <p:cNvPr id="91" name="Grupo 90"/>
            <p:cNvGrpSpPr/>
            <p:nvPr/>
          </p:nvGrpSpPr>
          <p:grpSpPr>
            <a:xfrm rot="346766">
              <a:off x="5015459" y="3234885"/>
              <a:ext cx="287366" cy="1092596"/>
              <a:chOff x="5343444" y="3315305"/>
              <a:chExt cx="287366" cy="952570"/>
            </a:xfrm>
          </p:grpSpPr>
          <p:cxnSp>
            <p:nvCxnSpPr>
              <p:cNvPr id="29" name="Conector recto 28"/>
              <p:cNvCxnSpPr/>
              <p:nvPr/>
            </p:nvCxnSpPr>
            <p:spPr>
              <a:xfrm>
                <a:off x="5343444" y="3331579"/>
                <a:ext cx="81044" cy="5822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Conector recto 76"/>
              <p:cNvCxnSpPr/>
              <p:nvPr/>
            </p:nvCxnSpPr>
            <p:spPr>
              <a:xfrm>
                <a:off x="5559412" y="4193381"/>
                <a:ext cx="71398" cy="5822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Conector recto 77"/>
              <p:cNvCxnSpPr/>
              <p:nvPr/>
            </p:nvCxnSpPr>
            <p:spPr>
              <a:xfrm flipH="1">
                <a:off x="5511800" y="4193381"/>
                <a:ext cx="47613" cy="7449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Conector recto 78"/>
              <p:cNvCxnSpPr/>
              <p:nvPr/>
            </p:nvCxnSpPr>
            <p:spPr>
              <a:xfrm flipH="1">
                <a:off x="5420414" y="3315305"/>
                <a:ext cx="44740" cy="7558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1" name="Conector recto 80"/>
              <p:cNvCxnSpPr/>
              <p:nvPr/>
            </p:nvCxnSpPr>
            <p:spPr>
              <a:xfrm>
                <a:off x="5420413" y="3389799"/>
                <a:ext cx="53573" cy="35600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Conector recto 84"/>
              <p:cNvCxnSpPr/>
              <p:nvPr/>
            </p:nvCxnSpPr>
            <p:spPr>
              <a:xfrm>
                <a:off x="5493763" y="3867484"/>
                <a:ext cx="65648" cy="33506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93" name="Conector recto 92"/>
            <p:cNvCxnSpPr/>
            <p:nvPr/>
          </p:nvCxnSpPr>
          <p:spPr>
            <a:xfrm>
              <a:off x="5075934" y="3801291"/>
              <a:ext cx="15763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2" name="Grupo 101"/>
          <p:cNvGrpSpPr/>
          <p:nvPr/>
        </p:nvGrpSpPr>
        <p:grpSpPr>
          <a:xfrm>
            <a:off x="5479324" y="5514259"/>
            <a:ext cx="287366" cy="1092596"/>
            <a:chOff x="5343444" y="3315305"/>
            <a:chExt cx="287366" cy="952570"/>
          </a:xfrm>
        </p:grpSpPr>
        <p:cxnSp>
          <p:nvCxnSpPr>
            <p:cNvPr id="103" name="Conector recto 102"/>
            <p:cNvCxnSpPr/>
            <p:nvPr/>
          </p:nvCxnSpPr>
          <p:spPr>
            <a:xfrm>
              <a:off x="5343444" y="3331579"/>
              <a:ext cx="81044" cy="5822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 name="Conector recto 103"/>
            <p:cNvCxnSpPr/>
            <p:nvPr/>
          </p:nvCxnSpPr>
          <p:spPr>
            <a:xfrm>
              <a:off x="5559412" y="4193381"/>
              <a:ext cx="71398" cy="5822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Conector recto 104"/>
            <p:cNvCxnSpPr/>
            <p:nvPr/>
          </p:nvCxnSpPr>
          <p:spPr>
            <a:xfrm flipH="1">
              <a:off x="5511800" y="4193381"/>
              <a:ext cx="47613" cy="7449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Conector recto 105"/>
            <p:cNvCxnSpPr/>
            <p:nvPr/>
          </p:nvCxnSpPr>
          <p:spPr>
            <a:xfrm flipH="1">
              <a:off x="5420414" y="3315305"/>
              <a:ext cx="44740" cy="7558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Conector recto 106"/>
            <p:cNvCxnSpPr/>
            <p:nvPr/>
          </p:nvCxnSpPr>
          <p:spPr>
            <a:xfrm>
              <a:off x="5420413" y="3389799"/>
              <a:ext cx="53573" cy="35600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8" name="Conector recto 107"/>
            <p:cNvCxnSpPr/>
            <p:nvPr/>
          </p:nvCxnSpPr>
          <p:spPr>
            <a:xfrm>
              <a:off x="5493763" y="3867484"/>
              <a:ext cx="65648" cy="33506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9" name="Conector recto 108"/>
          <p:cNvCxnSpPr/>
          <p:nvPr/>
        </p:nvCxnSpPr>
        <p:spPr>
          <a:xfrm rot="21253234">
            <a:off x="5539799" y="6080665"/>
            <a:ext cx="15763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12" name="Grupo 111"/>
          <p:cNvGrpSpPr/>
          <p:nvPr/>
        </p:nvGrpSpPr>
        <p:grpSpPr>
          <a:xfrm rot="4876526">
            <a:off x="8134042" y="5861153"/>
            <a:ext cx="287366" cy="1092596"/>
            <a:chOff x="5015459" y="3234885"/>
            <a:chExt cx="287366" cy="1092596"/>
          </a:xfrm>
        </p:grpSpPr>
        <p:grpSp>
          <p:nvGrpSpPr>
            <p:cNvPr id="113" name="Grupo 112"/>
            <p:cNvGrpSpPr/>
            <p:nvPr/>
          </p:nvGrpSpPr>
          <p:grpSpPr>
            <a:xfrm rot="346766">
              <a:off x="5015459" y="3234885"/>
              <a:ext cx="287366" cy="1092596"/>
              <a:chOff x="5343444" y="3315305"/>
              <a:chExt cx="287366" cy="952570"/>
            </a:xfrm>
          </p:grpSpPr>
          <p:cxnSp>
            <p:nvCxnSpPr>
              <p:cNvPr id="115" name="Conector recto 114"/>
              <p:cNvCxnSpPr/>
              <p:nvPr/>
            </p:nvCxnSpPr>
            <p:spPr>
              <a:xfrm>
                <a:off x="5343444" y="3331579"/>
                <a:ext cx="81044" cy="5822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6" name="Conector recto 115"/>
              <p:cNvCxnSpPr/>
              <p:nvPr/>
            </p:nvCxnSpPr>
            <p:spPr>
              <a:xfrm>
                <a:off x="5559412" y="4193381"/>
                <a:ext cx="71398" cy="5822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7" name="Conector recto 116"/>
              <p:cNvCxnSpPr/>
              <p:nvPr/>
            </p:nvCxnSpPr>
            <p:spPr>
              <a:xfrm flipH="1">
                <a:off x="5511800" y="4193381"/>
                <a:ext cx="47613" cy="7449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8" name="Conector recto 117"/>
              <p:cNvCxnSpPr/>
              <p:nvPr/>
            </p:nvCxnSpPr>
            <p:spPr>
              <a:xfrm flipH="1">
                <a:off x="5420414" y="3315305"/>
                <a:ext cx="44740" cy="7558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9" name="Conector recto 118"/>
              <p:cNvCxnSpPr/>
              <p:nvPr/>
            </p:nvCxnSpPr>
            <p:spPr>
              <a:xfrm>
                <a:off x="5420413" y="3389799"/>
                <a:ext cx="53573" cy="35600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0" name="Conector recto 119"/>
              <p:cNvCxnSpPr/>
              <p:nvPr/>
            </p:nvCxnSpPr>
            <p:spPr>
              <a:xfrm>
                <a:off x="5493763" y="3867484"/>
                <a:ext cx="65648" cy="33506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14" name="Conector recto 113"/>
            <p:cNvCxnSpPr/>
            <p:nvPr/>
          </p:nvCxnSpPr>
          <p:spPr>
            <a:xfrm>
              <a:off x="5075934" y="3801291"/>
              <a:ext cx="15763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38" name="Grupo 137"/>
          <p:cNvGrpSpPr/>
          <p:nvPr/>
        </p:nvGrpSpPr>
        <p:grpSpPr>
          <a:xfrm>
            <a:off x="8316303" y="5314387"/>
            <a:ext cx="500107" cy="272051"/>
            <a:chOff x="8316303" y="5314387"/>
            <a:chExt cx="500107" cy="272051"/>
          </a:xfrm>
        </p:grpSpPr>
        <p:grpSp>
          <p:nvGrpSpPr>
            <p:cNvPr id="132" name="Grupo 131"/>
            <p:cNvGrpSpPr/>
            <p:nvPr/>
          </p:nvGrpSpPr>
          <p:grpSpPr>
            <a:xfrm>
              <a:off x="8316303" y="5314387"/>
              <a:ext cx="500107" cy="272051"/>
              <a:chOff x="8389963" y="5214088"/>
              <a:chExt cx="500107" cy="272051"/>
            </a:xfrm>
          </p:grpSpPr>
          <p:grpSp>
            <p:nvGrpSpPr>
              <p:cNvPr id="131" name="Grupo 130"/>
              <p:cNvGrpSpPr/>
              <p:nvPr/>
            </p:nvGrpSpPr>
            <p:grpSpPr>
              <a:xfrm>
                <a:off x="8389963" y="5214088"/>
                <a:ext cx="500107" cy="272051"/>
                <a:chOff x="8389967" y="5214089"/>
                <a:chExt cx="702590" cy="369948"/>
              </a:xfrm>
            </p:grpSpPr>
            <p:cxnSp>
              <p:nvCxnSpPr>
                <p:cNvPr id="124" name="Conector recto 123"/>
                <p:cNvCxnSpPr/>
                <p:nvPr/>
              </p:nvCxnSpPr>
              <p:spPr>
                <a:xfrm rot="7337172">
                  <a:off x="9016220" y="5471139"/>
                  <a:ext cx="81044" cy="716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5" name="Conector recto 124"/>
                <p:cNvCxnSpPr/>
                <p:nvPr/>
              </p:nvCxnSpPr>
              <p:spPr>
                <a:xfrm rot="7337172">
                  <a:off x="8390083" y="5257733"/>
                  <a:ext cx="71398" cy="7163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6" name="Conector recto 125"/>
                <p:cNvCxnSpPr/>
                <p:nvPr/>
              </p:nvCxnSpPr>
              <p:spPr>
                <a:xfrm rot="7337172" flipH="1">
                  <a:off x="8425296" y="5192070"/>
                  <a:ext cx="47613" cy="9165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7" name="Conector recto 126"/>
                <p:cNvCxnSpPr/>
                <p:nvPr/>
              </p:nvCxnSpPr>
              <p:spPr>
                <a:xfrm rot="7337172" flipH="1">
                  <a:off x="9010851" y="5515170"/>
                  <a:ext cx="44740" cy="9299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30" name="Grupo 129"/>
              <p:cNvGrpSpPr/>
              <p:nvPr/>
            </p:nvGrpSpPr>
            <p:grpSpPr>
              <a:xfrm>
                <a:off x="8441712" y="5261905"/>
                <a:ext cx="394539" cy="178899"/>
                <a:chOff x="8465557" y="5276697"/>
                <a:chExt cx="919660" cy="416154"/>
              </a:xfrm>
            </p:grpSpPr>
            <p:cxnSp>
              <p:nvCxnSpPr>
                <p:cNvPr id="128" name="Conector recto 127"/>
                <p:cNvCxnSpPr/>
                <p:nvPr/>
              </p:nvCxnSpPr>
              <p:spPr>
                <a:xfrm flipH="1" flipV="1">
                  <a:off x="9096029" y="5551972"/>
                  <a:ext cx="289188" cy="14087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9" name="Conector recto 128"/>
                <p:cNvCxnSpPr/>
                <p:nvPr/>
              </p:nvCxnSpPr>
              <p:spPr>
                <a:xfrm flipH="1" flipV="1">
                  <a:off x="8465557" y="5276697"/>
                  <a:ext cx="282763" cy="13496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135" name="Elipse 134"/>
            <p:cNvSpPr/>
            <p:nvPr/>
          </p:nvSpPr>
          <p:spPr>
            <a:xfrm>
              <a:off x="8496672" y="5413657"/>
              <a:ext cx="36000" cy="36000"/>
            </a:xfrm>
            <a:prstGeom prst="ellipse">
              <a:avLst/>
            </a:prstGeom>
            <a:solidFill>
              <a:schemeClr val="tx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6" name="Elipse 135"/>
            <p:cNvSpPr/>
            <p:nvPr/>
          </p:nvSpPr>
          <p:spPr>
            <a:xfrm>
              <a:off x="8545057" y="5431568"/>
              <a:ext cx="36000" cy="36000"/>
            </a:xfrm>
            <a:prstGeom prst="ellipse">
              <a:avLst/>
            </a:prstGeom>
            <a:solidFill>
              <a:schemeClr val="tx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7" name="Elipse 136"/>
            <p:cNvSpPr/>
            <p:nvPr/>
          </p:nvSpPr>
          <p:spPr>
            <a:xfrm>
              <a:off x="8594018" y="5455618"/>
              <a:ext cx="36000" cy="36000"/>
            </a:xfrm>
            <a:prstGeom prst="ellipse">
              <a:avLst/>
            </a:prstGeom>
            <a:solidFill>
              <a:schemeClr val="tx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grpSp>
        <p:nvGrpSpPr>
          <p:cNvPr id="42" name="Grupo 41">
            <a:extLst>
              <a:ext uri="{FF2B5EF4-FFF2-40B4-BE49-F238E27FC236}">
                <a16:creationId xmlns:a16="http://schemas.microsoft.com/office/drawing/2014/main" id="{CD636590-5079-D007-96DD-DFA4173D805A}"/>
              </a:ext>
            </a:extLst>
          </p:cNvPr>
          <p:cNvGrpSpPr/>
          <p:nvPr/>
        </p:nvGrpSpPr>
        <p:grpSpPr>
          <a:xfrm>
            <a:off x="9554216" y="3563566"/>
            <a:ext cx="343364" cy="276999"/>
            <a:chOff x="8257445" y="3173558"/>
            <a:chExt cx="415470" cy="335169"/>
          </a:xfrm>
        </p:grpSpPr>
        <p:sp>
          <p:nvSpPr>
            <p:cNvPr id="43" name="Elipse 42">
              <a:extLst>
                <a:ext uri="{FF2B5EF4-FFF2-40B4-BE49-F238E27FC236}">
                  <a16:creationId xmlns:a16="http://schemas.microsoft.com/office/drawing/2014/main" id="{CA382923-B654-92AC-7E4D-8637699BA429}"/>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44" name="CuadroTexto 43">
              <a:extLst>
                <a:ext uri="{FF2B5EF4-FFF2-40B4-BE49-F238E27FC236}">
                  <a16:creationId xmlns:a16="http://schemas.microsoft.com/office/drawing/2014/main" id="{0C00EA1B-F726-DD01-4276-4F0F5968C042}"/>
                </a:ext>
              </a:extLst>
            </p:cNvPr>
            <p:cNvSpPr txBox="1"/>
            <p:nvPr/>
          </p:nvSpPr>
          <p:spPr>
            <a:xfrm>
              <a:off x="8257445" y="3173558"/>
              <a:ext cx="415470" cy="335169"/>
            </a:xfrm>
            <a:prstGeom prst="rect">
              <a:avLst/>
            </a:prstGeom>
            <a:noFill/>
          </p:spPr>
          <p:txBody>
            <a:bodyPr wrap="none" rtlCol="0">
              <a:spAutoFit/>
            </a:bodyPr>
            <a:lstStyle/>
            <a:p>
              <a:r>
                <a:rPr lang="es-CL" sz="1200" dirty="0">
                  <a:solidFill>
                    <a:schemeClr val="bg1"/>
                  </a:solidFill>
                </a:rPr>
                <a:t>K6</a:t>
              </a:r>
            </a:p>
          </p:txBody>
        </p:sp>
      </p:grpSp>
      <p:grpSp>
        <p:nvGrpSpPr>
          <p:cNvPr id="139" name="Grupo 138"/>
          <p:cNvGrpSpPr/>
          <p:nvPr/>
        </p:nvGrpSpPr>
        <p:grpSpPr>
          <a:xfrm rot="20455666">
            <a:off x="9418443" y="5932740"/>
            <a:ext cx="500107" cy="272051"/>
            <a:chOff x="8316303" y="5314387"/>
            <a:chExt cx="500107" cy="272051"/>
          </a:xfrm>
        </p:grpSpPr>
        <p:grpSp>
          <p:nvGrpSpPr>
            <p:cNvPr id="140" name="Grupo 139"/>
            <p:cNvGrpSpPr/>
            <p:nvPr/>
          </p:nvGrpSpPr>
          <p:grpSpPr>
            <a:xfrm>
              <a:off x="8316303" y="5314387"/>
              <a:ext cx="500107" cy="272051"/>
              <a:chOff x="8389963" y="5214088"/>
              <a:chExt cx="500107" cy="272051"/>
            </a:xfrm>
          </p:grpSpPr>
          <p:grpSp>
            <p:nvGrpSpPr>
              <p:cNvPr id="144" name="Grupo 143"/>
              <p:cNvGrpSpPr/>
              <p:nvPr/>
            </p:nvGrpSpPr>
            <p:grpSpPr>
              <a:xfrm>
                <a:off x="8389963" y="5214088"/>
                <a:ext cx="500107" cy="272051"/>
                <a:chOff x="8389967" y="5214089"/>
                <a:chExt cx="702590" cy="369948"/>
              </a:xfrm>
            </p:grpSpPr>
            <p:cxnSp>
              <p:nvCxnSpPr>
                <p:cNvPr id="148" name="Conector recto 147"/>
                <p:cNvCxnSpPr/>
                <p:nvPr/>
              </p:nvCxnSpPr>
              <p:spPr>
                <a:xfrm rot="7337172">
                  <a:off x="9016220" y="5471139"/>
                  <a:ext cx="81044" cy="7163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9" name="Conector recto 148"/>
                <p:cNvCxnSpPr/>
                <p:nvPr/>
              </p:nvCxnSpPr>
              <p:spPr>
                <a:xfrm rot="7337172">
                  <a:off x="8390083" y="5257733"/>
                  <a:ext cx="71398" cy="7163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0" name="Conector recto 149"/>
                <p:cNvCxnSpPr/>
                <p:nvPr/>
              </p:nvCxnSpPr>
              <p:spPr>
                <a:xfrm rot="7337172" flipH="1">
                  <a:off x="8425296" y="5192070"/>
                  <a:ext cx="47613" cy="9165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1" name="Conector recto 150"/>
                <p:cNvCxnSpPr/>
                <p:nvPr/>
              </p:nvCxnSpPr>
              <p:spPr>
                <a:xfrm rot="7337172" flipH="1">
                  <a:off x="9010851" y="5515170"/>
                  <a:ext cx="44740" cy="9299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45" name="Grupo 144"/>
              <p:cNvGrpSpPr/>
              <p:nvPr/>
            </p:nvGrpSpPr>
            <p:grpSpPr>
              <a:xfrm>
                <a:off x="8441712" y="5261905"/>
                <a:ext cx="394539" cy="178899"/>
                <a:chOff x="8465557" y="5276697"/>
                <a:chExt cx="919660" cy="416154"/>
              </a:xfrm>
            </p:grpSpPr>
            <p:cxnSp>
              <p:nvCxnSpPr>
                <p:cNvPr id="146" name="Conector recto 145"/>
                <p:cNvCxnSpPr/>
                <p:nvPr/>
              </p:nvCxnSpPr>
              <p:spPr>
                <a:xfrm flipH="1" flipV="1">
                  <a:off x="9096029" y="5551972"/>
                  <a:ext cx="289188" cy="14087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7" name="Conector recto 146"/>
                <p:cNvCxnSpPr/>
                <p:nvPr/>
              </p:nvCxnSpPr>
              <p:spPr>
                <a:xfrm flipH="1" flipV="1">
                  <a:off x="8465557" y="5276697"/>
                  <a:ext cx="282763" cy="13496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141" name="Elipse 140"/>
            <p:cNvSpPr/>
            <p:nvPr/>
          </p:nvSpPr>
          <p:spPr>
            <a:xfrm>
              <a:off x="8496672" y="5413657"/>
              <a:ext cx="36000" cy="36000"/>
            </a:xfrm>
            <a:prstGeom prst="ellipse">
              <a:avLst/>
            </a:prstGeom>
            <a:solidFill>
              <a:schemeClr val="tx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42" name="Elipse 141"/>
            <p:cNvSpPr/>
            <p:nvPr/>
          </p:nvSpPr>
          <p:spPr>
            <a:xfrm>
              <a:off x="8545057" y="5431568"/>
              <a:ext cx="36000" cy="36000"/>
            </a:xfrm>
            <a:prstGeom prst="ellipse">
              <a:avLst/>
            </a:prstGeom>
            <a:solidFill>
              <a:schemeClr val="tx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43" name="Elipse 142"/>
            <p:cNvSpPr/>
            <p:nvPr/>
          </p:nvSpPr>
          <p:spPr>
            <a:xfrm>
              <a:off x="8594018" y="5455618"/>
              <a:ext cx="36000" cy="36000"/>
            </a:xfrm>
            <a:prstGeom prst="ellipse">
              <a:avLst/>
            </a:prstGeom>
            <a:solidFill>
              <a:schemeClr val="tx1"/>
            </a:solidFill>
            <a:ln w="95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grpSp>
        <p:nvGrpSpPr>
          <p:cNvPr id="60" name="Grupo 59">
            <a:extLst>
              <a:ext uri="{FF2B5EF4-FFF2-40B4-BE49-F238E27FC236}">
                <a16:creationId xmlns:a16="http://schemas.microsoft.com/office/drawing/2014/main" id="{D27A7F4C-A8EA-BC29-D1DB-25AC4AFD5D80}"/>
              </a:ext>
            </a:extLst>
          </p:cNvPr>
          <p:cNvGrpSpPr/>
          <p:nvPr/>
        </p:nvGrpSpPr>
        <p:grpSpPr>
          <a:xfrm>
            <a:off x="9472707" y="6135618"/>
            <a:ext cx="421910" cy="276999"/>
            <a:chOff x="8206577" y="3173558"/>
            <a:chExt cx="510511" cy="335169"/>
          </a:xfrm>
        </p:grpSpPr>
        <p:sp>
          <p:nvSpPr>
            <p:cNvPr id="61" name="Elipse 60">
              <a:extLst>
                <a:ext uri="{FF2B5EF4-FFF2-40B4-BE49-F238E27FC236}">
                  <a16:creationId xmlns:a16="http://schemas.microsoft.com/office/drawing/2014/main" id="{3EC2977A-DF24-A6D0-BBB4-949E3C31AC77}"/>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62" name="CuadroTexto 61">
              <a:extLst>
                <a:ext uri="{FF2B5EF4-FFF2-40B4-BE49-F238E27FC236}">
                  <a16:creationId xmlns:a16="http://schemas.microsoft.com/office/drawing/2014/main" id="{F46092AE-FC15-AC0C-8D15-558EA06D114E}"/>
                </a:ext>
              </a:extLst>
            </p:cNvPr>
            <p:cNvSpPr txBox="1"/>
            <p:nvPr/>
          </p:nvSpPr>
          <p:spPr>
            <a:xfrm>
              <a:off x="8206577" y="3173558"/>
              <a:ext cx="510511" cy="335169"/>
            </a:xfrm>
            <a:prstGeom prst="rect">
              <a:avLst/>
            </a:prstGeom>
            <a:noFill/>
          </p:spPr>
          <p:txBody>
            <a:bodyPr wrap="none" rtlCol="0">
              <a:spAutoFit/>
            </a:bodyPr>
            <a:lstStyle/>
            <a:p>
              <a:r>
                <a:rPr lang="es-CL" sz="1200" dirty="0">
                  <a:solidFill>
                    <a:schemeClr val="bg1"/>
                  </a:solidFill>
                </a:rPr>
                <a:t>K14</a:t>
              </a:r>
            </a:p>
          </p:txBody>
        </p:sp>
      </p:grpSp>
      <p:grpSp>
        <p:nvGrpSpPr>
          <p:cNvPr id="48" name="Grupo 47">
            <a:extLst>
              <a:ext uri="{FF2B5EF4-FFF2-40B4-BE49-F238E27FC236}">
                <a16:creationId xmlns:a16="http://schemas.microsoft.com/office/drawing/2014/main" id="{1BBCD9B6-68F8-A695-25D5-9E499D4582B2}"/>
              </a:ext>
            </a:extLst>
          </p:cNvPr>
          <p:cNvGrpSpPr/>
          <p:nvPr/>
        </p:nvGrpSpPr>
        <p:grpSpPr>
          <a:xfrm>
            <a:off x="7816049" y="1714258"/>
            <a:ext cx="343364" cy="276999"/>
            <a:chOff x="8257445" y="3173558"/>
            <a:chExt cx="415470" cy="335169"/>
          </a:xfrm>
        </p:grpSpPr>
        <p:sp>
          <p:nvSpPr>
            <p:cNvPr id="49" name="Elipse 48">
              <a:extLst>
                <a:ext uri="{FF2B5EF4-FFF2-40B4-BE49-F238E27FC236}">
                  <a16:creationId xmlns:a16="http://schemas.microsoft.com/office/drawing/2014/main" id="{04785B40-82A6-EDBE-FE13-9C40ED063E7B}"/>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50" name="CuadroTexto 49">
              <a:extLst>
                <a:ext uri="{FF2B5EF4-FFF2-40B4-BE49-F238E27FC236}">
                  <a16:creationId xmlns:a16="http://schemas.microsoft.com/office/drawing/2014/main" id="{C839C2F7-35F0-C10D-FFE3-5418EF4E4061}"/>
                </a:ext>
              </a:extLst>
            </p:cNvPr>
            <p:cNvSpPr txBox="1"/>
            <p:nvPr/>
          </p:nvSpPr>
          <p:spPr>
            <a:xfrm>
              <a:off x="8257445" y="3173558"/>
              <a:ext cx="415470" cy="335169"/>
            </a:xfrm>
            <a:prstGeom prst="rect">
              <a:avLst/>
            </a:prstGeom>
            <a:noFill/>
          </p:spPr>
          <p:txBody>
            <a:bodyPr wrap="none" rtlCol="0">
              <a:spAutoFit/>
            </a:bodyPr>
            <a:lstStyle/>
            <a:p>
              <a:r>
                <a:rPr lang="es-CL" sz="1200" dirty="0">
                  <a:solidFill>
                    <a:schemeClr val="bg1"/>
                  </a:solidFill>
                </a:rPr>
                <a:t>K1</a:t>
              </a:r>
            </a:p>
          </p:txBody>
        </p:sp>
      </p:grpSp>
      <p:sp>
        <p:nvSpPr>
          <p:cNvPr id="15" name="CuadroTexto 14">
            <a:extLst>
              <a:ext uri="{FF2B5EF4-FFF2-40B4-BE49-F238E27FC236}">
                <a16:creationId xmlns:a16="http://schemas.microsoft.com/office/drawing/2014/main" id="{06705601-0DD0-72FD-A217-F98E02FF9773}"/>
              </a:ext>
            </a:extLst>
          </p:cNvPr>
          <p:cNvSpPr txBox="1"/>
          <p:nvPr/>
        </p:nvSpPr>
        <p:spPr>
          <a:xfrm>
            <a:off x="4042640" y="3542536"/>
            <a:ext cx="875689" cy="276999"/>
          </a:xfrm>
          <a:prstGeom prst="rect">
            <a:avLst/>
          </a:prstGeom>
          <a:solidFill>
            <a:schemeClr val="bg1"/>
          </a:solidFill>
          <a:ln>
            <a:solidFill>
              <a:schemeClr val="tx1"/>
            </a:solidFill>
          </a:ln>
        </p:spPr>
        <p:txBody>
          <a:bodyPr wrap="none" rtlCol="0">
            <a:spAutoFit/>
          </a:bodyPr>
          <a:lstStyle/>
          <a:p>
            <a:r>
              <a:rPr lang="es-CL" sz="1200" dirty="0"/>
              <a:t>AA AMBAR</a:t>
            </a:r>
          </a:p>
        </p:txBody>
      </p:sp>
      <p:sp>
        <p:nvSpPr>
          <p:cNvPr id="122" name="CuadroTexto 121">
            <a:extLst>
              <a:ext uri="{FF2B5EF4-FFF2-40B4-BE49-F238E27FC236}">
                <a16:creationId xmlns:a16="http://schemas.microsoft.com/office/drawing/2014/main" id="{06705601-0DD0-72FD-A217-F98E02FF9773}"/>
              </a:ext>
            </a:extLst>
          </p:cNvPr>
          <p:cNvSpPr txBox="1"/>
          <p:nvPr/>
        </p:nvSpPr>
        <p:spPr>
          <a:xfrm>
            <a:off x="6995495" y="1964988"/>
            <a:ext cx="854016" cy="276999"/>
          </a:xfrm>
          <a:prstGeom prst="rect">
            <a:avLst/>
          </a:prstGeom>
          <a:solidFill>
            <a:schemeClr val="bg1"/>
          </a:solidFill>
          <a:ln>
            <a:solidFill>
              <a:schemeClr val="tx1"/>
            </a:solidFill>
          </a:ln>
        </p:spPr>
        <p:txBody>
          <a:bodyPr wrap="none" rtlCol="0">
            <a:spAutoFit/>
          </a:bodyPr>
          <a:lstStyle/>
          <a:p>
            <a:r>
              <a:rPr lang="es-CL" sz="1200" dirty="0"/>
              <a:t>AA ZAFIRO</a:t>
            </a:r>
          </a:p>
        </p:txBody>
      </p:sp>
      <p:grpSp>
        <p:nvGrpSpPr>
          <p:cNvPr id="123" name="Grupo 122"/>
          <p:cNvGrpSpPr/>
          <p:nvPr/>
        </p:nvGrpSpPr>
        <p:grpSpPr>
          <a:xfrm rot="15120879">
            <a:off x="6437133" y="1605772"/>
            <a:ext cx="287366" cy="656304"/>
            <a:chOff x="5343444" y="3315305"/>
            <a:chExt cx="287366" cy="952570"/>
          </a:xfrm>
        </p:grpSpPr>
        <p:cxnSp>
          <p:nvCxnSpPr>
            <p:cNvPr id="133" name="Conector recto 132"/>
            <p:cNvCxnSpPr/>
            <p:nvPr/>
          </p:nvCxnSpPr>
          <p:spPr>
            <a:xfrm>
              <a:off x="5343444" y="3331579"/>
              <a:ext cx="81044" cy="5822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4" name="Conector recto 133"/>
            <p:cNvCxnSpPr/>
            <p:nvPr/>
          </p:nvCxnSpPr>
          <p:spPr>
            <a:xfrm>
              <a:off x="5559412" y="4193381"/>
              <a:ext cx="71398" cy="5822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2" name="Conector recto 151"/>
            <p:cNvCxnSpPr/>
            <p:nvPr/>
          </p:nvCxnSpPr>
          <p:spPr>
            <a:xfrm flipH="1">
              <a:off x="5511800" y="4193381"/>
              <a:ext cx="47613" cy="7449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3" name="Conector recto 152"/>
            <p:cNvCxnSpPr/>
            <p:nvPr/>
          </p:nvCxnSpPr>
          <p:spPr>
            <a:xfrm flipH="1">
              <a:off x="5420414" y="3315305"/>
              <a:ext cx="44740" cy="7558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4" name="Conector recto 153"/>
            <p:cNvCxnSpPr/>
            <p:nvPr/>
          </p:nvCxnSpPr>
          <p:spPr>
            <a:xfrm>
              <a:off x="5420413" y="3389799"/>
              <a:ext cx="53573" cy="35600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5" name="Conector recto 154"/>
            <p:cNvCxnSpPr/>
            <p:nvPr/>
          </p:nvCxnSpPr>
          <p:spPr>
            <a:xfrm>
              <a:off x="5493763" y="3867484"/>
              <a:ext cx="65648" cy="33506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56" name="Conector recto 155"/>
          <p:cNvCxnSpPr/>
          <p:nvPr/>
        </p:nvCxnSpPr>
        <p:spPr>
          <a:xfrm flipH="1" flipV="1">
            <a:off x="6568768" y="1874364"/>
            <a:ext cx="55603" cy="10518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57" name="Grupo 156"/>
          <p:cNvGrpSpPr/>
          <p:nvPr/>
        </p:nvGrpSpPr>
        <p:grpSpPr>
          <a:xfrm rot="15120879">
            <a:off x="7049676" y="1219820"/>
            <a:ext cx="287366" cy="656304"/>
            <a:chOff x="5343444" y="3315305"/>
            <a:chExt cx="287366" cy="952570"/>
          </a:xfrm>
        </p:grpSpPr>
        <p:cxnSp>
          <p:nvCxnSpPr>
            <p:cNvPr id="158" name="Conector recto 157"/>
            <p:cNvCxnSpPr/>
            <p:nvPr/>
          </p:nvCxnSpPr>
          <p:spPr>
            <a:xfrm>
              <a:off x="5343444" y="3331579"/>
              <a:ext cx="81044" cy="5822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9" name="Conector recto 158"/>
            <p:cNvCxnSpPr/>
            <p:nvPr/>
          </p:nvCxnSpPr>
          <p:spPr>
            <a:xfrm>
              <a:off x="5559412" y="4193381"/>
              <a:ext cx="71398" cy="5822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0" name="Conector recto 159"/>
            <p:cNvCxnSpPr/>
            <p:nvPr/>
          </p:nvCxnSpPr>
          <p:spPr>
            <a:xfrm flipH="1">
              <a:off x="5511800" y="4193381"/>
              <a:ext cx="47613" cy="7449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1" name="Conector recto 160"/>
            <p:cNvCxnSpPr/>
            <p:nvPr/>
          </p:nvCxnSpPr>
          <p:spPr>
            <a:xfrm flipH="1">
              <a:off x="5420414" y="3315305"/>
              <a:ext cx="44740" cy="7558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2" name="Conector recto 161"/>
            <p:cNvCxnSpPr/>
            <p:nvPr/>
          </p:nvCxnSpPr>
          <p:spPr>
            <a:xfrm>
              <a:off x="5420413" y="3389799"/>
              <a:ext cx="53573" cy="35600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3" name="Conector recto 162"/>
            <p:cNvCxnSpPr/>
            <p:nvPr/>
          </p:nvCxnSpPr>
          <p:spPr>
            <a:xfrm>
              <a:off x="5493763" y="3867484"/>
              <a:ext cx="65648" cy="33506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64" name="Conector recto 163"/>
          <p:cNvCxnSpPr/>
          <p:nvPr/>
        </p:nvCxnSpPr>
        <p:spPr>
          <a:xfrm flipH="1" flipV="1">
            <a:off x="7181311" y="1488412"/>
            <a:ext cx="55603" cy="10518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65" name="Grupo 164">
            <a:extLst>
              <a:ext uri="{FF2B5EF4-FFF2-40B4-BE49-F238E27FC236}">
                <a16:creationId xmlns:a16="http://schemas.microsoft.com/office/drawing/2014/main" id="{4AFCFDF0-B359-3C09-7BF4-5DFF3D3A710C}"/>
              </a:ext>
            </a:extLst>
          </p:cNvPr>
          <p:cNvGrpSpPr/>
          <p:nvPr/>
        </p:nvGrpSpPr>
        <p:grpSpPr>
          <a:xfrm>
            <a:off x="7327996" y="2905161"/>
            <a:ext cx="343364" cy="276999"/>
            <a:chOff x="8257445" y="3173554"/>
            <a:chExt cx="415470" cy="335169"/>
          </a:xfrm>
        </p:grpSpPr>
        <p:sp>
          <p:nvSpPr>
            <p:cNvPr id="166" name="Elipse 165">
              <a:extLst>
                <a:ext uri="{FF2B5EF4-FFF2-40B4-BE49-F238E27FC236}">
                  <a16:creationId xmlns:a16="http://schemas.microsoft.com/office/drawing/2014/main" id="{7A9152DC-2001-E5D1-CD12-496F57FCEDF3}"/>
                </a:ext>
              </a:extLst>
            </p:cNvPr>
            <p:cNvSpPr/>
            <p:nvPr/>
          </p:nvSpPr>
          <p:spPr>
            <a:xfrm>
              <a:off x="8295596" y="3181497"/>
              <a:ext cx="329568" cy="313414"/>
            </a:xfrm>
            <a:prstGeom prst="ellipse">
              <a:avLst/>
            </a:prstGeom>
            <a:solidFill>
              <a:srgbClr val="7030A0"/>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167" name="CuadroTexto 166">
              <a:extLst>
                <a:ext uri="{FF2B5EF4-FFF2-40B4-BE49-F238E27FC236}">
                  <a16:creationId xmlns:a16="http://schemas.microsoft.com/office/drawing/2014/main" id="{3BB85332-A966-7238-BB85-82521A9E5B6E}"/>
                </a:ext>
              </a:extLst>
            </p:cNvPr>
            <p:cNvSpPr txBox="1"/>
            <p:nvPr/>
          </p:nvSpPr>
          <p:spPr>
            <a:xfrm>
              <a:off x="8257445" y="3173554"/>
              <a:ext cx="415470" cy="335169"/>
            </a:xfrm>
            <a:prstGeom prst="rect">
              <a:avLst/>
            </a:prstGeom>
            <a:noFill/>
          </p:spPr>
          <p:txBody>
            <a:bodyPr wrap="none" rtlCol="0">
              <a:spAutoFit/>
            </a:bodyPr>
            <a:lstStyle/>
            <a:p>
              <a:r>
                <a:rPr lang="es-CL" sz="1200" dirty="0">
                  <a:solidFill>
                    <a:schemeClr val="bg1"/>
                  </a:solidFill>
                </a:rPr>
                <a:t>K2</a:t>
              </a:r>
            </a:p>
          </p:txBody>
        </p:sp>
      </p:grpSp>
      <p:grpSp>
        <p:nvGrpSpPr>
          <p:cNvPr id="168" name="Grupo 167"/>
          <p:cNvGrpSpPr/>
          <p:nvPr/>
        </p:nvGrpSpPr>
        <p:grpSpPr>
          <a:xfrm>
            <a:off x="8287239" y="3193079"/>
            <a:ext cx="348172" cy="276999"/>
            <a:chOff x="8287239" y="3193079"/>
            <a:chExt cx="348172" cy="276999"/>
          </a:xfrm>
        </p:grpSpPr>
        <p:sp>
          <p:nvSpPr>
            <p:cNvPr id="169" name="Elipse 168">
              <a:extLst>
                <a:ext uri="{FF2B5EF4-FFF2-40B4-BE49-F238E27FC236}">
                  <a16:creationId xmlns:a16="http://schemas.microsoft.com/office/drawing/2014/main" id="{601232A0-8390-4848-A085-2D0B424515C5}"/>
                </a:ext>
              </a:extLst>
            </p:cNvPr>
            <p:cNvSpPr/>
            <p:nvPr/>
          </p:nvSpPr>
          <p:spPr>
            <a:xfrm>
              <a:off x="8318771" y="3202069"/>
              <a:ext cx="272370" cy="259020"/>
            </a:xfrm>
            <a:prstGeom prst="ellipse">
              <a:avLst/>
            </a:prstGeom>
            <a:solidFill>
              <a:srgbClr val="7030A0"/>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170" name="CuadroTexto 169">
              <a:extLst>
                <a:ext uri="{FF2B5EF4-FFF2-40B4-BE49-F238E27FC236}">
                  <a16:creationId xmlns:a16="http://schemas.microsoft.com/office/drawing/2014/main" id="{38ED6139-13D3-F016-C7B2-FF7BED9E4FEA}"/>
                </a:ext>
              </a:extLst>
            </p:cNvPr>
            <p:cNvSpPr txBox="1"/>
            <p:nvPr/>
          </p:nvSpPr>
          <p:spPr>
            <a:xfrm>
              <a:off x="8287239" y="3193079"/>
              <a:ext cx="348172" cy="276999"/>
            </a:xfrm>
            <a:prstGeom prst="rect">
              <a:avLst/>
            </a:prstGeom>
            <a:noFill/>
          </p:spPr>
          <p:txBody>
            <a:bodyPr wrap="none" rtlCol="0">
              <a:spAutoFit/>
            </a:bodyPr>
            <a:lstStyle/>
            <a:p>
              <a:r>
                <a:rPr lang="es-CL" sz="1200" b="1" dirty="0">
                  <a:solidFill>
                    <a:srgbClr val="FF0909"/>
                  </a:solidFill>
                </a:rPr>
                <a:t>K3</a:t>
              </a:r>
            </a:p>
          </p:txBody>
        </p:sp>
      </p:grpSp>
      <p:grpSp>
        <p:nvGrpSpPr>
          <p:cNvPr id="171" name="Grupo 170">
            <a:extLst>
              <a:ext uri="{FF2B5EF4-FFF2-40B4-BE49-F238E27FC236}">
                <a16:creationId xmlns:a16="http://schemas.microsoft.com/office/drawing/2014/main" id="{A9C0AA6D-269F-99FC-3FD0-F5147087ECF4}"/>
              </a:ext>
            </a:extLst>
          </p:cNvPr>
          <p:cNvGrpSpPr/>
          <p:nvPr/>
        </p:nvGrpSpPr>
        <p:grpSpPr>
          <a:xfrm>
            <a:off x="7499678" y="5025184"/>
            <a:ext cx="421910" cy="276999"/>
            <a:chOff x="8205125" y="3170621"/>
            <a:chExt cx="510511" cy="335169"/>
          </a:xfrm>
        </p:grpSpPr>
        <p:sp>
          <p:nvSpPr>
            <p:cNvPr id="172" name="Elipse 171">
              <a:extLst>
                <a:ext uri="{FF2B5EF4-FFF2-40B4-BE49-F238E27FC236}">
                  <a16:creationId xmlns:a16="http://schemas.microsoft.com/office/drawing/2014/main" id="{2D5E6B1F-4912-A41A-9095-E2BD03A3DEE5}"/>
                </a:ext>
              </a:extLst>
            </p:cNvPr>
            <p:cNvSpPr/>
            <p:nvPr/>
          </p:nvSpPr>
          <p:spPr>
            <a:xfrm>
              <a:off x="8295596" y="3181499"/>
              <a:ext cx="329568" cy="313414"/>
            </a:xfrm>
            <a:prstGeom prst="ellipse">
              <a:avLst/>
            </a:prstGeom>
            <a:solidFill>
              <a:srgbClr val="7030A0"/>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173" name="CuadroTexto 172">
              <a:extLst>
                <a:ext uri="{FF2B5EF4-FFF2-40B4-BE49-F238E27FC236}">
                  <a16:creationId xmlns:a16="http://schemas.microsoft.com/office/drawing/2014/main" id="{1EFA8B7E-90B6-652B-FA58-4D64DDCF7333}"/>
                </a:ext>
              </a:extLst>
            </p:cNvPr>
            <p:cNvSpPr txBox="1"/>
            <p:nvPr/>
          </p:nvSpPr>
          <p:spPr>
            <a:xfrm>
              <a:off x="8205125" y="3170621"/>
              <a:ext cx="510511" cy="335169"/>
            </a:xfrm>
            <a:prstGeom prst="rect">
              <a:avLst/>
            </a:prstGeom>
            <a:noFill/>
          </p:spPr>
          <p:txBody>
            <a:bodyPr wrap="none" rtlCol="0">
              <a:spAutoFit/>
            </a:bodyPr>
            <a:lstStyle/>
            <a:p>
              <a:r>
                <a:rPr lang="es-CL" sz="1200" dirty="0">
                  <a:solidFill>
                    <a:schemeClr val="bg1"/>
                  </a:solidFill>
                </a:rPr>
                <a:t>K10</a:t>
              </a:r>
            </a:p>
          </p:txBody>
        </p:sp>
      </p:grpSp>
      <p:grpSp>
        <p:nvGrpSpPr>
          <p:cNvPr id="174" name="Grupo 173"/>
          <p:cNvGrpSpPr/>
          <p:nvPr/>
        </p:nvGrpSpPr>
        <p:grpSpPr>
          <a:xfrm>
            <a:off x="9573116" y="4003557"/>
            <a:ext cx="343364" cy="276999"/>
            <a:chOff x="9573116" y="4003557"/>
            <a:chExt cx="343364" cy="276999"/>
          </a:xfrm>
        </p:grpSpPr>
        <p:sp>
          <p:nvSpPr>
            <p:cNvPr id="175" name="Elipse 174">
              <a:extLst>
                <a:ext uri="{FF2B5EF4-FFF2-40B4-BE49-F238E27FC236}">
                  <a16:creationId xmlns:a16="http://schemas.microsoft.com/office/drawing/2014/main" id="{99A30CE9-A2F3-0B3B-E585-7C35E58A6DE9}"/>
                </a:ext>
              </a:extLst>
            </p:cNvPr>
            <p:cNvSpPr/>
            <p:nvPr/>
          </p:nvSpPr>
          <p:spPr>
            <a:xfrm>
              <a:off x="9608613" y="4012547"/>
              <a:ext cx="272371" cy="259020"/>
            </a:xfrm>
            <a:prstGeom prst="ellipse">
              <a:avLst/>
            </a:prstGeom>
            <a:solidFill>
              <a:srgbClr val="7030A0"/>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176" name="CuadroTexto 175">
              <a:extLst>
                <a:ext uri="{FF2B5EF4-FFF2-40B4-BE49-F238E27FC236}">
                  <a16:creationId xmlns:a16="http://schemas.microsoft.com/office/drawing/2014/main" id="{4E81A97A-7B06-2700-A4AA-0D044750FB39}"/>
                </a:ext>
              </a:extLst>
            </p:cNvPr>
            <p:cNvSpPr txBox="1"/>
            <p:nvPr/>
          </p:nvSpPr>
          <p:spPr>
            <a:xfrm>
              <a:off x="9573116" y="4003557"/>
              <a:ext cx="343364" cy="276999"/>
            </a:xfrm>
            <a:prstGeom prst="rect">
              <a:avLst/>
            </a:prstGeom>
            <a:noFill/>
          </p:spPr>
          <p:txBody>
            <a:bodyPr wrap="none" rtlCol="0">
              <a:spAutoFit/>
            </a:bodyPr>
            <a:lstStyle/>
            <a:p>
              <a:r>
                <a:rPr lang="es-CL" sz="1200" dirty="0">
                  <a:solidFill>
                    <a:schemeClr val="bg1"/>
                  </a:solidFill>
                </a:rPr>
                <a:t>K7</a:t>
              </a:r>
            </a:p>
          </p:txBody>
        </p:sp>
      </p:grpSp>
    </p:spTree>
    <p:extLst>
      <p:ext uri="{BB962C8B-B14F-4D97-AF65-F5344CB8AC3E}">
        <p14:creationId xmlns:p14="http://schemas.microsoft.com/office/powerpoint/2010/main" val="23373794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75A45D0C-D457-4BE6-2A58-B71DEB01E024}"/>
              </a:ext>
            </a:extLst>
          </p:cNvPr>
          <p:cNvGrpSpPr/>
          <p:nvPr/>
        </p:nvGrpSpPr>
        <p:grpSpPr>
          <a:xfrm>
            <a:off x="0" y="85738"/>
            <a:ext cx="12192000" cy="1185897"/>
            <a:chOff x="0" y="85738"/>
            <a:chExt cx="12192000" cy="1185897"/>
          </a:xfrm>
        </p:grpSpPr>
        <p:sp>
          <p:nvSpPr>
            <p:cNvPr id="5" name="TextBox 4">
              <a:extLst>
                <a:ext uri="{FF2B5EF4-FFF2-40B4-BE49-F238E27FC236}">
                  <a16:creationId xmlns:a16="http://schemas.microsoft.com/office/drawing/2014/main" id="{EEA37D38-09C4-04B8-FB8A-005AE4A3CBBB}"/>
                </a:ext>
              </a:extLst>
            </p:cNvPr>
            <p:cNvSpPr txBox="1">
              <a:spLocks noChangeArrowheads="1"/>
            </p:cNvSpPr>
            <p:nvPr/>
          </p:nvSpPr>
          <p:spPr bwMode="auto">
            <a:xfrm>
              <a:off x="2672556" y="277132"/>
              <a:ext cx="68468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DESCRIPCIÓN DEL ÁREA OBJETIVO</a:t>
              </a:r>
            </a:p>
            <a:p>
              <a:pPr algn="ctr" eaLnBrk="1" hangingPunct="1">
                <a:lnSpc>
                  <a:spcPct val="100000"/>
                </a:lnSpc>
                <a:spcBef>
                  <a:spcPct val="0"/>
                </a:spcBef>
                <a:buFontTx/>
                <a:buNone/>
              </a:pPr>
              <a:r>
                <a:rPr lang="en-US" altLang="es-CL" sz="2400" b="1" dirty="0" err="1">
                  <a:latin typeface="Arial Black" panose="020B0604020202020204" pitchFamily="34" charset="0"/>
                </a:rPr>
                <a:t>Antecedentes</a:t>
              </a:r>
              <a:r>
                <a:rPr lang="en-US" altLang="es-CL" sz="2400" b="1" dirty="0">
                  <a:latin typeface="Arial Black" panose="020B0604020202020204" pitchFamily="34" charset="0"/>
                </a:rPr>
                <a:t> de </a:t>
              </a:r>
              <a:r>
                <a:rPr lang="en-US" altLang="es-CL" sz="2400" b="1" dirty="0" err="1">
                  <a:latin typeface="Arial Black" panose="020B0604020202020204" pitchFamily="34" charset="0"/>
                </a:rPr>
                <a:t>Inteligencia</a:t>
              </a:r>
              <a:endParaRPr lang="en-US" altLang="es-CL" sz="2400" dirty="0">
                <a:latin typeface="Arial Black" panose="020B0604020202020204" pitchFamily="34" charset="0"/>
              </a:endParaRPr>
            </a:p>
          </p:txBody>
        </p:sp>
        <p:pic>
          <p:nvPicPr>
            <p:cNvPr id="6" name="Imagen 5" descr="IMG_4532.JPG">
              <a:extLst>
                <a:ext uri="{FF2B5EF4-FFF2-40B4-BE49-F238E27FC236}">
                  <a16:creationId xmlns:a16="http://schemas.microsoft.com/office/drawing/2014/main" id="{FBA816CE-6552-A268-78F2-B256060DB0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6D05216B-71F2-0CFF-98CB-FE38D0B25D6C}"/>
                </a:ext>
              </a:extLst>
            </p:cNvPr>
            <p:cNvSpPr/>
            <p:nvPr/>
          </p:nvSpPr>
          <p:spPr>
            <a:xfrm>
              <a:off x="0" y="1091722"/>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sp>
        <p:nvSpPr>
          <p:cNvPr id="3" name="Rectangle 1">
            <a:extLst>
              <a:ext uri="{FF2B5EF4-FFF2-40B4-BE49-F238E27FC236}">
                <a16:creationId xmlns:a16="http://schemas.microsoft.com/office/drawing/2014/main" id="{E93BB0AA-73AB-552C-D9CE-1D3EF6DC41F3}"/>
              </a:ext>
            </a:extLst>
          </p:cNvPr>
          <p:cNvSpPr/>
          <p:nvPr/>
        </p:nvSpPr>
        <p:spPr>
          <a:xfrm>
            <a:off x="3175" y="1330496"/>
            <a:ext cx="6088063" cy="22701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sz="1000" b="1" dirty="0">
                <a:solidFill>
                  <a:schemeClr val="tx1"/>
                </a:solidFill>
                <a:latin typeface=" Arial" panose="02020603050405020304"/>
                <a:cs typeface="Arial" panose="020B0604020202020204" pitchFamily="34" charset="0"/>
              </a:rPr>
              <a:t>OBJETIVO</a:t>
            </a:r>
            <a:r>
              <a:rPr lang="en-US" sz="1000" dirty="0">
                <a:solidFill>
                  <a:schemeClr val="tx1"/>
                </a:solidFill>
                <a:latin typeface=" Arial" panose="02020603050405020304"/>
                <a:cs typeface="Arial" panose="020B0604020202020204" pitchFamily="34" charset="0"/>
              </a:rPr>
              <a:t>//TARGET</a:t>
            </a:r>
            <a:r>
              <a:rPr lang="en-US" sz="1000" b="1" dirty="0">
                <a:solidFill>
                  <a:schemeClr val="tx1"/>
                </a:solidFill>
                <a:latin typeface=" Arial" panose="02020603050405020304"/>
                <a:cs typeface="Arial" panose="020B0604020202020204" pitchFamily="34" charset="0"/>
              </a:rPr>
              <a:t>: BRAVO – AEROPUERTO RIO GRANDE.</a:t>
            </a:r>
            <a:endParaRPr lang="en-US" sz="1000" dirty="0">
              <a:solidFill>
                <a:schemeClr val="tx1"/>
              </a:solidFill>
              <a:latin typeface=" Arial" panose="02020603050405020304"/>
              <a:cs typeface="Arial" panose="020B0604020202020204" pitchFamily="34" charset="0"/>
            </a:endParaRPr>
          </a:p>
        </p:txBody>
      </p:sp>
      <p:sp>
        <p:nvSpPr>
          <p:cNvPr id="10" name="Rectangle 2">
            <a:extLst>
              <a:ext uri="{FF2B5EF4-FFF2-40B4-BE49-F238E27FC236}">
                <a16:creationId xmlns:a16="http://schemas.microsoft.com/office/drawing/2014/main" id="{44620AA0-830A-39DC-1ED0-8E7D0A747359}"/>
              </a:ext>
            </a:extLst>
          </p:cNvPr>
          <p:cNvSpPr/>
          <p:nvPr/>
        </p:nvSpPr>
        <p:spPr>
          <a:xfrm>
            <a:off x="6091238" y="1330496"/>
            <a:ext cx="4062412" cy="227012"/>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defRPr/>
            </a:pPr>
            <a:r>
              <a:rPr lang="es-CL" altLang="es-CL" sz="1000" b="1" dirty="0">
                <a:latin typeface=" Arial" panose="02020603050405020304"/>
                <a:cs typeface="Arial" panose="020B0604020202020204" pitchFamily="34" charset="0"/>
              </a:rPr>
              <a:t>SEGURIDAD:  01 COY FUS </a:t>
            </a:r>
            <a:r>
              <a:rPr lang="es-CL" altLang="es-CL" sz="1000" b="1" dirty="0" err="1">
                <a:latin typeface=" Arial" panose="02020603050405020304"/>
                <a:cs typeface="Arial" panose="020B0604020202020204" pitchFamily="34" charset="0"/>
              </a:rPr>
              <a:t>Mot</a:t>
            </a:r>
            <a:r>
              <a:rPr lang="es-CL" altLang="es-CL" sz="1000" b="1" dirty="0">
                <a:latin typeface=" Arial" panose="02020603050405020304"/>
                <a:cs typeface="Arial" panose="020B0604020202020204" pitchFamily="34" charset="0"/>
              </a:rPr>
              <a:t>.</a:t>
            </a:r>
          </a:p>
        </p:txBody>
      </p:sp>
      <p:sp>
        <p:nvSpPr>
          <p:cNvPr id="11" name="Rectangle 3">
            <a:extLst>
              <a:ext uri="{FF2B5EF4-FFF2-40B4-BE49-F238E27FC236}">
                <a16:creationId xmlns:a16="http://schemas.microsoft.com/office/drawing/2014/main" id="{0C9AF172-06FF-614D-BAFB-2BA48995174F}"/>
              </a:ext>
            </a:extLst>
          </p:cNvPr>
          <p:cNvSpPr/>
          <p:nvPr/>
        </p:nvSpPr>
        <p:spPr>
          <a:xfrm>
            <a:off x="9853684" y="1330496"/>
            <a:ext cx="2338316" cy="227012"/>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sz="1000" b="1" dirty="0">
                <a:solidFill>
                  <a:schemeClr val="tx1"/>
                </a:solidFill>
                <a:latin typeface=" Arial" panose="02020603050405020304"/>
                <a:cs typeface="Arial" panose="020B0604020202020204" pitchFamily="34" charset="0"/>
              </a:rPr>
              <a:t>APOYO: 01 COY FUS Mot. + 01 CS</a:t>
            </a:r>
          </a:p>
        </p:txBody>
      </p:sp>
      <p:sp>
        <p:nvSpPr>
          <p:cNvPr id="12" name="Rectangle 4">
            <a:extLst>
              <a:ext uri="{FF2B5EF4-FFF2-40B4-BE49-F238E27FC236}">
                <a16:creationId xmlns:a16="http://schemas.microsoft.com/office/drawing/2014/main" id="{96098919-9ED9-F2CA-DCEE-4E0D334CA870}"/>
              </a:ext>
            </a:extLst>
          </p:cNvPr>
          <p:cNvSpPr/>
          <p:nvPr/>
        </p:nvSpPr>
        <p:spPr>
          <a:xfrm>
            <a:off x="3175" y="1555921"/>
            <a:ext cx="12188825" cy="22701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defRPr/>
            </a:pPr>
            <a:r>
              <a:rPr lang="en-US" altLang="es-CL" sz="1000" b="1" dirty="0">
                <a:latin typeface=" Arial" panose="02020603050405020304"/>
                <a:cs typeface="Arial" panose="020B0604020202020204" pitchFamily="34" charset="0"/>
              </a:rPr>
              <a:t>NÚMERO</a:t>
            </a:r>
            <a:r>
              <a:rPr lang="en-US" altLang="es-CL" sz="1000" dirty="0">
                <a:latin typeface=" Arial" panose="02020603050405020304"/>
                <a:cs typeface="Arial" panose="020B0604020202020204" pitchFamily="34" charset="0"/>
              </a:rPr>
              <a:t>//NUMBER</a:t>
            </a:r>
            <a:r>
              <a:rPr lang="en-US" altLang="es-CL" sz="1000" b="1" dirty="0">
                <a:latin typeface=" Arial" panose="02020603050405020304"/>
                <a:cs typeface="Arial" panose="020B0604020202020204" pitchFamily="34" charset="0"/>
              </a:rPr>
              <a:t>:  002 </a:t>
            </a:r>
            <a:r>
              <a:rPr lang="en-US" altLang="es-CL" sz="1000" dirty="0">
                <a:latin typeface=" Arial" panose="02020603050405020304"/>
                <a:cs typeface="Arial" panose="020B0604020202020204" pitchFamily="34" charset="0"/>
              </a:rPr>
              <a:t>                   </a:t>
            </a:r>
            <a:r>
              <a:rPr lang="en-US" altLang="es-CL" sz="1000" b="1" dirty="0">
                <a:latin typeface=" Arial" panose="02020603050405020304"/>
                <a:cs typeface="Arial" panose="020B0604020202020204" pitchFamily="34" charset="0"/>
              </a:rPr>
              <a:t>ÁREA</a:t>
            </a:r>
            <a:r>
              <a:rPr lang="en-US" altLang="es-CL" sz="1000" dirty="0">
                <a:latin typeface=" Arial" panose="02020603050405020304"/>
                <a:cs typeface="Arial" panose="020B0604020202020204" pitchFamily="34" charset="0"/>
              </a:rPr>
              <a:t>//AREA:   DNRG                </a:t>
            </a:r>
            <a:r>
              <a:rPr lang="en-US" altLang="es-CL" sz="1000" b="1" dirty="0">
                <a:latin typeface=" Arial" panose="02020603050405020304"/>
                <a:cs typeface="Arial" panose="020B0604020202020204" pitchFamily="34" charset="0"/>
              </a:rPr>
              <a:t>CALLE</a:t>
            </a:r>
            <a:r>
              <a:rPr lang="en-US" altLang="es-CL" sz="1000" dirty="0">
                <a:latin typeface=" Arial" panose="02020603050405020304"/>
                <a:cs typeface="Arial" panose="020B0604020202020204" pitchFamily="34" charset="0"/>
              </a:rPr>
              <a:t>//STREET:     RN-3 // RP-5 // R-B // R-C	</a:t>
            </a:r>
            <a:r>
              <a:rPr lang="en-US" altLang="es-CL" sz="1000" b="1" dirty="0">
                <a:latin typeface=" Arial" panose="02020603050405020304"/>
                <a:cs typeface="Arial" panose="020B0604020202020204" pitchFamily="34" charset="0"/>
              </a:rPr>
              <a:t>CASA//HOUSE: </a:t>
            </a:r>
            <a:r>
              <a:rPr lang="en-US" altLang="es-CL" sz="1000" dirty="0">
                <a:latin typeface=" Arial" panose="02020603050405020304"/>
                <a:cs typeface="Arial" panose="020B0604020202020204" pitchFamily="34" charset="0"/>
              </a:rPr>
              <a:t>N/A</a:t>
            </a:r>
            <a:endParaRPr lang="en-US" altLang="es-CL" sz="1000" b="1" dirty="0">
              <a:latin typeface=" Arial" panose="02020603050405020304"/>
              <a:cs typeface="Arial" panose="020B0604020202020204" pitchFamily="34" charset="0"/>
            </a:endParaRPr>
          </a:p>
        </p:txBody>
      </p:sp>
      <p:sp>
        <p:nvSpPr>
          <p:cNvPr id="13" name="Rectangle 5">
            <a:extLst>
              <a:ext uri="{FF2B5EF4-FFF2-40B4-BE49-F238E27FC236}">
                <a16:creationId xmlns:a16="http://schemas.microsoft.com/office/drawing/2014/main" id="{E6F4C95F-8FE7-8C35-C67B-DA21EB8AEF3F}"/>
              </a:ext>
            </a:extLst>
          </p:cNvPr>
          <p:cNvSpPr/>
          <p:nvPr/>
        </p:nvSpPr>
        <p:spPr>
          <a:xfrm>
            <a:off x="0" y="1786108"/>
            <a:ext cx="12193588" cy="22701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sz="1000" b="1" dirty="0">
                <a:solidFill>
                  <a:schemeClr val="tx1"/>
                </a:solidFill>
                <a:latin typeface=" Arial" panose="02020603050405020304"/>
                <a:cs typeface="Arial" panose="020B0604020202020204" pitchFamily="34" charset="0"/>
              </a:rPr>
              <a:t>ÁREA DE OPERACIÓNES</a:t>
            </a:r>
            <a:r>
              <a:rPr lang="en-US" sz="1000" dirty="0">
                <a:solidFill>
                  <a:schemeClr val="tx1"/>
                </a:solidFill>
                <a:latin typeface=" Arial" panose="02020603050405020304"/>
                <a:cs typeface="Arial" panose="020B0604020202020204" pitchFamily="34" charset="0"/>
              </a:rPr>
              <a:t>//AREA OF OPERATIONS</a:t>
            </a:r>
            <a:r>
              <a:rPr lang="en-US" sz="1000" b="1" dirty="0">
                <a:solidFill>
                  <a:schemeClr val="tx1"/>
                </a:solidFill>
                <a:latin typeface=" Arial" panose="02020603050405020304"/>
                <a:cs typeface="Arial" panose="020B0604020202020204" pitchFamily="34" charset="0"/>
              </a:rPr>
              <a:t>:</a:t>
            </a:r>
            <a:r>
              <a:rPr lang="en-US" sz="1000" dirty="0">
                <a:solidFill>
                  <a:schemeClr val="tx1"/>
                </a:solidFill>
                <a:latin typeface=" Arial" panose="02020603050405020304"/>
                <a:cs typeface="Arial" panose="020B0604020202020204" pitchFamily="34" charset="0"/>
              </a:rPr>
              <a:t> RIO GRANDE 	</a:t>
            </a:r>
            <a:r>
              <a:rPr lang="en-US" sz="1000" b="1" dirty="0">
                <a:solidFill>
                  <a:schemeClr val="tx1"/>
                </a:solidFill>
                <a:latin typeface=" Arial" panose="02020603050405020304"/>
                <a:cs typeface="Arial" panose="020B0604020202020204" pitchFamily="34" charset="0"/>
              </a:rPr>
              <a:t>FT</a:t>
            </a:r>
            <a:r>
              <a:rPr lang="en-US" sz="1000" dirty="0">
                <a:solidFill>
                  <a:schemeClr val="tx1"/>
                </a:solidFill>
                <a:latin typeface=" Arial" panose="02020603050405020304"/>
                <a:cs typeface="Arial" panose="020B0604020202020204" pitchFamily="34" charset="0"/>
              </a:rPr>
              <a:t>//TF:    ME 	LF	</a:t>
            </a:r>
            <a:r>
              <a:rPr lang="en-US" sz="1000" b="1" dirty="0">
                <a:solidFill>
                  <a:schemeClr val="tx1"/>
                </a:solidFill>
                <a:latin typeface=" Arial" panose="02020603050405020304"/>
                <a:cs typeface="Arial" panose="020B0604020202020204" pitchFamily="34" charset="0"/>
              </a:rPr>
              <a:t>ALERTA</a:t>
            </a:r>
            <a:r>
              <a:rPr lang="en-US" sz="1000" dirty="0">
                <a:solidFill>
                  <a:schemeClr val="tx1"/>
                </a:solidFill>
                <a:latin typeface=" Arial" panose="02020603050405020304"/>
                <a:cs typeface="Arial" panose="020B0604020202020204" pitchFamily="34" charset="0"/>
              </a:rPr>
              <a:t>//ALERT:   RESINT 001</a:t>
            </a:r>
          </a:p>
        </p:txBody>
      </p:sp>
      <p:sp>
        <p:nvSpPr>
          <p:cNvPr id="14" name="Rectangle 6">
            <a:extLst>
              <a:ext uri="{FF2B5EF4-FFF2-40B4-BE49-F238E27FC236}">
                <a16:creationId xmlns:a16="http://schemas.microsoft.com/office/drawing/2014/main" id="{18155A8A-ECA4-3494-0334-F6492C62A210}"/>
              </a:ext>
            </a:extLst>
          </p:cNvPr>
          <p:cNvSpPr/>
          <p:nvPr/>
        </p:nvSpPr>
        <p:spPr>
          <a:xfrm>
            <a:off x="0" y="1997246"/>
            <a:ext cx="2036763" cy="23177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sz="1000" b="1" dirty="0">
                <a:solidFill>
                  <a:schemeClr val="tx1"/>
                </a:solidFill>
                <a:latin typeface=" Arial" panose="02020603050405020304"/>
                <a:cs typeface="Arial" panose="020B0604020202020204" pitchFamily="34" charset="0"/>
              </a:rPr>
              <a:t>FDI//</a:t>
            </a:r>
            <a:r>
              <a:rPr lang="en-US" sz="1000" dirty="0">
                <a:solidFill>
                  <a:schemeClr val="tx1"/>
                </a:solidFill>
                <a:latin typeface=" Arial" panose="02020603050405020304"/>
                <a:cs typeface="Arial" panose="020B0604020202020204" pitchFamily="34" charset="0"/>
              </a:rPr>
              <a:t>DOI</a:t>
            </a:r>
            <a:r>
              <a:rPr lang="en-US" sz="1000" b="1" dirty="0">
                <a:solidFill>
                  <a:schemeClr val="tx1"/>
                </a:solidFill>
                <a:latin typeface=" Arial" panose="02020603050405020304"/>
                <a:cs typeface="Arial" panose="020B0604020202020204" pitchFamily="34" charset="0"/>
              </a:rPr>
              <a:t>:               UKN </a:t>
            </a:r>
            <a:endParaRPr lang="en-US" sz="1000" dirty="0">
              <a:solidFill>
                <a:schemeClr val="tx1"/>
              </a:solidFill>
              <a:latin typeface=" Arial" panose="02020603050405020304"/>
              <a:cs typeface="Arial" panose="020B0604020202020204" pitchFamily="34" charset="0"/>
            </a:endParaRPr>
          </a:p>
        </p:txBody>
      </p:sp>
      <p:sp>
        <p:nvSpPr>
          <p:cNvPr id="15" name="Rectangle 7">
            <a:extLst>
              <a:ext uri="{FF2B5EF4-FFF2-40B4-BE49-F238E27FC236}">
                <a16:creationId xmlns:a16="http://schemas.microsoft.com/office/drawing/2014/main" id="{B37ABB8A-A53E-CDA7-2263-5F4DDFBB7B6D}"/>
              </a:ext>
            </a:extLst>
          </p:cNvPr>
          <p:cNvSpPr/>
          <p:nvPr/>
        </p:nvSpPr>
        <p:spPr>
          <a:xfrm>
            <a:off x="1843088" y="1994071"/>
            <a:ext cx="2049462" cy="23495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sz="1000" b="1" dirty="0">
                <a:solidFill>
                  <a:schemeClr val="tx1"/>
                </a:solidFill>
                <a:latin typeface=" Arial" panose="02020603050405020304"/>
                <a:cs typeface="Arial" panose="020B0604020202020204" pitchFamily="34" charset="0"/>
              </a:rPr>
              <a:t>TAREA</a:t>
            </a:r>
            <a:r>
              <a:rPr lang="en-US" sz="1000" dirty="0">
                <a:solidFill>
                  <a:schemeClr val="tx1"/>
                </a:solidFill>
                <a:latin typeface=" Arial" panose="02020603050405020304"/>
                <a:cs typeface="Arial" panose="020B0604020202020204" pitchFamily="34" charset="0"/>
              </a:rPr>
              <a:t>//TASK:     DEFENDER.     </a:t>
            </a:r>
          </a:p>
        </p:txBody>
      </p:sp>
      <p:sp>
        <p:nvSpPr>
          <p:cNvPr id="16" name="Rectangle 8">
            <a:extLst>
              <a:ext uri="{FF2B5EF4-FFF2-40B4-BE49-F238E27FC236}">
                <a16:creationId xmlns:a16="http://schemas.microsoft.com/office/drawing/2014/main" id="{8B765C0D-7993-5A05-6B1F-0920A0FDDEB2}"/>
              </a:ext>
            </a:extLst>
          </p:cNvPr>
          <p:cNvSpPr/>
          <p:nvPr/>
        </p:nvSpPr>
        <p:spPr>
          <a:xfrm>
            <a:off x="3890963" y="1997246"/>
            <a:ext cx="2209800" cy="23177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defRPr/>
            </a:pPr>
            <a:r>
              <a:rPr lang="en-US" altLang="es-CL" sz="1000" b="1" dirty="0">
                <a:latin typeface=" Arial" panose="02020603050405020304"/>
                <a:cs typeface="Arial" panose="020B0604020202020204" pitchFamily="34" charset="0"/>
              </a:rPr>
              <a:t>GRID:</a:t>
            </a:r>
            <a:endParaRPr lang="en-US" altLang="es-CL" sz="1000" dirty="0">
              <a:latin typeface=" Arial" panose="02020603050405020304"/>
              <a:cs typeface="Arial" panose="020B0604020202020204" pitchFamily="34" charset="0"/>
            </a:endParaRPr>
          </a:p>
        </p:txBody>
      </p:sp>
      <p:sp>
        <p:nvSpPr>
          <p:cNvPr id="17" name="Rectangle 9">
            <a:extLst>
              <a:ext uri="{FF2B5EF4-FFF2-40B4-BE49-F238E27FC236}">
                <a16:creationId xmlns:a16="http://schemas.microsoft.com/office/drawing/2014/main" id="{6D05E736-4D89-7DE8-ED31-4D6E7EA56CA9}"/>
              </a:ext>
            </a:extLst>
          </p:cNvPr>
          <p:cNvSpPr/>
          <p:nvPr/>
        </p:nvSpPr>
        <p:spPr>
          <a:xfrm>
            <a:off x="6100763" y="1997246"/>
            <a:ext cx="6091237" cy="227012"/>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000" b="1" dirty="0">
                <a:solidFill>
                  <a:schemeClr val="tx1"/>
                </a:solidFill>
                <a:latin typeface=" Arial" panose="02020603050405020304"/>
                <a:cs typeface="Arial" panose="020B0604020202020204" pitchFamily="34" charset="0"/>
              </a:rPr>
              <a:t> DESCRIPCIÓN DEL TERRENO </a:t>
            </a:r>
            <a:r>
              <a:rPr lang="en-US" sz="1000" dirty="0">
                <a:solidFill>
                  <a:schemeClr val="tx1"/>
                </a:solidFill>
                <a:latin typeface=" Arial" panose="02020603050405020304"/>
                <a:cs typeface="Arial" panose="020B0604020202020204" pitchFamily="34" charset="0"/>
              </a:rPr>
              <a:t>TERRAIN DESCRIPTION</a:t>
            </a:r>
          </a:p>
        </p:txBody>
      </p:sp>
      <p:sp>
        <p:nvSpPr>
          <p:cNvPr id="18" name="Rectangle 12">
            <a:extLst>
              <a:ext uri="{FF2B5EF4-FFF2-40B4-BE49-F238E27FC236}">
                <a16:creationId xmlns:a16="http://schemas.microsoft.com/office/drawing/2014/main" id="{AB63BE33-3023-6AAF-BDED-4A97957E0281}"/>
              </a:ext>
            </a:extLst>
          </p:cNvPr>
          <p:cNvSpPr/>
          <p:nvPr/>
        </p:nvSpPr>
        <p:spPr>
          <a:xfrm>
            <a:off x="6103938" y="2230608"/>
            <a:ext cx="6092825" cy="253841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50000"/>
              </a:lnSpc>
              <a:spcBef>
                <a:spcPct val="0"/>
              </a:spcBef>
              <a:buNone/>
              <a:defRPr/>
            </a:pPr>
            <a:r>
              <a:rPr lang="en-US" altLang="es-CL" sz="900" b="1" u="sng" dirty="0">
                <a:latin typeface=" Arial" panose="02020603050405020304"/>
                <a:cs typeface="Arial" panose="020B0604020202020204" pitchFamily="34" charset="0"/>
              </a:rPr>
              <a:t>NÚMERO DE EDIFICIOS</a:t>
            </a:r>
            <a:r>
              <a:rPr lang="en-US" altLang="es-CL" sz="900" u="sng" dirty="0">
                <a:latin typeface=" Arial" panose="02020603050405020304"/>
                <a:cs typeface="Arial" panose="020B0604020202020204" pitchFamily="34" charset="0"/>
              </a:rPr>
              <a:t>//NUMBER OF BLDGS</a:t>
            </a:r>
            <a:r>
              <a:rPr lang="es-CL" altLang="es-CL" sz="900" b="1" dirty="0">
                <a:latin typeface=" Arial" panose="02020603050405020304"/>
                <a:cs typeface="Arial" panose="020B0604020202020204" pitchFamily="34" charset="0"/>
              </a:rPr>
              <a:t>:	</a:t>
            </a:r>
            <a:r>
              <a:rPr lang="es-CL" sz="900" dirty="0"/>
              <a:t>33.883</a:t>
            </a:r>
          </a:p>
          <a:p>
            <a:pPr>
              <a:lnSpc>
                <a:spcPct val="150000"/>
              </a:lnSpc>
              <a:spcBef>
                <a:spcPct val="0"/>
              </a:spcBef>
              <a:buNone/>
              <a:defRPr/>
            </a:pPr>
            <a:r>
              <a:rPr lang="en-US" altLang="es-CL" sz="900" b="1" u="sng" dirty="0">
                <a:latin typeface=" Arial" panose="02020603050405020304"/>
                <a:cs typeface="Arial" panose="020B0604020202020204" pitchFamily="34" charset="0"/>
              </a:rPr>
              <a:t>EDIFICACIÓN MÁS ALTA</a:t>
            </a:r>
            <a:r>
              <a:rPr lang="en-US" altLang="es-CL" sz="900" u="sng" dirty="0">
                <a:latin typeface=" Arial" panose="02020603050405020304"/>
                <a:cs typeface="Arial" panose="020B0604020202020204" pitchFamily="34" charset="0"/>
              </a:rPr>
              <a:t>//TALLEST BUILDING</a:t>
            </a:r>
            <a:r>
              <a:rPr lang="en-US" altLang="es-CL" sz="900" dirty="0">
                <a:latin typeface=" Arial" panose="02020603050405020304"/>
                <a:cs typeface="Arial" panose="020B0604020202020204" pitchFamily="34" charset="0"/>
              </a:rPr>
              <a:t>: 	MAX DE 4 PISOS.</a:t>
            </a:r>
          </a:p>
          <a:p>
            <a:pPr eaLnBrk="1" hangingPunct="1">
              <a:lnSpc>
                <a:spcPct val="150000"/>
              </a:lnSpc>
              <a:spcBef>
                <a:spcPct val="0"/>
              </a:spcBef>
              <a:buFontTx/>
              <a:buNone/>
              <a:defRPr/>
            </a:pPr>
            <a:r>
              <a:rPr lang="en-US" altLang="es-CL" sz="900" b="1" u="sng" dirty="0">
                <a:latin typeface=" Arial" panose="02020603050405020304"/>
                <a:cs typeface="Arial" panose="020B0604020202020204" pitchFamily="34" charset="0"/>
              </a:rPr>
              <a:t>NÚMERO DE CAMINOS</a:t>
            </a:r>
            <a:r>
              <a:rPr lang="en-US" altLang="es-CL" sz="900" u="sng" dirty="0">
                <a:latin typeface=" Arial" panose="02020603050405020304"/>
                <a:cs typeface="Arial" panose="020B0604020202020204" pitchFamily="34" charset="0"/>
              </a:rPr>
              <a:t>//NUMBER OF ROADS</a:t>
            </a:r>
            <a:r>
              <a:rPr lang="en-US" altLang="es-CL" sz="900" dirty="0">
                <a:latin typeface=" Arial" panose="02020603050405020304"/>
                <a:cs typeface="Arial" panose="020B0604020202020204" pitchFamily="34" charset="0"/>
              </a:rPr>
              <a:t>:  	04 RUTAS ( NR-3 / F / RN-24 / B ). 1° Cat.</a:t>
            </a:r>
          </a:p>
          <a:p>
            <a:pPr eaLnBrk="1" hangingPunct="1">
              <a:lnSpc>
                <a:spcPct val="150000"/>
              </a:lnSpc>
              <a:spcBef>
                <a:spcPct val="0"/>
              </a:spcBef>
              <a:buFontTx/>
              <a:buNone/>
              <a:defRPr/>
            </a:pPr>
            <a:r>
              <a:rPr lang="en-US" altLang="es-CL" sz="900" b="1" u="sng" dirty="0">
                <a:latin typeface=" Arial" panose="02020603050405020304"/>
                <a:cs typeface="Arial" panose="020B0604020202020204" pitchFamily="34" charset="0"/>
              </a:rPr>
              <a:t>MANIOBRABILIDAD</a:t>
            </a:r>
            <a:r>
              <a:rPr lang="en-US" altLang="es-CL" sz="900" u="sng" dirty="0">
                <a:latin typeface=" Arial" panose="02020603050405020304"/>
                <a:cs typeface="Arial" panose="020B0604020202020204" pitchFamily="34" charset="0"/>
              </a:rPr>
              <a:t>//MANUEVERABILITY</a:t>
            </a:r>
            <a:r>
              <a:rPr lang="en-US" altLang="es-CL" sz="900" dirty="0">
                <a:latin typeface=" Arial" panose="02020603050405020304"/>
                <a:cs typeface="Arial" panose="020B0604020202020204" pitchFamily="34" charset="0"/>
              </a:rPr>
              <a:t>:  	* MOT. CANALIZADOS A RUTA PRINCIPAL.</a:t>
            </a:r>
          </a:p>
          <a:p>
            <a:pPr eaLnBrk="1" hangingPunct="1">
              <a:lnSpc>
                <a:spcPct val="150000"/>
              </a:lnSpc>
              <a:spcBef>
                <a:spcPct val="0"/>
              </a:spcBef>
              <a:buFontTx/>
              <a:buNone/>
              <a:defRPr/>
            </a:pPr>
            <a:r>
              <a:rPr lang="en-US" altLang="es-CL" sz="900" dirty="0">
                <a:latin typeface=" Arial" panose="02020603050405020304"/>
                <a:cs typeface="Arial" panose="020B0604020202020204" pitchFamily="34" charset="0"/>
              </a:rPr>
              <a:t>			* PED. RESTRIGIDO POR CURSOS DE RIO 				DE MAYOR CAUDAL. / </a:t>
            </a:r>
            <a:r>
              <a:rPr lang="en-US" altLang="es-CL" sz="900" dirty="0" err="1">
                <a:latin typeface=" Arial" panose="02020603050405020304"/>
                <a:cs typeface="Arial" panose="020B0604020202020204" pitchFamily="34" charset="0"/>
              </a:rPr>
              <a:t>existencia</a:t>
            </a:r>
            <a:r>
              <a:rPr lang="en-US" altLang="es-CL" sz="900" dirty="0">
                <a:latin typeface=" Arial" panose="02020603050405020304"/>
                <a:cs typeface="Arial" panose="020B0604020202020204" pitchFamily="34" charset="0"/>
              </a:rPr>
              <a:t> de </a:t>
            </a:r>
            <a:r>
              <a:rPr lang="en-US" altLang="es-CL" sz="900" dirty="0" err="1">
                <a:latin typeface=" Arial" panose="02020603050405020304"/>
                <a:cs typeface="Arial" panose="020B0604020202020204" pitchFamily="34" charset="0"/>
              </a:rPr>
              <a:t>alambradas</a:t>
            </a:r>
            <a:r>
              <a:rPr lang="en-US" altLang="es-CL" sz="900" dirty="0">
                <a:latin typeface=" Arial" panose="02020603050405020304"/>
                <a:cs typeface="Arial" panose="020B0604020202020204" pitchFamily="34" charset="0"/>
              </a:rPr>
              <a:t>. </a:t>
            </a:r>
          </a:p>
          <a:p>
            <a:pPr eaLnBrk="1" hangingPunct="1">
              <a:lnSpc>
                <a:spcPct val="150000"/>
              </a:lnSpc>
              <a:spcBef>
                <a:spcPct val="0"/>
              </a:spcBef>
              <a:buFontTx/>
              <a:buNone/>
              <a:defRPr/>
            </a:pPr>
            <a:r>
              <a:rPr lang="en-US" altLang="es-CL" sz="900" b="1" u="sng" dirty="0">
                <a:latin typeface=" Arial" panose="02020603050405020304"/>
                <a:cs typeface="Arial" panose="020B0604020202020204" pitchFamily="34" charset="0"/>
              </a:rPr>
              <a:t>ÁREA</a:t>
            </a:r>
            <a:r>
              <a:rPr lang="en-US" altLang="es-CL" sz="900" u="sng" dirty="0">
                <a:latin typeface=" Arial" panose="02020603050405020304"/>
                <a:cs typeface="Arial" panose="020B0604020202020204" pitchFamily="34" charset="0"/>
              </a:rPr>
              <a:t>//AREA</a:t>
            </a:r>
            <a:r>
              <a:rPr lang="en-US" altLang="es-CL" sz="900" dirty="0">
                <a:latin typeface=" Arial" panose="02020603050405020304"/>
                <a:cs typeface="Arial" panose="020B0604020202020204" pitchFamily="34" charset="0"/>
              </a:rPr>
              <a:t>: 			Rio Grande, Tierra del Fuego.</a:t>
            </a:r>
          </a:p>
          <a:p>
            <a:pPr eaLnBrk="1" hangingPunct="1">
              <a:lnSpc>
                <a:spcPct val="150000"/>
              </a:lnSpc>
              <a:spcBef>
                <a:spcPct val="0"/>
              </a:spcBef>
              <a:buFontTx/>
              <a:buNone/>
              <a:defRPr/>
            </a:pPr>
            <a:r>
              <a:rPr lang="en-US" altLang="es-CL" sz="900" b="1" u="sng" dirty="0">
                <a:latin typeface=" Arial" panose="02020603050405020304"/>
                <a:cs typeface="Arial" panose="020B0604020202020204" pitchFamily="34" charset="0"/>
              </a:rPr>
              <a:t>OBSTÁCULOS</a:t>
            </a:r>
            <a:r>
              <a:rPr lang="en-US" altLang="es-CL" sz="900" u="sng" dirty="0">
                <a:latin typeface=" Arial" panose="02020603050405020304"/>
                <a:cs typeface="Arial" panose="020B0604020202020204" pitchFamily="34" charset="0"/>
              </a:rPr>
              <a:t>//OBSTACLES</a:t>
            </a:r>
            <a:r>
              <a:rPr lang="en-US" altLang="es-CL" sz="900" dirty="0">
                <a:latin typeface=" Arial" panose="02020603050405020304"/>
                <a:cs typeface="Arial" panose="020B0604020202020204" pitchFamily="34" charset="0"/>
              </a:rPr>
              <a:t>:  		QUEBRADAS/ RIOS / BOSQUES</a:t>
            </a:r>
          </a:p>
          <a:p>
            <a:pPr eaLnBrk="1" hangingPunct="1">
              <a:lnSpc>
                <a:spcPct val="100000"/>
              </a:lnSpc>
              <a:spcBef>
                <a:spcPct val="0"/>
              </a:spcBef>
              <a:buFontTx/>
              <a:buNone/>
              <a:defRPr/>
            </a:pPr>
            <a:r>
              <a:rPr lang="en-US" altLang="es-CL" sz="1000" b="1" u="sng" dirty="0">
                <a:latin typeface=" Arial" panose="02020603050405020304"/>
                <a:cs typeface="Arial" panose="020B0604020202020204" pitchFamily="34" charset="0"/>
              </a:rPr>
              <a:t>DETALLES ADICIONALES</a:t>
            </a:r>
            <a:r>
              <a:rPr lang="en-US" altLang="es-CL" sz="1000" u="sng" dirty="0">
                <a:latin typeface=" Arial" panose="02020603050405020304"/>
                <a:cs typeface="Arial" panose="020B0604020202020204" pitchFamily="34" charset="0"/>
              </a:rPr>
              <a:t>//ADDITIONAL DETAILS</a:t>
            </a:r>
            <a:r>
              <a:rPr lang="en-US" altLang="es-CL" sz="10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En</a:t>
            </a:r>
            <a:r>
              <a:rPr lang="en-US" altLang="es-CL" sz="1100" dirty="0">
                <a:latin typeface=" Arial" panose="02020603050405020304"/>
                <a:cs typeface="Arial" panose="020B0604020202020204" pitchFamily="34" charset="0"/>
              </a:rPr>
              <a:t> la </a:t>
            </a:r>
            <a:r>
              <a:rPr lang="en-US" altLang="es-CL" sz="1100" dirty="0" err="1">
                <a:latin typeface=" Arial" panose="02020603050405020304"/>
                <a:cs typeface="Arial" panose="020B0604020202020204" pitchFamily="34" charset="0"/>
              </a:rPr>
              <a:t>aporximación</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destacan</a:t>
            </a:r>
            <a:r>
              <a:rPr lang="en-US" altLang="es-CL" sz="1100" dirty="0">
                <a:latin typeface=" Arial" panose="02020603050405020304"/>
                <a:cs typeface="Arial" panose="020B0604020202020204" pitchFamily="34" charset="0"/>
              </a:rPr>
              <a:t> la </a:t>
            </a:r>
            <a:r>
              <a:rPr lang="en-US" altLang="es-CL" sz="1100" dirty="0" err="1">
                <a:latin typeface=" Arial" panose="02020603050405020304"/>
                <a:cs typeface="Arial" panose="020B0604020202020204" pitchFamily="34" charset="0"/>
              </a:rPr>
              <a:t>alta</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cantidad</a:t>
            </a:r>
            <a:r>
              <a:rPr lang="en-US" altLang="es-CL" sz="1100" dirty="0">
                <a:latin typeface=" Arial" panose="02020603050405020304"/>
                <a:cs typeface="Arial" panose="020B0604020202020204" pitchFamily="34" charset="0"/>
              </a:rPr>
              <a:t> de </a:t>
            </a:r>
            <a:r>
              <a:rPr lang="en-US" altLang="es-CL" sz="1100" dirty="0" err="1">
                <a:latin typeface=" Arial" panose="02020603050405020304"/>
                <a:cs typeface="Arial" panose="020B0604020202020204" pitchFamily="34" charset="0"/>
              </a:rPr>
              <a:t>cursos</a:t>
            </a:r>
            <a:r>
              <a:rPr lang="en-US" altLang="es-CL" sz="1100" dirty="0">
                <a:latin typeface=" Arial" panose="02020603050405020304"/>
                <a:cs typeface="Arial" panose="020B0604020202020204" pitchFamily="34" charset="0"/>
              </a:rPr>
              <a:t> de </a:t>
            </a:r>
            <a:r>
              <a:rPr lang="en-US" altLang="es-CL" sz="1100" dirty="0" err="1">
                <a:latin typeface=" Arial" panose="02020603050405020304"/>
                <a:cs typeface="Arial" panose="020B0604020202020204" pitchFamily="34" charset="0"/>
              </a:rPr>
              <a:t>agua</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en</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depresiones</a:t>
            </a:r>
            <a:r>
              <a:rPr lang="en-US" altLang="es-CL" sz="1100" dirty="0">
                <a:latin typeface=" Arial" panose="02020603050405020304"/>
                <a:cs typeface="Arial" panose="020B0604020202020204" pitchFamily="34" charset="0"/>
              </a:rPr>
              <a:t> de </a:t>
            </a:r>
            <a:r>
              <a:rPr lang="en-US" altLang="es-CL" sz="1100" dirty="0" err="1">
                <a:latin typeface=" Arial" panose="02020603050405020304"/>
                <a:cs typeface="Arial" panose="020B0604020202020204" pitchFamily="34" charset="0"/>
              </a:rPr>
              <a:t>terreno</a:t>
            </a:r>
            <a:r>
              <a:rPr lang="en-US" altLang="es-CL" sz="1100" dirty="0">
                <a:latin typeface=" Arial" panose="02020603050405020304"/>
                <a:cs typeface="Arial" panose="020B0604020202020204" pitchFamily="34" charset="0"/>
              </a:rPr>
              <a:t>; a 30 km del </a:t>
            </a:r>
            <a:r>
              <a:rPr lang="en-US" altLang="es-CL" sz="1100" dirty="0" err="1">
                <a:latin typeface=" Arial" panose="02020603050405020304"/>
                <a:cs typeface="Arial" panose="020B0604020202020204" pitchFamily="34" charset="0"/>
              </a:rPr>
              <a:t>objetivo</a:t>
            </a:r>
            <a:r>
              <a:rPr lang="en-US" altLang="es-CL" sz="1100" dirty="0">
                <a:latin typeface=" Arial" panose="02020603050405020304"/>
                <a:cs typeface="Arial" panose="020B0604020202020204" pitchFamily="34" charset="0"/>
              </a:rPr>
              <a:t>  se </a:t>
            </a:r>
            <a:r>
              <a:rPr lang="en-US" altLang="es-CL" sz="1100" dirty="0" err="1">
                <a:latin typeface=" Arial" panose="02020603050405020304"/>
                <a:cs typeface="Arial" panose="020B0604020202020204" pitchFamily="34" charset="0"/>
              </a:rPr>
              <a:t>desaparece</a:t>
            </a:r>
            <a:r>
              <a:rPr lang="en-US" altLang="es-CL" sz="1100" dirty="0">
                <a:latin typeface=" Arial" panose="02020603050405020304"/>
                <a:cs typeface="Arial" panose="020B0604020202020204" pitchFamily="34" charset="0"/>
              </a:rPr>
              <a:t> la </a:t>
            </a:r>
            <a:r>
              <a:rPr lang="en-US" altLang="es-CL" sz="1100" dirty="0" err="1">
                <a:latin typeface=" Arial" panose="02020603050405020304"/>
                <a:cs typeface="Arial" panose="020B0604020202020204" pitchFamily="34" charset="0"/>
              </a:rPr>
              <a:t>capa</a:t>
            </a:r>
            <a:r>
              <a:rPr lang="en-US" altLang="es-CL" sz="1100" dirty="0">
                <a:latin typeface=" Arial" panose="02020603050405020304"/>
                <a:cs typeface="Arial" panose="020B0604020202020204" pitchFamily="34" charset="0"/>
              </a:rPr>
              <a:t> vegetal, </a:t>
            </a:r>
            <a:r>
              <a:rPr lang="en-US" altLang="es-CL" sz="1100" dirty="0" err="1">
                <a:latin typeface=" Arial" panose="02020603050405020304"/>
                <a:cs typeface="Arial" panose="020B0604020202020204" pitchFamily="34" charset="0"/>
              </a:rPr>
              <a:t>presentando</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una</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cubierta</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libre</a:t>
            </a:r>
            <a:r>
              <a:rPr lang="en-US" altLang="es-CL" sz="1100" dirty="0">
                <a:latin typeface=" Arial" panose="02020603050405020304"/>
                <a:cs typeface="Arial" panose="020B0604020202020204" pitchFamily="34" charset="0"/>
              </a:rPr>
              <a:t> de </a:t>
            </a:r>
            <a:r>
              <a:rPr lang="en-US" altLang="es-CL" sz="1100" dirty="0" err="1">
                <a:latin typeface=" Arial" panose="02020603050405020304"/>
                <a:cs typeface="Arial" panose="020B0604020202020204" pitchFamily="34" charset="0"/>
              </a:rPr>
              <a:t>encubrimiento</a:t>
            </a:r>
            <a:r>
              <a:rPr lang="en-US" altLang="es-CL" sz="1100" dirty="0">
                <a:latin typeface=" Arial" panose="02020603050405020304"/>
                <a:cs typeface="Arial" panose="020B0604020202020204" pitchFamily="34" charset="0"/>
              </a:rPr>
              <a:t>, se </a:t>
            </a:r>
            <a:r>
              <a:rPr lang="en-US" altLang="es-CL" sz="1100" dirty="0" err="1">
                <a:latin typeface=" Arial" panose="02020603050405020304"/>
                <a:cs typeface="Arial" panose="020B0604020202020204" pitchFamily="34" charset="0"/>
              </a:rPr>
              <a:t>estima</a:t>
            </a:r>
            <a:r>
              <a:rPr lang="en-US" altLang="es-CL" sz="1100" dirty="0">
                <a:latin typeface=" Arial" panose="02020603050405020304"/>
                <a:cs typeface="Arial" panose="020B0604020202020204" pitchFamily="34" charset="0"/>
              </a:rPr>
              <a:t> que el </a:t>
            </a:r>
            <a:r>
              <a:rPr lang="en-US" altLang="es-CL" sz="1100" dirty="0" err="1">
                <a:latin typeface=" Arial" panose="02020603050405020304"/>
                <a:cs typeface="Arial" panose="020B0604020202020204" pitchFamily="34" charset="0"/>
              </a:rPr>
              <a:t>enemigo</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empleará</a:t>
            </a:r>
            <a:r>
              <a:rPr lang="en-US" altLang="es-CL" sz="1100" dirty="0">
                <a:latin typeface=" Arial" panose="02020603050405020304"/>
                <a:cs typeface="Arial" panose="020B0604020202020204" pitchFamily="34" charset="0"/>
              </a:rPr>
              <a:t> las </a:t>
            </a:r>
            <a:r>
              <a:rPr lang="en-US" altLang="es-CL" sz="1100" dirty="0" err="1">
                <a:latin typeface=" Arial" panose="02020603050405020304"/>
                <a:cs typeface="Arial" panose="020B0604020202020204" pitchFamily="34" charset="0"/>
              </a:rPr>
              <a:t>proncipales</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alturas</a:t>
            </a:r>
            <a:r>
              <a:rPr lang="en-US" altLang="es-CL" sz="1100" dirty="0">
                <a:latin typeface=" Arial" panose="02020603050405020304"/>
                <a:cs typeface="Arial" panose="020B0604020202020204" pitchFamily="34" charset="0"/>
              </a:rPr>
              <a:t> para </a:t>
            </a:r>
            <a:r>
              <a:rPr lang="en-US" altLang="es-CL" sz="1100" dirty="0" err="1">
                <a:latin typeface=" Arial" panose="02020603050405020304"/>
                <a:cs typeface="Arial" panose="020B0604020202020204" pitchFamily="34" charset="0"/>
              </a:rPr>
              <a:t>cubrir</a:t>
            </a:r>
            <a:r>
              <a:rPr lang="en-US" altLang="es-CL" sz="1100" dirty="0">
                <a:latin typeface=" Arial" panose="02020603050405020304"/>
                <a:cs typeface="Arial" panose="020B0604020202020204" pitchFamily="34" charset="0"/>
              </a:rPr>
              <a:t> AA, </a:t>
            </a:r>
            <a:r>
              <a:rPr lang="en-US" altLang="es-CL" sz="1100" dirty="0" err="1">
                <a:latin typeface=" Arial" panose="02020603050405020304"/>
                <a:cs typeface="Arial" panose="020B0604020202020204" pitchFamily="34" charset="0"/>
              </a:rPr>
              <a:t>por</a:t>
            </a:r>
            <a:r>
              <a:rPr lang="en-US" altLang="es-CL" sz="1100" dirty="0">
                <a:latin typeface=" Arial" panose="02020603050405020304"/>
                <a:cs typeface="Arial" panose="020B0604020202020204" pitchFamily="34" charset="0"/>
              </a:rPr>
              <a:t> lo que se </a:t>
            </a:r>
            <a:r>
              <a:rPr lang="en-US" altLang="es-CL" sz="1100" dirty="0" err="1">
                <a:latin typeface=" Arial" panose="02020603050405020304"/>
                <a:cs typeface="Arial" panose="020B0604020202020204" pitchFamily="34" charset="0"/>
              </a:rPr>
              <a:t>debe</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privilegiar</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desplazamientos</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nocturnos</a:t>
            </a:r>
            <a:r>
              <a:rPr lang="en-US" altLang="es-CL" sz="1100" dirty="0">
                <a:latin typeface=" Arial" panose="02020603050405020304"/>
                <a:cs typeface="Arial" panose="020B0604020202020204" pitchFamily="34" charset="0"/>
              </a:rPr>
              <a:t> y a </a:t>
            </a:r>
            <a:r>
              <a:rPr lang="en-US" altLang="es-CL" sz="1100" dirty="0" err="1">
                <a:latin typeface=" Arial" panose="02020603050405020304"/>
                <a:cs typeface="Arial" panose="020B0604020202020204" pitchFamily="34" charset="0"/>
              </a:rPr>
              <a:t>cubierto</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en</a:t>
            </a:r>
            <a:r>
              <a:rPr lang="en-US" altLang="es-CL" sz="1100" dirty="0">
                <a:latin typeface=" Arial" panose="02020603050405020304"/>
                <a:cs typeface="Arial" panose="020B0604020202020204" pitchFamily="34" charset="0"/>
              </a:rPr>
              <a:t> zonas </a:t>
            </a:r>
            <a:r>
              <a:rPr lang="en-US" altLang="es-CL" sz="1100" dirty="0" err="1">
                <a:latin typeface=" Arial" panose="02020603050405020304"/>
                <a:cs typeface="Arial" panose="020B0604020202020204" pitchFamily="34" charset="0"/>
              </a:rPr>
              <a:t>boscosas</a:t>
            </a:r>
            <a:r>
              <a:rPr lang="en-US" altLang="es-CL" sz="1100" dirty="0">
                <a:latin typeface=" Arial" panose="02020603050405020304"/>
                <a:cs typeface="Arial" panose="020B0604020202020204" pitchFamily="34" charset="0"/>
              </a:rPr>
              <a:t>,</a:t>
            </a:r>
          </a:p>
        </p:txBody>
      </p:sp>
      <p:sp>
        <p:nvSpPr>
          <p:cNvPr id="20" name="Rectangle 16">
            <a:extLst>
              <a:ext uri="{FF2B5EF4-FFF2-40B4-BE49-F238E27FC236}">
                <a16:creationId xmlns:a16="http://schemas.microsoft.com/office/drawing/2014/main" id="{DD750B49-B8B0-5ED0-EEE3-3E4178EF64E4}"/>
              </a:ext>
            </a:extLst>
          </p:cNvPr>
          <p:cNvSpPr/>
          <p:nvPr/>
        </p:nvSpPr>
        <p:spPr>
          <a:xfrm>
            <a:off x="1" y="5640558"/>
            <a:ext cx="6108638" cy="93186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defRPr/>
            </a:pPr>
            <a:r>
              <a:rPr lang="en-US" altLang="es-CL" sz="1100" b="1" u="sng" dirty="0">
                <a:latin typeface=" Arial" panose="02020603050405020304"/>
                <a:cs typeface="Arial" panose="020B0604020202020204" pitchFamily="34" charset="0"/>
              </a:rPr>
              <a:t>RESUMEN DEL BLANCO TARGET SUMMARY:</a:t>
            </a:r>
          </a:p>
          <a:p>
            <a:pPr algn="just">
              <a:lnSpc>
                <a:spcPct val="100000"/>
              </a:lnSpc>
              <a:spcBef>
                <a:spcPct val="0"/>
              </a:spcBef>
              <a:buNone/>
              <a:defRPr/>
            </a:pPr>
            <a:r>
              <a:rPr lang="en-US" altLang="es-CL" sz="1100" dirty="0" err="1">
                <a:latin typeface=" Arial" panose="02020603050405020304"/>
                <a:cs typeface="Arial" panose="020B0604020202020204" pitchFamily="34" charset="0"/>
              </a:rPr>
              <a:t>Corresponde</a:t>
            </a:r>
            <a:r>
              <a:rPr lang="en-US" altLang="es-CL" sz="1100" dirty="0">
                <a:latin typeface=" Arial" panose="02020603050405020304"/>
                <a:cs typeface="Arial" panose="020B0604020202020204" pitchFamily="34" charset="0"/>
              </a:rPr>
              <a:t> a un </a:t>
            </a:r>
            <a:r>
              <a:rPr lang="en-US" altLang="es-CL" sz="1100" dirty="0" err="1">
                <a:latin typeface=" Arial" panose="02020603050405020304"/>
                <a:cs typeface="Arial" panose="020B0604020202020204" pitchFamily="34" charset="0"/>
              </a:rPr>
              <a:t>objetivo</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compuesto</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por</a:t>
            </a:r>
            <a:r>
              <a:rPr lang="en-US" altLang="es-CL" sz="1100" dirty="0">
                <a:latin typeface=" Arial" panose="02020603050405020304"/>
                <a:cs typeface="Arial" panose="020B0604020202020204" pitchFamily="34" charset="0"/>
              </a:rPr>
              <a:t> 3 </a:t>
            </a:r>
            <a:r>
              <a:rPr lang="en-US" altLang="es-CL" sz="1100" dirty="0" err="1">
                <a:latin typeface=" Arial" panose="02020603050405020304"/>
                <a:cs typeface="Arial" panose="020B0604020202020204" pitchFamily="34" charset="0"/>
              </a:rPr>
              <a:t>Blancos</a:t>
            </a:r>
            <a:r>
              <a:rPr lang="en-US" altLang="es-CL" sz="1100" dirty="0">
                <a:latin typeface=" Arial" panose="02020603050405020304"/>
                <a:cs typeface="Arial" panose="020B0604020202020204" pitchFamily="34" charset="0"/>
              </a:rPr>
              <a:t>, </a:t>
            </a:r>
            <a:r>
              <a:rPr lang="en-US" altLang="es-CL" sz="1100" b="1" dirty="0">
                <a:latin typeface=" Arial" panose="02020603050405020304"/>
                <a:cs typeface="Arial" panose="020B0604020202020204" pitchFamily="34" charset="0"/>
              </a:rPr>
              <a:t>B1</a:t>
            </a:r>
            <a:r>
              <a:rPr lang="en-US" altLang="es-CL" sz="1100" dirty="0">
                <a:latin typeface=" Arial" panose="02020603050405020304"/>
                <a:cs typeface="Arial" panose="020B0604020202020204" pitchFamily="34" charset="0"/>
              </a:rPr>
              <a:t> </a:t>
            </a:r>
            <a:r>
              <a:rPr lang="en-US" altLang="es-CL" sz="1100" b="1" dirty="0" err="1">
                <a:latin typeface=" Arial" panose="02020603050405020304"/>
                <a:cs typeface="Arial" panose="020B0604020202020204" pitchFamily="34" charset="0"/>
              </a:rPr>
              <a:t>instalación</a:t>
            </a:r>
            <a:r>
              <a:rPr lang="en-US" altLang="es-CL" sz="1100" b="1" dirty="0">
                <a:latin typeface=" Arial" panose="02020603050405020304"/>
                <a:cs typeface="Arial" panose="020B0604020202020204" pitchFamily="34" charset="0"/>
              </a:rPr>
              <a:t> </a:t>
            </a:r>
            <a:r>
              <a:rPr lang="en-US" altLang="es-CL" sz="1100" b="1" dirty="0" err="1">
                <a:latin typeface=" Arial" panose="02020603050405020304"/>
                <a:cs typeface="Arial" panose="020B0604020202020204" pitchFamily="34" charset="0"/>
              </a:rPr>
              <a:t>aeroportuaria</a:t>
            </a:r>
            <a:r>
              <a:rPr lang="en-US" altLang="es-CL" sz="1100" b="1" dirty="0">
                <a:latin typeface=" Arial" panose="02020603050405020304"/>
                <a:cs typeface="Arial" panose="020B0604020202020204" pitchFamily="34" charset="0"/>
              </a:rPr>
              <a:t>, B2 Puente Dr. Pacheco y B3 Puente Viejo, </a:t>
            </a:r>
            <a:r>
              <a:rPr lang="en-US" altLang="es-CL" sz="1100" dirty="0" err="1">
                <a:latin typeface=" Arial" panose="02020603050405020304"/>
                <a:cs typeface="Arial" panose="020B0604020202020204" pitchFamily="34" charset="0"/>
              </a:rPr>
              <a:t>defendidos</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por</a:t>
            </a:r>
            <a:r>
              <a:rPr lang="en-US" altLang="es-CL" sz="1100" dirty="0">
                <a:latin typeface=" Arial" panose="02020603050405020304"/>
                <a:cs typeface="Arial" panose="020B0604020202020204" pitchFamily="34" charset="0"/>
              </a:rPr>
              <a:t> hasta 2 COY FUS MOT </a:t>
            </a:r>
            <a:r>
              <a:rPr lang="en-US" altLang="es-CL" sz="1100" dirty="0" err="1">
                <a:latin typeface=" Arial" panose="02020603050405020304"/>
                <a:cs typeface="Arial" panose="020B0604020202020204" pitchFamily="34" charset="0"/>
              </a:rPr>
              <a:t>reforzada</a:t>
            </a:r>
            <a:r>
              <a:rPr lang="en-US" altLang="es-CL" sz="1100" dirty="0">
                <a:latin typeface=" Arial" panose="02020603050405020304"/>
                <a:cs typeface="Arial" panose="020B0604020202020204" pitchFamily="34" charset="0"/>
              </a:rPr>
              <a:t> con </a:t>
            </a:r>
            <a:r>
              <a:rPr lang="en-US" altLang="es-CL" sz="1100" dirty="0" err="1">
                <a:latin typeface=" Arial" panose="02020603050405020304"/>
                <a:cs typeface="Arial" panose="020B0604020202020204" pitchFamily="34" charset="0"/>
              </a:rPr>
              <a:t>armas</a:t>
            </a:r>
            <a:r>
              <a:rPr lang="en-US" altLang="es-CL" sz="1100" dirty="0">
                <a:latin typeface=" Arial" panose="02020603050405020304"/>
                <a:cs typeface="Arial" panose="020B0604020202020204" pitchFamily="34" charset="0"/>
              </a:rPr>
              <a:t> de </a:t>
            </a:r>
            <a:r>
              <a:rPr lang="en-US" altLang="es-CL" sz="1100" dirty="0" err="1">
                <a:latin typeface=" Arial" panose="02020603050405020304"/>
                <a:cs typeface="Arial" panose="020B0604020202020204" pitchFamily="34" charset="0"/>
              </a:rPr>
              <a:t>apoyo</a:t>
            </a:r>
            <a:r>
              <a:rPr lang="en-US" altLang="es-CL" sz="1100" dirty="0">
                <a:latin typeface=" Arial" panose="02020603050405020304"/>
                <a:cs typeface="Arial" panose="020B0604020202020204" pitchFamily="34" charset="0"/>
              </a:rPr>
              <a:t> y </a:t>
            </a:r>
            <a:r>
              <a:rPr lang="en-US" altLang="es-CL" sz="1100" dirty="0" err="1">
                <a:latin typeface=" Arial" panose="02020603050405020304"/>
                <a:cs typeface="Arial" panose="020B0604020202020204" pitchFamily="34" charset="0"/>
              </a:rPr>
              <a:t>unidades</a:t>
            </a:r>
            <a:r>
              <a:rPr lang="en-US" altLang="es-CL" sz="1100" dirty="0">
                <a:latin typeface=" Arial" panose="02020603050405020304"/>
                <a:cs typeface="Arial" panose="020B0604020202020204" pitchFamily="34" charset="0"/>
              </a:rPr>
              <a:t> de </a:t>
            </a:r>
            <a:r>
              <a:rPr lang="en-US" altLang="es-CL" sz="1100" dirty="0" err="1">
                <a:latin typeface=" Arial" panose="02020603050405020304"/>
                <a:cs typeface="Arial" panose="020B0604020202020204" pitchFamily="34" charset="0"/>
              </a:rPr>
              <a:t>ataque</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aereo</a:t>
            </a:r>
            <a:r>
              <a:rPr lang="en-US" altLang="es-CL" sz="1100" dirty="0">
                <a:latin typeface=" Arial" panose="02020603050405020304"/>
                <a:cs typeface="Arial" panose="020B0604020202020204" pitchFamily="34" charset="0"/>
              </a:rPr>
              <a:t> (UAV). Las que </a:t>
            </a:r>
            <a:r>
              <a:rPr lang="en-US" altLang="es-CL" sz="1100" dirty="0" err="1">
                <a:latin typeface=" Arial" panose="02020603050405020304"/>
                <a:cs typeface="Arial" panose="020B0604020202020204" pitchFamily="34" charset="0"/>
              </a:rPr>
              <a:t>ejecutarán</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operaciones</a:t>
            </a:r>
            <a:r>
              <a:rPr lang="en-US" altLang="es-CL" sz="1100" dirty="0">
                <a:latin typeface=" Arial" panose="02020603050405020304"/>
                <a:cs typeface="Arial" panose="020B0604020202020204" pitchFamily="34" charset="0"/>
              </a:rPr>
              <a:t> de </a:t>
            </a:r>
            <a:r>
              <a:rPr lang="en-US" altLang="es-CL" sz="1100" dirty="0" err="1">
                <a:latin typeface=" Arial" panose="02020603050405020304"/>
                <a:cs typeface="Arial" panose="020B0604020202020204" pitchFamily="34" charset="0"/>
              </a:rPr>
              <a:t>contramobilidad</a:t>
            </a:r>
            <a:r>
              <a:rPr lang="en-US" altLang="es-CL" sz="1100" dirty="0">
                <a:latin typeface=" Arial" panose="02020603050405020304"/>
                <a:cs typeface="Arial" panose="020B0604020202020204" pitchFamily="34" charset="0"/>
              </a:rPr>
              <a:t> y </a:t>
            </a:r>
            <a:r>
              <a:rPr lang="en-US" altLang="es-CL" sz="1100" dirty="0" err="1">
                <a:latin typeface=" Arial" panose="02020603050405020304"/>
                <a:cs typeface="Arial" panose="020B0604020202020204" pitchFamily="34" charset="0"/>
              </a:rPr>
              <a:t>bloqueo</a:t>
            </a:r>
            <a:r>
              <a:rPr lang="en-US" altLang="es-CL" sz="1100" dirty="0">
                <a:latin typeface=" Arial" panose="02020603050405020304"/>
                <a:cs typeface="Arial" panose="020B0604020202020204" pitchFamily="34" charset="0"/>
              </a:rPr>
              <a:t> con el </a:t>
            </a:r>
            <a:r>
              <a:rPr lang="en-US" altLang="es-CL" sz="1100" dirty="0" err="1">
                <a:latin typeface=" Arial" panose="02020603050405020304"/>
                <a:cs typeface="Arial" panose="020B0604020202020204" pitchFamily="34" charset="0"/>
              </a:rPr>
              <a:t>objetivo</a:t>
            </a:r>
            <a:r>
              <a:rPr lang="en-US" altLang="es-CL" sz="1100" dirty="0">
                <a:latin typeface=" Arial" panose="02020603050405020304"/>
                <a:cs typeface="Arial" panose="020B0604020202020204" pitchFamily="34" charset="0"/>
              </a:rPr>
              <a:t> de </a:t>
            </a:r>
            <a:r>
              <a:rPr lang="en-US" altLang="es-CL" sz="1100" dirty="0" err="1">
                <a:latin typeface=" Arial" panose="02020603050405020304"/>
                <a:cs typeface="Arial" panose="020B0604020202020204" pitchFamily="34" charset="0"/>
              </a:rPr>
              <a:t>negar</a:t>
            </a:r>
            <a:r>
              <a:rPr lang="en-US" altLang="es-CL" sz="1100" dirty="0">
                <a:latin typeface=" Arial" panose="02020603050405020304"/>
                <a:cs typeface="Arial" panose="020B0604020202020204" pitchFamily="34" charset="0"/>
              </a:rPr>
              <a:t> la </a:t>
            </a:r>
            <a:r>
              <a:rPr lang="en-US" altLang="es-CL" sz="1100" dirty="0" err="1">
                <a:latin typeface=" Arial" panose="02020603050405020304"/>
                <a:cs typeface="Arial" panose="020B0604020202020204" pitchFamily="34" charset="0"/>
              </a:rPr>
              <a:t>captura</a:t>
            </a:r>
            <a:r>
              <a:rPr lang="en-US" altLang="es-CL" sz="1100" dirty="0">
                <a:latin typeface=" Arial" panose="02020603050405020304"/>
                <a:cs typeface="Arial" panose="020B0604020202020204" pitchFamily="34" charset="0"/>
              </a:rPr>
              <a:t> y </a:t>
            </a:r>
            <a:r>
              <a:rPr lang="en-US" altLang="es-CL" sz="1100" dirty="0" err="1">
                <a:latin typeface=" Arial" panose="02020603050405020304"/>
                <a:cs typeface="Arial" panose="020B0604020202020204" pitchFamily="34" charset="0"/>
              </a:rPr>
              <a:t>ocupacion</a:t>
            </a:r>
            <a:r>
              <a:rPr lang="en-US" altLang="es-CL" sz="1100" dirty="0">
                <a:latin typeface=" Arial" panose="02020603050405020304"/>
                <a:cs typeface="Arial" panose="020B0604020202020204" pitchFamily="34" charset="0"/>
              </a:rPr>
              <a:t> del </a:t>
            </a:r>
            <a:r>
              <a:rPr lang="en-US" altLang="es-CL" sz="1100" dirty="0" err="1">
                <a:latin typeface=" Arial" panose="02020603050405020304"/>
                <a:cs typeface="Arial" panose="020B0604020202020204" pitchFamily="34" charset="0"/>
              </a:rPr>
              <a:t>aeropuerto</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por</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fuerzas</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propias</a:t>
            </a:r>
            <a:r>
              <a:rPr lang="en-US" altLang="es-CL" sz="1100" dirty="0">
                <a:latin typeface=" Arial" panose="02020603050405020304"/>
                <a:cs typeface="Arial" panose="020B0604020202020204" pitchFamily="34" charset="0"/>
              </a:rPr>
              <a:t>.</a:t>
            </a:r>
          </a:p>
        </p:txBody>
      </p:sp>
      <p:sp>
        <p:nvSpPr>
          <p:cNvPr id="21" name="Rectangle 18">
            <a:extLst>
              <a:ext uri="{FF2B5EF4-FFF2-40B4-BE49-F238E27FC236}">
                <a16:creationId xmlns:a16="http://schemas.microsoft.com/office/drawing/2014/main" id="{8E5E2F26-8ACC-AD12-6BE2-DF6D131D7391}"/>
              </a:ext>
            </a:extLst>
          </p:cNvPr>
          <p:cNvSpPr/>
          <p:nvPr/>
        </p:nvSpPr>
        <p:spPr>
          <a:xfrm>
            <a:off x="6093588" y="5005558"/>
            <a:ext cx="6100000" cy="150177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50000"/>
              </a:lnSpc>
              <a:spcBef>
                <a:spcPct val="0"/>
              </a:spcBef>
              <a:buFontTx/>
              <a:buNone/>
              <a:defRPr/>
            </a:pPr>
            <a:r>
              <a:rPr lang="en-US" altLang="es-CL" sz="1000" b="1" u="sng" dirty="0">
                <a:latin typeface=" Arial" panose="02020603050405020304"/>
                <a:cs typeface="Arial" panose="020B0604020202020204" pitchFamily="34" charset="0"/>
              </a:rPr>
              <a:t>CATEGORIA DEL BLANCO//</a:t>
            </a:r>
            <a:r>
              <a:rPr lang="en-US" altLang="es-CL" sz="1000" u="sng" dirty="0">
                <a:latin typeface=" Arial" panose="02020603050405020304"/>
                <a:cs typeface="Arial" panose="020B0604020202020204" pitchFamily="34" charset="0"/>
              </a:rPr>
              <a:t>TARGET CATEGORY</a:t>
            </a:r>
            <a:r>
              <a:rPr lang="en-US" altLang="es-CL" sz="1000" dirty="0">
                <a:latin typeface=" Arial" panose="02020603050405020304"/>
                <a:cs typeface="Arial" panose="020B0604020202020204" pitchFamily="34" charset="0"/>
              </a:rPr>
              <a:t>: 	HVT</a:t>
            </a:r>
          </a:p>
          <a:p>
            <a:pPr eaLnBrk="1" hangingPunct="1">
              <a:lnSpc>
                <a:spcPct val="150000"/>
              </a:lnSpc>
              <a:spcBef>
                <a:spcPct val="0"/>
              </a:spcBef>
              <a:buFontTx/>
              <a:buNone/>
              <a:defRPr/>
            </a:pPr>
            <a:r>
              <a:rPr lang="en-US" altLang="es-CL" sz="1000" b="1" u="sng" dirty="0">
                <a:latin typeface=" Arial" panose="02020603050405020304"/>
                <a:cs typeface="Arial" panose="020B0604020202020204" pitchFamily="34" charset="0"/>
              </a:rPr>
              <a:t>IMPACTO/EFECTO//</a:t>
            </a:r>
            <a:r>
              <a:rPr lang="en-US" altLang="es-CL" sz="1000" u="sng" dirty="0">
                <a:latin typeface=" Arial" panose="02020603050405020304"/>
                <a:cs typeface="Arial" panose="020B0604020202020204" pitchFamily="34" charset="0"/>
              </a:rPr>
              <a:t>IMPACT</a:t>
            </a:r>
            <a:r>
              <a:rPr lang="en-US" altLang="es-CL" sz="1000" dirty="0">
                <a:latin typeface=" Arial" panose="02020603050405020304"/>
                <a:cs typeface="Arial" panose="020B0604020202020204" pitchFamily="34" charset="0"/>
              </a:rPr>
              <a:t>: 			</a:t>
            </a:r>
            <a:r>
              <a:rPr lang="en-US" altLang="es-CL" sz="1000" dirty="0" err="1">
                <a:latin typeface=" Arial" panose="02020603050405020304"/>
                <a:cs typeface="Arial" panose="020B0604020202020204" pitchFamily="34" charset="0"/>
              </a:rPr>
              <a:t>Despejar</a:t>
            </a:r>
            <a:r>
              <a:rPr lang="en-US" altLang="es-CL" sz="1000" dirty="0">
                <a:latin typeface=" Arial" panose="02020603050405020304"/>
                <a:cs typeface="Arial" panose="020B0604020202020204" pitchFamily="34" charset="0"/>
              </a:rPr>
              <a:t> </a:t>
            </a:r>
            <a:r>
              <a:rPr lang="en-US" altLang="es-CL" sz="1000" dirty="0" err="1">
                <a:latin typeface=" Arial" panose="02020603050405020304"/>
                <a:cs typeface="Arial" panose="020B0604020202020204" pitchFamily="34" charset="0"/>
              </a:rPr>
              <a:t>Unidad</a:t>
            </a:r>
            <a:r>
              <a:rPr lang="en-US" altLang="es-CL" sz="1000" dirty="0">
                <a:latin typeface=" Arial" panose="02020603050405020304"/>
                <a:cs typeface="Arial" panose="020B0604020202020204" pitchFamily="34" charset="0"/>
              </a:rPr>
              <a:t> </a:t>
            </a:r>
            <a:r>
              <a:rPr lang="en-US" altLang="es-CL" sz="1000" dirty="0" err="1">
                <a:latin typeface=" Arial" panose="02020603050405020304"/>
                <a:cs typeface="Arial" panose="020B0604020202020204" pitchFamily="34" charset="0"/>
              </a:rPr>
              <a:t>Enemiga</a:t>
            </a:r>
            <a:r>
              <a:rPr lang="en-US" altLang="es-CL" sz="1000" dirty="0">
                <a:latin typeface=" Arial" panose="02020603050405020304"/>
                <a:cs typeface="Arial" panose="020B0604020202020204" pitchFamily="34" charset="0"/>
              </a:rPr>
              <a:t> para </a:t>
            </a:r>
            <a:r>
              <a:rPr lang="en-US" altLang="es-CL" sz="1000" dirty="0" err="1">
                <a:latin typeface=" Arial" panose="02020603050405020304"/>
                <a:cs typeface="Arial" panose="020B0604020202020204" pitchFamily="34" charset="0"/>
              </a:rPr>
              <a:t>capturar</a:t>
            </a:r>
            <a:r>
              <a:rPr lang="en-US" altLang="es-CL" sz="1000" dirty="0">
                <a:latin typeface=" Arial" panose="02020603050405020304"/>
                <a:cs typeface="Arial" panose="020B0604020202020204" pitchFamily="34" charset="0"/>
              </a:rPr>
              <a:t> y </a:t>
            </a:r>
            <a:r>
              <a:rPr lang="en-US" altLang="es-CL" sz="1000" dirty="0" err="1">
                <a:latin typeface=" Arial" panose="02020603050405020304"/>
                <a:cs typeface="Arial" panose="020B0604020202020204" pitchFamily="34" charset="0"/>
              </a:rPr>
              <a:t>mantener</a:t>
            </a:r>
            <a:r>
              <a:rPr lang="en-US" altLang="es-CL" sz="1000" dirty="0">
                <a:latin typeface=" Arial" panose="02020603050405020304"/>
                <a:cs typeface="Arial" panose="020B0604020202020204" pitchFamily="34" charset="0"/>
              </a:rPr>
              <a:t> </a:t>
            </a:r>
            <a:r>
              <a:rPr lang="en-US" altLang="es-CL" sz="1000" dirty="0" err="1">
                <a:latin typeface=" Arial" panose="02020603050405020304"/>
                <a:cs typeface="Arial" panose="020B0604020202020204" pitchFamily="34" charset="0"/>
              </a:rPr>
              <a:t>aeropuerto</a:t>
            </a:r>
            <a:r>
              <a:rPr lang="en-US" altLang="es-CL" sz="1000" dirty="0">
                <a:latin typeface=" Arial" panose="02020603050405020304"/>
                <a:cs typeface="Arial" panose="020B0604020202020204" pitchFamily="34" charset="0"/>
              </a:rPr>
              <a:t>.</a:t>
            </a:r>
          </a:p>
          <a:p>
            <a:pPr eaLnBrk="1" hangingPunct="1">
              <a:lnSpc>
                <a:spcPct val="150000"/>
              </a:lnSpc>
              <a:spcBef>
                <a:spcPct val="0"/>
              </a:spcBef>
              <a:buFontTx/>
              <a:buNone/>
              <a:defRPr/>
            </a:pPr>
            <a:r>
              <a:rPr lang="en-US" altLang="es-CL" sz="1000" b="1" u="sng" dirty="0">
                <a:latin typeface=" Arial" panose="02020603050405020304"/>
                <a:cs typeface="Arial" panose="020B0604020202020204" pitchFamily="34" charset="0"/>
              </a:rPr>
              <a:t>POSIBLES USOS//</a:t>
            </a:r>
            <a:r>
              <a:rPr lang="en-US" altLang="es-CL" sz="1000" u="sng" dirty="0">
                <a:latin typeface=" Arial" panose="02020603050405020304"/>
                <a:cs typeface="Arial" panose="020B0604020202020204" pitchFamily="34" charset="0"/>
              </a:rPr>
              <a:t>POSSIBLE UTILIZATION</a:t>
            </a:r>
            <a:r>
              <a:rPr lang="en-US" altLang="es-CL" sz="1000" dirty="0">
                <a:latin typeface=" Arial" panose="02020603050405020304"/>
                <a:cs typeface="Arial" panose="020B0604020202020204" pitchFamily="34" charset="0"/>
              </a:rPr>
              <a:t>: 		</a:t>
            </a:r>
            <a:r>
              <a:rPr lang="en-US" altLang="es-CL" sz="1000" dirty="0" err="1">
                <a:latin typeface=" Arial" panose="02020603050405020304"/>
                <a:cs typeface="Arial" panose="020B0604020202020204" pitchFamily="34" charset="0"/>
              </a:rPr>
              <a:t>Defensa</a:t>
            </a:r>
            <a:r>
              <a:rPr lang="en-US" altLang="es-CL" sz="1000" dirty="0">
                <a:latin typeface=" Arial" panose="02020603050405020304"/>
                <a:cs typeface="Arial" panose="020B0604020202020204" pitchFamily="34" charset="0"/>
              </a:rPr>
              <a:t> </a:t>
            </a:r>
            <a:r>
              <a:rPr lang="en-US" altLang="es-CL" sz="1000" dirty="0" err="1">
                <a:latin typeface=" Arial" panose="02020603050405020304"/>
                <a:cs typeface="Arial" panose="020B0604020202020204" pitchFamily="34" charset="0"/>
              </a:rPr>
              <a:t>tenaz</a:t>
            </a:r>
            <a:r>
              <a:rPr lang="en-US" altLang="es-CL" sz="1000" dirty="0">
                <a:latin typeface=" Arial" panose="02020603050405020304"/>
                <a:cs typeface="Arial" panose="020B0604020202020204" pitchFamily="34" charset="0"/>
              </a:rPr>
              <a:t> de </a:t>
            </a:r>
            <a:r>
              <a:rPr lang="en-US" altLang="es-CL" sz="1000" dirty="0" err="1">
                <a:latin typeface=" Arial" panose="02020603050405020304"/>
                <a:cs typeface="Arial" panose="020B0604020202020204" pitchFamily="34" charset="0"/>
              </a:rPr>
              <a:t>aeropuerto</a:t>
            </a:r>
            <a:r>
              <a:rPr lang="en-US" altLang="es-CL" sz="1000" dirty="0">
                <a:latin typeface=" Arial" panose="02020603050405020304"/>
                <a:cs typeface="Arial" panose="020B0604020202020204" pitchFamily="34" charset="0"/>
              </a:rPr>
              <a:t>.</a:t>
            </a:r>
          </a:p>
          <a:p>
            <a:pPr eaLnBrk="1" hangingPunct="1">
              <a:lnSpc>
                <a:spcPct val="150000"/>
              </a:lnSpc>
              <a:spcBef>
                <a:spcPct val="0"/>
              </a:spcBef>
              <a:buFontTx/>
              <a:buNone/>
              <a:defRPr/>
            </a:pPr>
            <a:r>
              <a:rPr lang="en-US" altLang="es-CL" sz="1000" b="1" u="sng" dirty="0">
                <a:latin typeface=" Arial" panose="02020603050405020304"/>
                <a:cs typeface="Arial" panose="020B0604020202020204" pitchFamily="34" charset="0"/>
              </a:rPr>
              <a:t>ASOCIACIONES//</a:t>
            </a:r>
            <a:r>
              <a:rPr lang="en-US" altLang="es-CL" sz="1000" u="sng" dirty="0">
                <a:latin typeface=" Arial" panose="02020603050405020304"/>
                <a:cs typeface="Arial" panose="020B0604020202020204" pitchFamily="34" charset="0"/>
              </a:rPr>
              <a:t>AFFILIATIONS</a:t>
            </a:r>
            <a:r>
              <a:rPr lang="en-US" altLang="es-CL" sz="1000" dirty="0">
                <a:latin typeface=" Arial" panose="02020603050405020304"/>
                <a:cs typeface="Arial" panose="020B0604020202020204" pitchFamily="34" charset="0"/>
              </a:rPr>
              <a:t>:		BTN IM INF (-).</a:t>
            </a:r>
          </a:p>
          <a:p>
            <a:pPr eaLnBrk="1" hangingPunct="1">
              <a:lnSpc>
                <a:spcPct val="150000"/>
              </a:lnSpc>
              <a:spcBef>
                <a:spcPct val="0"/>
              </a:spcBef>
              <a:buFontTx/>
              <a:buNone/>
              <a:defRPr/>
            </a:pPr>
            <a:r>
              <a:rPr lang="en-US" altLang="es-CL" sz="1000" b="1" u="sng" dirty="0">
                <a:latin typeface=" Arial" panose="02020603050405020304"/>
                <a:cs typeface="Arial" panose="020B0604020202020204" pitchFamily="34" charset="0"/>
              </a:rPr>
              <a:t>COMPOSICIÓN ENEMIGA//</a:t>
            </a:r>
            <a:r>
              <a:rPr lang="en-US" altLang="es-CL" sz="1000" u="sng" dirty="0">
                <a:latin typeface=" Arial" panose="02020603050405020304"/>
                <a:cs typeface="Arial" panose="020B0604020202020204" pitchFamily="34" charset="0"/>
              </a:rPr>
              <a:t>ENEMY COMPOSITITION</a:t>
            </a:r>
            <a:r>
              <a:rPr lang="en-US" altLang="es-CL" sz="1000" dirty="0">
                <a:latin typeface=" Arial" panose="02020603050405020304"/>
                <a:cs typeface="Arial" panose="020B0604020202020204" pitchFamily="34" charset="0"/>
              </a:rPr>
              <a:t>:	02 COY FUS MOT/ </a:t>
            </a:r>
            <a:r>
              <a:rPr lang="en-US" altLang="es-CL" sz="1000" dirty="0" err="1">
                <a:latin typeface=" Arial" panose="02020603050405020304"/>
                <a:cs typeface="Arial" panose="020B0604020202020204" pitchFamily="34" charset="0"/>
              </a:rPr>
              <a:t>reforz</a:t>
            </a:r>
            <a:r>
              <a:rPr lang="en-US" altLang="es-CL" sz="1000" dirty="0">
                <a:latin typeface=" Arial" panose="02020603050405020304"/>
                <a:cs typeface="Arial" panose="020B0604020202020204" pitchFamily="34" charset="0"/>
              </a:rPr>
              <a:t>. Con CS. </a:t>
            </a:r>
          </a:p>
        </p:txBody>
      </p:sp>
      <p:sp>
        <p:nvSpPr>
          <p:cNvPr id="22" name="Rectangle 19">
            <a:extLst>
              <a:ext uri="{FF2B5EF4-FFF2-40B4-BE49-F238E27FC236}">
                <a16:creationId xmlns:a16="http://schemas.microsoft.com/office/drawing/2014/main" id="{EFADA485-CA63-20E7-8DEA-7E89FF95B8B2}"/>
              </a:ext>
            </a:extLst>
          </p:cNvPr>
          <p:cNvSpPr/>
          <p:nvPr/>
        </p:nvSpPr>
        <p:spPr>
          <a:xfrm>
            <a:off x="6057900" y="6507333"/>
            <a:ext cx="6135688" cy="277813"/>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sz="1000" b="1" dirty="0">
                <a:solidFill>
                  <a:schemeClr val="tx1"/>
                </a:solidFill>
                <a:latin typeface=" Arial" panose="02020603050405020304"/>
                <a:cs typeface="Arial" panose="020B0604020202020204" pitchFamily="34" charset="0"/>
              </a:rPr>
              <a:t>ÚLTIMA ACTUALIZACION CON HUMINT//</a:t>
            </a:r>
            <a:r>
              <a:rPr lang="en-US" sz="1000" dirty="0">
                <a:solidFill>
                  <a:schemeClr val="tx1"/>
                </a:solidFill>
                <a:latin typeface=" Arial" panose="02020603050405020304"/>
                <a:cs typeface="Arial" panose="020B0604020202020204" pitchFamily="34" charset="0"/>
              </a:rPr>
              <a:t>LAST HUMINT UPDATE: SEPT061800.</a:t>
            </a:r>
          </a:p>
        </p:txBody>
      </p:sp>
      <p:sp>
        <p:nvSpPr>
          <p:cNvPr id="23" name="Rectangle 20">
            <a:extLst>
              <a:ext uri="{FF2B5EF4-FFF2-40B4-BE49-F238E27FC236}">
                <a16:creationId xmlns:a16="http://schemas.microsoft.com/office/drawing/2014/main" id="{38FD9EB9-2A6D-AA64-7B10-764259E26287}"/>
              </a:ext>
            </a:extLst>
          </p:cNvPr>
          <p:cNvSpPr/>
          <p:nvPr/>
        </p:nvSpPr>
        <p:spPr>
          <a:xfrm>
            <a:off x="1588" y="6507334"/>
            <a:ext cx="6092000" cy="277812"/>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sz="1000" dirty="0">
                <a:solidFill>
                  <a:schemeClr val="tx1"/>
                </a:solidFill>
                <a:latin typeface=" Arial" panose="02020603050405020304"/>
                <a:cs typeface="Arial" panose="020B0604020202020204" pitchFamily="34" charset="0"/>
              </a:rPr>
              <a:t> </a:t>
            </a:r>
            <a:r>
              <a:rPr lang="en-US" sz="1000" b="1" dirty="0">
                <a:solidFill>
                  <a:schemeClr val="tx1"/>
                </a:solidFill>
                <a:latin typeface=" Arial" panose="02020603050405020304"/>
                <a:cs typeface="Arial" panose="020B0604020202020204" pitchFamily="34" charset="0"/>
              </a:rPr>
              <a:t>FUENTE</a:t>
            </a:r>
            <a:r>
              <a:rPr lang="en-US" sz="1000" dirty="0">
                <a:solidFill>
                  <a:schemeClr val="tx1"/>
                </a:solidFill>
                <a:latin typeface=" Arial" panose="02020603050405020304"/>
                <a:cs typeface="Arial" panose="020B0604020202020204" pitchFamily="34" charset="0"/>
              </a:rPr>
              <a:t> SOURCE: DEPTO. S-2.</a:t>
            </a:r>
          </a:p>
        </p:txBody>
      </p:sp>
      <p:sp>
        <p:nvSpPr>
          <p:cNvPr id="24" name="Rectangle 10">
            <a:extLst>
              <a:ext uri="{FF2B5EF4-FFF2-40B4-BE49-F238E27FC236}">
                <a16:creationId xmlns:a16="http://schemas.microsoft.com/office/drawing/2014/main" id="{6AD08D82-E54C-8EAC-4578-4198CF729CF7}"/>
              </a:ext>
            </a:extLst>
          </p:cNvPr>
          <p:cNvSpPr/>
          <p:nvPr/>
        </p:nvSpPr>
        <p:spPr>
          <a:xfrm>
            <a:off x="6103938" y="4769021"/>
            <a:ext cx="6096000" cy="236537"/>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000" b="1" dirty="0">
                <a:solidFill>
                  <a:schemeClr val="tx1"/>
                </a:solidFill>
                <a:latin typeface=" Arial" panose="02020603050405020304"/>
                <a:cs typeface="Arial" panose="020B0604020202020204" pitchFamily="34" charset="0"/>
              </a:rPr>
              <a:t>TARGET INFORMATION (</a:t>
            </a:r>
            <a:r>
              <a:rPr lang="en-US" sz="1000" b="1" dirty="0" err="1">
                <a:solidFill>
                  <a:schemeClr val="tx1"/>
                </a:solidFill>
                <a:latin typeface=" Arial" panose="02020603050405020304"/>
                <a:cs typeface="Arial" panose="020B0604020202020204" pitchFamily="34" charset="0"/>
              </a:rPr>
              <a:t>Información</a:t>
            </a:r>
            <a:r>
              <a:rPr lang="en-US" sz="1000" b="1" dirty="0">
                <a:solidFill>
                  <a:schemeClr val="tx1"/>
                </a:solidFill>
                <a:latin typeface=" Arial" panose="02020603050405020304"/>
                <a:cs typeface="Arial" panose="020B0604020202020204" pitchFamily="34" charset="0"/>
              </a:rPr>
              <a:t> del Blanco)</a:t>
            </a:r>
          </a:p>
        </p:txBody>
      </p:sp>
      <p:pic>
        <p:nvPicPr>
          <p:cNvPr id="7" name="Imagen 6"/>
          <p:cNvPicPr>
            <a:picLocks noChangeAspect="1"/>
          </p:cNvPicPr>
          <p:nvPr/>
        </p:nvPicPr>
        <p:blipFill>
          <a:blip r:embed="rId3"/>
          <a:stretch>
            <a:fillRect/>
          </a:stretch>
        </p:blipFill>
        <p:spPr>
          <a:xfrm>
            <a:off x="915640" y="2276256"/>
            <a:ext cx="4447989" cy="3351728"/>
          </a:xfrm>
          <a:prstGeom prst="rect">
            <a:avLst/>
          </a:prstGeom>
          <a:solidFill>
            <a:schemeClr val="bg1"/>
          </a:solidFill>
          <a:ln>
            <a:solidFill>
              <a:schemeClr val="tx1"/>
            </a:solidFill>
          </a:ln>
        </p:spPr>
      </p:pic>
      <p:grpSp>
        <p:nvGrpSpPr>
          <p:cNvPr id="25" name="Grupo 24">
            <a:extLst>
              <a:ext uri="{FF2B5EF4-FFF2-40B4-BE49-F238E27FC236}">
                <a16:creationId xmlns:a16="http://schemas.microsoft.com/office/drawing/2014/main" id="{30370DEA-ECA0-389F-6260-5DFF55AC7110}"/>
              </a:ext>
            </a:extLst>
          </p:cNvPr>
          <p:cNvGrpSpPr/>
          <p:nvPr/>
        </p:nvGrpSpPr>
        <p:grpSpPr>
          <a:xfrm>
            <a:off x="4654044" y="2276256"/>
            <a:ext cx="768040" cy="750797"/>
            <a:chOff x="-114967" y="-136813"/>
            <a:chExt cx="1498714" cy="1466033"/>
          </a:xfrm>
        </p:grpSpPr>
        <p:pic>
          <p:nvPicPr>
            <p:cNvPr id="26" name="Imagen 25">
              <a:extLst>
                <a:ext uri="{FF2B5EF4-FFF2-40B4-BE49-F238E27FC236}">
                  <a16:creationId xmlns:a16="http://schemas.microsoft.com/office/drawing/2014/main" id="{9C780993-1C12-1CFA-BCDC-3BE28E1D85E3}"/>
                </a:ext>
              </a:extLst>
            </p:cNvPr>
            <p:cNvPicPr/>
            <p:nvPr/>
          </p:nvPicPr>
          <p:blipFill>
            <a:blip r:embed="rId4" cstate="print">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27" name="CuadroTexto 13">
              <a:extLst>
                <a:ext uri="{FF2B5EF4-FFF2-40B4-BE49-F238E27FC236}">
                  <a16:creationId xmlns:a16="http://schemas.microsoft.com/office/drawing/2014/main" id="{186CBFA6-D336-AEF9-941F-9F0EB89FFD68}"/>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8" name="CuadroTexto 14">
              <a:extLst>
                <a:ext uri="{FF2B5EF4-FFF2-40B4-BE49-F238E27FC236}">
                  <a16:creationId xmlns:a16="http://schemas.microsoft.com/office/drawing/2014/main" id="{E74939AD-0231-685C-F6A0-C95A085544C6}"/>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9" name="CuadroTexto 15">
              <a:extLst>
                <a:ext uri="{FF2B5EF4-FFF2-40B4-BE49-F238E27FC236}">
                  <a16:creationId xmlns:a16="http://schemas.microsoft.com/office/drawing/2014/main" id="{A6977154-D5BB-0C1E-DD96-D76BD21E2F74}"/>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30" name="CuadroTexto 16">
              <a:extLst>
                <a:ext uri="{FF2B5EF4-FFF2-40B4-BE49-F238E27FC236}">
                  <a16:creationId xmlns:a16="http://schemas.microsoft.com/office/drawing/2014/main" id="{7BA43B48-2DB9-54D6-5DB3-7B079D47AB72}"/>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sp>
        <p:nvSpPr>
          <p:cNvPr id="19" name="Rectangle 11">
            <a:extLst>
              <a:ext uri="{FF2B5EF4-FFF2-40B4-BE49-F238E27FC236}">
                <a16:creationId xmlns:a16="http://schemas.microsoft.com/office/drawing/2014/main" id="{5CBA53A9-CACF-459D-4C11-976B92AEE984}"/>
              </a:ext>
            </a:extLst>
          </p:cNvPr>
          <p:cNvSpPr/>
          <p:nvPr/>
        </p:nvSpPr>
        <p:spPr>
          <a:xfrm>
            <a:off x="-1" y="2240133"/>
            <a:ext cx="2496065" cy="314978"/>
          </a:xfrm>
          <a:prstGeom prst="rect">
            <a:avLst/>
          </a:prstGeom>
          <a:solidFill>
            <a:schemeClr val="bg1">
              <a:lumMod val="5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None/>
              <a:defRPr/>
            </a:pPr>
            <a:r>
              <a:rPr lang="en-US" altLang="es-CL" sz="800" b="1" dirty="0">
                <a:latin typeface=" Arial" panose="02020603050405020304"/>
                <a:cs typeface="Arial" panose="020B0604020202020204" pitchFamily="34" charset="0"/>
              </a:rPr>
              <a:t>WGS84: 53.77638°S 67.75627°W</a:t>
            </a:r>
          </a:p>
          <a:p>
            <a:pPr>
              <a:lnSpc>
                <a:spcPct val="100000"/>
              </a:lnSpc>
              <a:spcBef>
                <a:spcPct val="0"/>
              </a:spcBef>
              <a:buNone/>
              <a:defRPr/>
            </a:pPr>
            <a:r>
              <a:rPr lang="en-US" altLang="es-CL" sz="800" dirty="0">
                <a:solidFill>
                  <a:srgbClr val="040C28"/>
                </a:solidFill>
                <a:latin typeface=" Arial" panose="02020603050405020304"/>
                <a:cs typeface="Arial" panose="020B0604020202020204" pitchFamily="34" charset="0"/>
              </a:rPr>
              <a:t>UTM: 19S 581 960 m 4 040 641 m</a:t>
            </a:r>
          </a:p>
        </p:txBody>
      </p:sp>
      <p:sp>
        <p:nvSpPr>
          <p:cNvPr id="32" name="Elipse 31"/>
          <p:cNvSpPr/>
          <p:nvPr/>
        </p:nvSpPr>
        <p:spPr>
          <a:xfrm>
            <a:off x="2524919" y="2903942"/>
            <a:ext cx="685800" cy="688804"/>
          </a:xfrm>
          <a:prstGeom prst="ellipse">
            <a:avLst/>
          </a:prstGeom>
          <a:noFill/>
          <a:ln>
            <a:solidFill>
              <a:srgbClr val="FF0000"/>
            </a:solidFill>
            <a:prstDash val="sysDash"/>
          </a:ln>
        </p:spPr>
        <p:style>
          <a:lnRef idx="2">
            <a:schemeClr val="accent2"/>
          </a:lnRef>
          <a:fillRef idx="1">
            <a:schemeClr val="lt1"/>
          </a:fillRef>
          <a:effectRef idx="0">
            <a:schemeClr val="accent2"/>
          </a:effectRef>
          <a:fontRef idx="minor">
            <a:schemeClr val="dk1"/>
          </a:fontRef>
        </p:style>
        <p:txBody>
          <a:bodyPr rtlCol="0" anchor="ctr"/>
          <a:lstStyle/>
          <a:p>
            <a:pPr algn="ctr"/>
            <a:endParaRPr lang="es-CL">
              <a:ln>
                <a:solidFill>
                  <a:srgbClr val="FF0000"/>
                </a:solidFill>
              </a:ln>
              <a:noFill/>
            </a:endParaRPr>
          </a:p>
        </p:txBody>
      </p:sp>
      <p:sp>
        <p:nvSpPr>
          <p:cNvPr id="33" name="Elipse 32"/>
          <p:cNvSpPr/>
          <p:nvPr/>
        </p:nvSpPr>
        <p:spPr>
          <a:xfrm>
            <a:off x="2796734" y="2445863"/>
            <a:ext cx="685800" cy="688804"/>
          </a:xfrm>
          <a:prstGeom prst="ellipse">
            <a:avLst/>
          </a:prstGeom>
          <a:noFill/>
          <a:ln>
            <a:solidFill>
              <a:srgbClr val="FF0000"/>
            </a:solidFill>
            <a:prstDash val="sysDash"/>
          </a:ln>
        </p:spPr>
        <p:style>
          <a:lnRef idx="2">
            <a:schemeClr val="accent2"/>
          </a:lnRef>
          <a:fillRef idx="1">
            <a:schemeClr val="lt1"/>
          </a:fillRef>
          <a:effectRef idx="0">
            <a:schemeClr val="accent2"/>
          </a:effectRef>
          <a:fontRef idx="minor">
            <a:schemeClr val="dk1"/>
          </a:fontRef>
        </p:style>
        <p:txBody>
          <a:bodyPr rtlCol="0" anchor="ctr"/>
          <a:lstStyle/>
          <a:p>
            <a:pPr algn="ctr"/>
            <a:endParaRPr lang="es-CL">
              <a:ln>
                <a:solidFill>
                  <a:srgbClr val="FF0000"/>
                </a:solidFill>
              </a:ln>
              <a:noFill/>
            </a:endParaRPr>
          </a:p>
        </p:txBody>
      </p:sp>
      <p:sp>
        <p:nvSpPr>
          <p:cNvPr id="34" name="Elipse 33"/>
          <p:cNvSpPr/>
          <p:nvPr/>
        </p:nvSpPr>
        <p:spPr>
          <a:xfrm>
            <a:off x="3077528" y="3038939"/>
            <a:ext cx="685800" cy="688804"/>
          </a:xfrm>
          <a:prstGeom prst="ellipse">
            <a:avLst/>
          </a:prstGeom>
          <a:noFill/>
          <a:ln>
            <a:solidFill>
              <a:srgbClr val="FF0000"/>
            </a:solidFill>
            <a:prstDash val="sysDash"/>
          </a:ln>
        </p:spPr>
        <p:style>
          <a:lnRef idx="2">
            <a:schemeClr val="accent2"/>
          </a:lnRef>
          <a:fillRef idx="1">
            <a:schemeClr val="lt1"/>
          </a:fillRef>
          <a:effectRef idx="0">
            <a:schemeClr val="accent2"/>
          </a:effectRef>
          <a:fontRef idx="minor">
            <a:schemeClr val="dk1"/>
          </a:fontRef>
        </p:style>
        <p:txBody>
          <a:bodyPr rtlCol="0" anchor="ctr"/>
          <a:lstStyle/>
          <a:p>
            <a:pPr algn="ctr"/>
            <a:endParaRPr lang="es-CL">
              <a:ln>
                <a:solidFill>
                  <a:srgbClr val="FF0000"/>
                </a:solidFill>
              </a:ln>
              <a:noFill/>
            </a:endParaRPr>
          </a:p>
        </p:txBody>
      </p:sp>
      <p:sp>
        <p:nvSpPr>
          <p:cNvPr id="35" name="Elipse 34"/>
          <p:cNvSpPr/>
          <p:nvPr/>
        </p:nvSpPr>
        <p:spPr>
          <a:xfrm>
            <a:off x="4749062" y="3647354"/>
            <a:ext cx="685800" cy="688804"/>
          </a:xfrm>
          <a:prstGeom prst="ellipse">
            <a:avLst/>
          </a:prstGeom>
          <a:noFill/>
          <a:ln>
            <a:solidFill>
              <a:srgbClr val="FF0000"/>
            </a:solidFill>
            <a:prstDash val="sysDash"/>
          </a:ln>
        </p:spPr>
        <p:style>
          <a:lnRef idx="2">
            <a:schemeClr val="accent2"/>
          </a:lnRef>
          <a:fillRef idx="1">
            <a:schemeClr val="lt1"/>
          </a:fillRef>
          <a:effectRef idx="0">
            <a:schemeClr val="accent2"/>
          </a:effectRef>
          <a:fontRef idx="minor">
            <a:schemeClr val="dk1"/>
          </a:fontRef>
        </p:style>
        <p:txBody>
          <a:bodyPr rtlCol="0" anchor="ctr"/>
          <a:lstStyle/>
          <a:p>
            <a:pPr algn="ctr"/>
            <a:endParaRPr lang="es-CL">
              <a:ln>
                <a:solidFill>
                  <a:srgbClr val="FF0000"/>
                </a:solidFill>
              </a:ln>
              <a:noFill/>
            </a:endParaRPr>
          </a:p>
        </p:txBody>
      </p:sp>
      <p:sp>
        <p:nvSpPr>
          <p:cNvPr id="36" name="Elipse 35"/>
          <p:cNvSpPr/>
          <p:nvPr/>
        </p:nvSpPr>
        <p:spPr>
          <a:xfrm>
            <a:off x="1933134" y="4863113"/>
            <a:ext cx="685800" cy="688804"/>
          </a:xfrm>
          <a:prstGeom prst="ellipse">
            <a:avLst/>
          </a:prstGeom>
          <a:noFill/>
          <a:ln>
            <a:solidFill>
              <a:srgbClr val="FF0000"/>
            </a:solidFill>
            <a:prstDash val="sysDash"/>
          </a:ln>
        </p:spPr>
        <p:style>
          <a:lnRef idx="2">
            <a:schemeClr val="accent2"/>
          </a:lnRef>
          <a:fillRef idx="1">
            <a:schemeClr val="lt1"/>
          </a:fillRef>
          <a:effectRef idx="0">
            <a:schemeClr val="accent2"/>
          </a:effectRef>
          <a:fontRef idx="minor">
            <a:schemeClr val="dk1"/>
          </a:fontRef>
        </p:style>
        <p:txBody>
          <a:bodyPr rtlCol="0" anchor="ctr"/>
          <a:lstStyle/>
          <a:p>
            <a:pPr algn="ctr"/>
            <a:endParaRPr lang="es-CL">
              <a:ln>
                <a:solidFill>
                  <a:srgbClr val="FF0000"/>
                </a:solidFill>
              </a:ln>
              <a:noFill/>
            </a:endParaRPr>
          </a:p>
        </p:txBody>
      </p:sp>
      <p:sp>
        <p:nvSpPr>
          <p:cNvPr id="37" name="Elipse 36"/>
          <p:cNvSpPr/>
          <p:nvPr/>
        </p:nvSpPr>
        <p:spPr>
          <a:xfrm>
            <a:off x="1350963" y="4001106"/>
            <a:ext cx="1371600" cy="1370825"/>
          </a:xfrm>
          <a:prstGeom prst="ellipse">
            <a:avLst/>
          </a:prstGeom>
          <a:noFill/>
          <a:ln>
            <a:solidFill>
              <a:srgbClr val="FF0000"/>
            </a:solidFill>
            <a:prstDash val="sysDash"/>
          </a:ln>
        </p:spPr>
        <p:style>
          <a:lnRef idx="2">
            <a:schemeClr val="accent2"/>
          </a:lnRef>
          <a:fillRef idx="1">
            <a:schemeClr val="lt1"/>
          </a:fillRef>
          <a:effectRef idx="0">
            <a:schemeClr val="accent2"/>
          </a:effectRef>
          <a:fontRef idx="minor">
            <a:schemeClr val="dk1"/>
          </a:fontRef>
        </p:style>
        <p:txBody>
          <a:bodyPr rtlCol="0" anchor="ctr"/>
          <a:lstStyle/>
          <a:p>
            <a:pPr algn="ctr"/>
            <a:endParaRPr lang="es-CL">
              <a:ln>
                <a:solidFill>
                  <a:srgbClr val="FF0000"/>
                </a:solidFill>
              </a:ln>
              <a:noFill/>
            </a:endParaRPr>
          </a:p>
        </p:txBody>
      </p:sp>
      <p:sp>
        <p:nvSpPr>
          <p:cNvPr id="38" name="Elipse 37"/>
          <p:cNvSpPr/>
          <p:nvPr/>
        </p:nvSpPr>
        <p:spPr>
          <a:xfrm>
            <a:off x="2129322" y="3304274"/>
            <a:ext cx="2143566" cy="2170896"/>
          </a:xfrm>
          <a:prstGeom prst="ellipse">
            <a:avLst/>
          </a:prstGeom>
          <a:noFill/>
          <a:ln>
            <a:solidFill>
              <a:srgbClr val="FF0000"/>
            </a:solidFill>
            <a:prstDash val="sysDash"/>
          </a:ln>
        </p:spPr>
        <p:style>
          <a:lnRef idx="2">
            <a:schemeClr val="accent2"/>
          </a:lnRef>
          <a:fillRef idx="1">
            <a:schemeClr val="lt1"/>
          </a:fillRef>
          <a:effectRef idx="0">
            <a:schemeClr val="accent2"/>
          </a:effectRef>
          <a:fontRef idx="minor">
            <a:schemeClr val="dk1"/>
          </a:fontRef>
        </p:style>
        <p:txBody>
          <a:bodyPr rtlCol="0" anchor="ctr"/>
          <a:lstStyle/>
          <a:p>
            <a:pPr algn="ctr"/>
            <a:endParaRPr lang="es-CL">
              <a:ln>
                <a:solidFill>
                  <a:srgbClr val="FF0000"/>
                </a:solidFill>
              </a:ln>
              <a:noFill/>
            </a:endParaRPr>
          </a:p>
        </p:txBody>
      </p:sp>
      <p:grpSp>
        <p:nvGrpSpPr>
          <p:cNvPr id="39" name="Grupo 38">
            <a:extLst>
              <a:ext uri="{FF2B5EF4-FFF2-40B4-BE49-F238E27FC236}">
                <a16:creationId xmlns:a16="http://schemas.microsoft.com/office/drawing/2014/main" id="{A9C0AA6D-269F-99FC-3FD0-F5147087ECF4}"/>
              </a:ext>
            </a:extLst>
          </p:cNvPr>
          <p:cNvGrpSpPr/>
          <p:nvPr/>
        </p:nvGrpSpPr>
        <p:grpSpPr>
          <a:xfrm>
            <a:off x="2086664" y="4887289"/>
            <a:ext cx="349776" cy="276999"/>
            <a:chOff x="8239702" y="3170621"/>
            <a:chExt cx="423229" cy="335169"/>
          </a:xfrm>
        </p:grpSpPr>
        <p:sp>
          <p:nvSpPr>
            <p:cNvPr id="40" name="Elipse 39">
              <a:extLst>
                <a:ext uri="{FF2B5EF4-FFF2-40B4-BE49-F238E27FC236}">
                  <a16:creationId xmlns:a16="http://schemas.microsoft.com/office/drawing/2014/main" id="{2D5E6B1F-4912-A41A-9095-E2BD03A3DEE5}"/>
                </a:ext>
              </a:extLst>
            </p:cNvPr>
            <p:cNvSpPr/>
            <p:nvPr/>
          </p:nvSpPr>
          <p:spPr>
            <a:xfrm>
              <a:off x="8295596" y="3181499"/>
              <a:ext cx="329568" cy="313414"/>
            </a:xfrm>
            <a:prstGeom prst="ellipse">
              <a:avLst/>
            </a:prstGeom>
            <a:solidFill>
              <a:srgbClr val="7030A0"/>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41" name="CuadroTexto 40">
              <a:extLst>
                <a:ext uri="{FF2B5EF4-FFF2-40B4-BE49-F238E27FC236}">
                  <a16:creationId xmlns:a16="http://schemas.microsoft.com/office/drawing/2014/main" id="{1EFA8B7E-90B6-652B-FA58-4D64DDCF7333}"/>
                </a:ext>
              </a:extLst>
            </p:cNvPr>
            <p:cNvSpPr txBox="1"/>
            <p:nvPr/>
          </p:nvSpPr>
          <p:spPr>
            <a:xfrm>
              <a:off x="8239702" y="3170621"/>
              <a:ext cx="423229" cy="335169"/>
            </a:xfrm>
            <a:prstGeom prst="rect">
              <a:avLst/>
            </a:prstGeom>
            <a:noFill/>
          </p:spPr>
          <p:txBody>
            <a:bodyPr wrap="none" rtlCol="0">
              <a:spAutoFit/>
            </a:bodyPr>
            <a:lstStyle/>
            <a:p>
              <a:r>
                <a:rPr lang="es-CL" sz="1200" b="1" dirty="0">
                  <a:solidFill>
                    <a:schemeClr val="bg1"/>
                  </a:solidFill>
                </a:rPr>
                <a:t>B3</a:t>
              </a:r>
            </a:p>
          </p:txBody>
        </p:sp>
      </p:grpSp>
      <p:grpSp>
        <p:nvGrpSpPr>
          <p:cNvPr id="42" name="Grupo 41">
            <a:extLst>
              <a:ext uri="{FF2B5EF4-FFF2-40B4-BE49-F238E27FC236}">
                <a16:creationId xmlns:a16="http://schemas.microsoft.com/office/drawing/2014/main" id="{A9C0AA6D-269F-99FC-3FD0-F5147087ECF4}"/>
              </a:ext>
            </a:extLst>
          </p:cNvPr>
          <p:cNvGrpSpPr/>
          <p:nvPr/>
        </p:nvGrpSpPr>
        <p:grpSpPr>
          <a:xfrm>
            <a:off x="4792310" y="4064502"/>
            <a:ext cx="349776" cy="276999"/>
            <a:chOff x="8239701" y="3170621"/>
            <a:chExt cx="423230" cy="335169"/>
          </a:xfrm>
        </p:grpSpPr>
        <p:sp>
          <p:nvSpPr>
            <p:cNvPr id="43" name="Elipse 42">
              <a:extLst>
                <a:ext uri="{FF2B5EF4-FFF2-40B4-BE49-F238E27FC236}">
                  <a16:creationId xmlns:a16="http://schemas.microsoft.com/office/drawing/2014/main" id="{2D5E6B1F-4912-A41A-9095-E2BD03A3DEE5}"/>
                </a:ext>
              </a:extLst>
            </p:cNvPr>
            <p:cNvSpPr/>
            <p:nvPr/>
          </p:nvSpPr>
          <p:spPr>
            <a:xfrm>
              <a:off x="8295596" y="3181499"/>
              <a:ext cx="329568" cy="313414"/>
            </a:xfrm>
            <a:prstGeom prst="ellipse">
              <a:avLst/>
            </a:prstGeom>
            <a:solidFill>
              <a:srgbClr val="7030A0"/>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44" name="CuadroTexto 43">
              <a:extLst>
                <a:ext uri="{FF2B5EF4-FFF2-40B4-BE49-F238E27FC236}">
                  <a16:creationId xmlns:a16="http://schemas.microsoft.com/office/drawing/2014/main" id="{1EFA8B7E-90B6-652B-FA58-4D64DDCF7333}"/>
                </a:ext>
              </a:extLst>
            </p:cNvPr>
            <p:cNvSpPr txBox="1"/>
            <p:nvPr/>
          </p:nvSpPr>
          <p:spPr>
            <a:xfrm>
              <a:off x="8239701" y="3170621"/>
              <a:ext cx="423230" cy="335169"/>
            </a:xfrm>
            <a:prstGeom prst="rect">
              <a:avLst/>
            </a:prstGeom>
            <a:noFill/>
          </p:spPr>
          <p:txBody>
            <a:bodyPr wrap="none" rtlCol="0">
              <a:spAutoFit/>
            </a:bodyPr>
            <a:lstStyle/>
            <a:p>
              <a:r>
                <a:rPr lang="es-CL" sz="1200" b="1" dirty="0">
                  <a:solidFill>
                    <a:schemeClr val="bg1"/>
                  </a:solidFill>
                </a:rPr>
                <a:t>B2</a:t>
              </a:r>
            </a:p>
          </p:txBody>
        </p:sp>
      </p:grpSp>
      <p:grpSp>
        <p:nvGrpSpPr>
          <p:cNvPr id="45" name="Grupo 44">
            <a:extLst>
              <a:ext uri="{FF2B5EF4-FFF2-40B4-BE49-F238E27FC236}">
                <a16:creationId xmlns:a16="http://schemas.microsoft.com/office/drawing/2014/main" id="{A9C0AA6D-269F-99FC-3FD0-F5147087ECF4}"/>
              </a:ext>
            </a:extLst>
          </p:cNvPr>
          <p:cNvGrpSpPr/>
          <p:nvPr/>
        </p:nvGrpSpPr>
        <p:grpSpPr>
          <a:xfrm>
            <a:off x="3112466" y="2816041"/>
            <a:ext cx="349776" cy="276999"/>
            <a:chOff x="8256990" y="3170621"/>
            <a:chExt cx="423229" cy="335169"/>
          </a:xfrm>
        </p:grpSpPr>
        <p:sp>
          <p:nvSpPr>
            <p:cNvPr id="46" name="Elipse 45">
              <a:extLst>
                <a:ext uri="{FF2B5EF4-FFF2-40B4-BE49-F238E27FC236}">
                  <a16:creationId xmlns:a16="http://schemas.microsoft.com/office/drawing/2014/main" id="{2D5E6B1F-4912-A41A-9095-E2BD03A3DEE5}"/>
                </a:ext>
              </a:extLst>
            </p:cNvPr>
            <p:cNvSpPr/>
            <p:nvPr/>
          </p:nvSpPr>
          <p:spPr>
            <a:xfrm>
              <a:off x="8295596" y="3181499"/>
              <a:ext cx="329568" cy="313414"/>
            </a:xfrm>
            <a:prstGeom prst="ellipse">
              <a:avLst/>
            </a:prstGeom>
            <a:solidFill>
              <a:srgbClr val="7030A0"/>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47" name="CuadroTexto 46">
              <a:extLst>
                <a:ext uri="{FF2B5EF4-FFF2-40B4-BE49-F238E27FC236}">
                  <a16:creationId xmlns:a16="http://schemas.microsoft.com/office/drawing/2014/main" id="{1EFA8B7E-90B6-652B-FA58-4D64DDCF7333}"/>
                </a:ext>
              </a:extLst>
            </p:cNvPr>
            <p:cNvSpPr txBox="1"/>
            <p:nvPr/>
          </p:nvSpPr>
          <p:spPr>
            <a:xfrm>
              <a:off x="8256990" y="3170621"/>
              <a:ext cx="423229" cy="335169"/>
            </a:xfrm>
            <a:prstGeom prst="rect">
              <a:avLst/>
            </a:prstGeom>
            <a:noFill/>
          </p:spPr>
          <p:txBody>
            <a:bodyPr wrap="none" rtlCol="0">
              <a:spAutoFit/>
            </a:bodyPr>
            <a:lstStyle/>
            <a:p>
              <a:r>
                <a:rPr lang="es-CL" sz="1200" b="1" dirty="0">
                  <a:solidFill>
                    <a:schemeClr val="bg1"/>
                  </a:solidFill>
                </a:rPr>
                <a:t>B1</a:t>
              </a:r>
            </a:p>
          </p:txBody>
        </p:sp>
      </p:grpSp>
    </p:spTree>
    <p:extLst>
      <p:ext uri="{BB962C8B-B14F-4D97-AF65-F5344CB8AC3E}">
        <p14:creationId xmlns:p14="http://schemas.microsoft.com/office/powerpoint/2010/main" val="19104300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75A45D0C-D457-4BE6-2A58-B71DEB01E024}"/>
              </a:ext>
            </a:extLst>
          </p:cNvPr>
          <p:cNvGrpSpPr/>
          <p:nvPr/>
        </p:nvGrpSpPr>
        <p:grpSpPr>
          <a:xfrm>
            <a:off x="0" y="85738"/>
            <a:ext cx="12192000" cy="1185897"/>
            <a:chOff x="0" y="85738"/>
            <a:chExt cx="12192000" cy="1185897"/>
          </a:xfrm>
        </p:grpSpPr>
        <p:sp>
          <p:nvSpPr>
            <p:cNvPr id="5" name="TextBox 4">
              <a:extLst>
                <a:ext uri="{FF2B5EF4-FFF2-40B4-BE49-F238E27FC236}">
                  <a16:creationId xmlns:a16="http://schemas.microsoft.com/office/drawing/2014/main" id="{EEA37D38-09C4-04B8-FB8A-005AE4A3CBBB}"/>
                </a:ext>
              </a:extLst>
            </p:cNvPr>
            <p:cNvSpPr txBox="1">
              <a:spLocks noChangeArrowheads="1"/>
            </p:cNvSpPr>
            <p:nvPr/>
          </p:nvSpPr>
          <p:spPr bwMode="auto">
            <a:xfrm>
              <a:off x="2672556" y="277132"/>
              <a:ext cx="68468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DESCRIPCIÓN DEL ÁREA OBJETIVO</a:t>
              </a:r>
            </a:p>
            <a:p>
              <a:pPr algn="ctr" eaLnBrk="1" hangingPunct="1">
                <a:lnSpc>
                  <a:spcPct val="100000"/>
                </a:lnSpc>
                <a:spcBef>
                  <a:spcPct val="0"/>
                </a:spcBef>
                <a:buFontTx/>
                <a:buNone/>
              </a:pPr>
              <a:r>
                <a:rPr lang="en-US" altLang="es-CL" sz="2400" b="1" dirty="0" err="1">
                  <a:latin typeface="Arial Black" panose="020B0604020202020204" pitchFamily="34" charset="0"/>
                </a:rPr>
                <a:t>Antecedentes</a:t>
              </a:r>
              <a:r>
                <a:rPr lang="en-US" altLang="es-CL" sz="2400" b="1" dirty="0">
                  <a:latin typeface="Arial Black" panose="020B0604020202020204" pitchFamily="34" charset="0"/>
                </a:rPr>
                <a:t> de </a:t>
              </a:r>
              <a:r>
                <a:rPr lang="en-US" altLang="es-CL" sz="2400" b="1" dirty="0" err="1">
                  <a:latin typeface="Arial Black" panose="020B0604020202020204" pitchFamily="34" charset="0"/>
                </a:rPr>
                <a:t>Inteligencia</a:t>
              </a:r>
              <a:endParaRPr lang="en-US" altLang="es-CL" sz="2400" dirty="0">
                <a:latin typeface="Arial Black" panose="020B0604020202020204" pitchFamily="34" charset="0"/>
              </a:endParaRPr>
            </a:p>
          </p:txBody>
        </p:sp>
        <p:pic>
          <p:nvPicPr>
            <p:cNvPr id="6" name="Imagen 5" descr="IMG_4532.JPG">
              <a:extLst>
                <a:ext uri="{FF2B5EF4-FFF2-40B4-BE49-F238E27FC236}">
                  <a16:creationId xmlns:a16="http://schemas.microsoft.com/office/drawing/2014/main" id="{FBA816CE-6552-A268-78F2-B256060DB0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6D05216B-71F2-0CFF-98CB-FE38D0B25D6C}"/>
                </a:ext>
              </a:extLst>
            </p:cNvPr>
            <p:cNvSpPr/>
            <p:nvPr/>
          </p:nvSpPr>
          <p:spPr>
            <a:xfrm>
              <a:off x="0" y="1091722"/>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sp>
        <p:nvSpPr>
          <p:cNvPr id="3" name="Rectangle 1">
            <a:extLst>
              <a:ext uri="{FF2B5EF4-FFF2-40B4-BE49-F238E27FC236}">
                <a16:creationId xmlns:a16="http://schemas.microsoft.com/office/drawing/2014/main" id="{E93BB0AA-73AB-552C-D9CE-1D3EF6DC41F3}"/>
              </a:ext>
            </a:extLst>
          </p:cNvPr>
          <p:cNvSpPr/>
          <p:nvPr/>
        </p:nvSpPr>
        <p:spPr>
          <a:xfrm>
            <a:off x="3175" y="1330496"/>
            <a:ext cx="6088063" cy="22701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sz="1000" b="1" dirty="0">
                <a:solidFill>
                  <a:schemeClr val="tx1"/>
                </a:solidFill>
                <a:latin typeface=" Arial" panose="02020603050405020304"/>
                <a:cs typeface="Arial" panose="020B0604020202020204" pitchFamily="34" charset="0"/>
              </a:rPr>
              <a:t>OBJETIVO</a:t>
            </a:r>
            <a:r>
              <a:rPr lang="en-US" sz="1000" dirty="0">
                <a:solidFill>
                  <a:schemeClr val="tx1"/>
                </a:solidFill>
                <a:latin typeface=" Arial" panose="02020603050405020304"/>
                <a:cs typeface="Arial" panose="020B0604020202020204" pitchFamily="34" charset="0"/>
              </a:rPr>
              <a:t>//TARGET</a:t>
            </a:r>
            <a:r>
              <a:rPr lang="en-US" sz="1000" b="1" dirty="0">
                <a:solidFill>
                  <a:schemeClr val="tx1"/>
                </a:solidFill>
                <a:latin typeface=" Arial" panose="02020603050405020304"/>
                <a:cs typeface="Arial" panose="020B0604020202020204" pitchFamily="34" charset="0"/>
              </a:rPr>
              <a:t>: BRAVO – AEROPUERTO RIO GRANDE.</a:t>
            </a:r>
            <a:endParaRPr lang="en-US" sz="1000" dirty="0">
              <a:solidFill>
                <a:schemeClr val="tx1"/>
              </a:solidFill>
              <a:latin typeface=" Arial" panose="02020603050405020304"/>
              <a:cs typeface="Arial" panose="020B0604020202020204" pitchFamily="34" charset="0"/>
            </a:endParaRPr>
          </a:p>
        </p:txBody>
      </p:sp>
      <p:sp>
        <p:nvSpPr>
          <p:cNvPr id="10" name="Rectangle 2">
            <a:extLst>
              <a:ext uri="{FF2B5EF4-FFF2-40B4-BE49-F238E27FC236}">
                <a16:creationId xmlns:a16="http://schemas.microsoft.com/office/drawing/2014/main" id="{44620AA0-830A-39DC-1ED0-8E7D0A747359}"/>
              </a:ext>
            </a:extLst>
          </p:cNvPr>
          <p:cNvSpPr/>
          <p:nvPr/>
        </p:nvSpPr>
        <p:spPr>
          <a:xfrm>
            <a:off x="6091238" y="1330496"/>
            <a:ext cx="4062412" cy="227012"/>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defRPr/>
            </a:pPr>
            <a:r>
              <a:rPr lang="es-CL" altLang="es-CL" sz="1000" b="1" dirty="0">
                <a:latin typeface=" Arial" panose="02020603050405020304"/>
                <a:cs typeface="Arial" panose="020B0604020202020204" pitchFamily="34" charset="0"/>
              </a:rPr>
              <a:t>SEGURIDAD:  01 COY FUS </a:t>
            </a:r>
            <a:r>
              <a:rPr lang="es-CL" altLang="es-CL" sz="1000" b="1" dirty="0" err="1">
                <a:latin typeface=" Arial" panose="02020603050405020304"/>
                <a:cs typeface="Arial" panose="020B0604020202020204" pitchFamily="34" charset="0"/>
              </a:rPr>
              <a:t>Mot</a:t>
            </a:r>
            <a:r>
              <a:rPr lang="es-CL" altLang="es-CL" sz="1000" b="1" dirty="0">
                <a:latin typeface=" Arial" panose="02020603050405020304"/>
                <a:cs typeface="Arial" panose="020B0604020202020204" pitchFamily="34" charset="0"/>
              </a:rPr>
              <a:t>.</a:t>
            </a:r>
          </a:p>
        </p:txBody>
      </p:sp>
      <p:sp>
        <p:nvSpPr>
          <p:cNvPr id="11" name="Rectangle 3">
            <a:extLst>
              <a:ext uri="{FF2B5EF4-FFF2-40B4-BE49-F238E27FC236}">
                <a16:creationId xmlns:a16="http://schemas.microsoft.com/office/drawing/2014/main" id="{0C9AF172-06FF-614D-BAFB-2BA48995174F}"/>
              </a:ext>
            </a:extLst>
          </p:cNvPr>
          <p:cNvSpPr/>
          <p:nvPr/>
        </p:nvSpPr>
        <p:spPr>
          <a:xfrm>
            <a:off x="9853684" y="1330496"/>
            <a:ext cx="2338316" cy="227012"/>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sz="1000" b="1" dirty="0">
                <a:solidFill>
                  <a:schemeClr val="tx1"/>
                </a:solidFill>
                <a:latin typeface=" Arial" panose="02020603050405020304"/>
                <a:cs typeface="Arial" panose="020B0604020202020204" pitchFamily="34" charset="0"/>
              </a:rPr>
              <a:t>APOYO: 01 COY FUS Mot. + 01 CS</a:t>
            </a:r>
          </a:p>
        </p:txBody>
      </p:sp>
      <p:sp>
        <p:nvSpPr>
          <p:cNvPr id="12" name="Rectangle 4">
            <a:extLst>
              <a:ext uri="{FF2B5EF4-FFF2-40B4-BE49-F238E27FC236}">
                <a16:creationId xmlns:a16="http://schemas.microsoft.com/office/drawing/2014/main" id="{96098919-9ED9-F2CA-DCEE-4E0D334CA870}"/>
              </a:ext>
            </a:extLst>
          </p:cNvPr>
          <p:cNvSpPr/>
          <p:nvPr/>
        </p:nvSpPr>
        <p:spPr>
          <a:xfrm>
            <a:off x="3175" y="1555921"/>
            <a:ext cx="12188825" cy="22701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defRPr/>
            </a:pPr>
            <a:r>
              <a:rPr lang="en-US" altLang="es-CL" sz="1000" b="1" dirty="0">
                <a:latin typeface=" Arial" panose="02020603050405020304"/>
                <a:cs typeface="Arial" panose="020B0604020202020204" pitchFamily="34" charset="0"/>
              </a:rPr>
              <a:t>NÚMERO</a:t>
            </a:r>
            <a:r>
              <a:rPr lang="en-US" altLang="es-CL" sz="1000" dirty="0">
                <a:latin typeface=" Arial" panose="02020603050405020304"/>
                <a:cs typeface="Arial" panose="020B0604020202020204" pitchFamily="34" charset="0"/>
              </a:rPr>
              <a:t>//NUMBER</a:t>
            </a:r>
            <a:r>
              <a:rPr lang="en-US" altLang="es-CL" sz="1000" b="1" dirty="0">
                <a:latin typeface=" Arial" panose="02020603050405020304"/>
                <a:cs typeface="Arial" panose="020B0604020202020204" pitchFamily="34" charset="0"/>
              </a:rPr>
              <a:t>:  002 </a:t>
            </a:r>
            <a:r>
              <a:rPr lang="en-US" altLang="es-CL" sz="1000" dirty="0">
                <a:latin typeface=" Arial" panose="02020603050405020304"/>
                <a:cs typeface="Arial" panose="020B0604020202020204" pitchFamily="34" charset="0"/>
              </a:rPr>
              <a:t>                   </a:t>
            </a:r>
            <a:r>
              <a:rPr lang="en-US" altLang="es-CL" sz="1000" b="1" dirty="0">
                <a:latin typeface=" Arial" panose="02020603050405020304"/>
                <a:cs typeface="Arial" panose="020B0604020202020204" pitchFamily="34" charset="0"/>
              </a:rPr>
              <a:t>ÁREA</a:t>
            </a:r>
            <a:r>
              <a:rPr lang="en-US" altLang="es-CL" sz="1000" dirty="0">
                <a:latin typeface=" Arial" panose="02020603050405020304"/>
                <a:cs typeface="Arial" panose="020B0604020202020204" pitchFamily="34" charset="0"/>
              </a:rPr>
              <a:t>//AREA:   DNRG                </a:t>
            </a:r>
            <a:r>
              <a:rPr lang="en-US" altLang="es-CL" sz="1000" b="1" dirty="0">
                <a:latin typeface=" Arial" panose="02020603050405020304"/>
                <a:cs typeface="Arial" panose="020B0604020202020204" pitchFamily="34" charset="0"/>
              </a:rPr>
              <a:t>CALLE</a:t>
            </a:r>
            <a:r>
              <a:rPr lang="en-US" altLang="es-CL" sz="1000" dirty="0">
                <a:latin typeface=" Arial" panose="02020603050405020304"/>
                <a:cs typeface="Arial" panose="020B0604020202020204" pitchFamily="34" charset="0"/>
              </a:rPr>
              <a:t>//STREET:     RN-3 // RP-5 // R-B // R-C	</a:t>
            </a:r>
            <a:r>
              <a:rPr lang="en-US" altLang="es-CL" sz="1000" b="1" dirty="0">
                <a:latin typeface=" Arial" panose="02020603050405020304"/>
                <a:cs typeface="Arial" panose="020B0604020202020204" pitchFamily="34" charset="0"/>
              </a:rPr>
              <a:t>CASA//HOUSE: </a:t>
            </a:r>
            <a:r>
              <a:rPr lang="en-US" altLang="es-CL" sz="1000" dirty="0">
                <a:latin typeface=" Arial" panose="02020603050405020304"/>
                <a:cs typeface="Arial" panose="020B0604020202020204" pitchFamily="34" charset="0"/>
              </a:rPr>
              <a:t>N/A</a:t>
            </a:r>
            <a:endParaRPr lang="en-US" altLang="es-CL" sz="1000" b="1" dirty="0">
              <a:latin typeface=" Arial" panose="02020603050405020304"/>
              <a:cs typeface="Arial" panose="020B0604020202020204" pitchFamily="34" charset="0"/>
            </a:endParaRPr>
          </a:p>
        </p:txBody>
      </p:sp>
      <p:sp>
        <p:nvSpPr>
          <p:cNvPr id="13" name="Rectangle 5">
            <a:extLst>
              <a:ext uri="{FF2B5EF4-FFF2-40B4-BE49-F238E27FC236}">
                <a16:creationId xmlns:a16="http://schemas.microsoft.com/office/drawing/2014/main" id="{E6F4C95F-8FE7-8C35-C67B-DA21EB8AEF3F}"/>
              </a:ext>
            </a:extLst>
          </p:cNvPr>
          <p:cNvSpPr/>
          <p:nvPr/>
        </p:nvSpPr>
        <p:spPr>
          <a:xfrm>
            <a:off x="0" y="1786108"/>
            <a:ext cx="12193588" cy="22701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sz="1000" b="1" dirty="0">
                <a:solidFill>
                  <a:schemeClr val="tx1"/>
                </a:solidFill>
                <a:latin typeface=" Arial" panose="02020603050405020304"/>
                <a:cs typeface="Arial" panose="020B0604020202020204" pitchFamily="34" charset="0"/>
              </a:rPr>
              <a:t>ÁREA DE OPERACIÓNES</a:t>
            </a:r>
            <a:r>
              <a:rPr lang="en-US" sz="1000" dirty="0">
                <a:solidFill>
                  <a:schemeClr val="tx1"/>
                </a:solidFill>
                <a:latin typeface=" Arial" panose="02020603050405020304"/>
                <a:cs typeface="Arial" panose="020B0604020202020204" pitchFamily="34" charset="0"/>
              </a:rPr>
              <a:t>//AREA OF OPERATIONS</a:t>
            </a:r>
            <a:r>
              <a:rPr lang="en-US" sz="1000" b="1" dirty="0">
                <a:solidFill>
                  <a:schemeClr val="tx1"/>
                </a:solidFill>
                <a:latin typeface=" Arial" panose="02020603050405020304"/>
                <a:cs typeface="Arial" panose="020B0604020202020204" pitchFamily="34" charset="0"/>
              </a:rPr>
              <a:t>:</a:t>
            </a:r>
            <a:r>
              <a:rPr lang="en-US" sz="1000" dirty="0">
                <a:solidFill>
                  <a:schemeClr val="tx1"/>
                </a:solidFill>
                <a:latin typeface=" Arial" panose="02020603050405020304"/>
                <a:cs typeface="Arial" panose="020B0604020202020204" pitchFamily="34" charset="0"/>
              </a:rPr>
              <a:t> RIO GRANDE 	</a:t>
            </a:r>
            <a:r>
              <a:rPr lang="en-US" sz="1000" b="1" dirty="0">
                <a:solidFill>
                  <a:schemeClr val="tx1"/>
                </a:solidFill>
                <a:latin typeface=" Arial" panose="02020603050405020304"/>
                <a:cs typeface="Arial" panose="020B0604020202020204" pitchFamily="34" charset="0"/>
              </a:rPr>
              <a:t>FT</a:t>
            </a:r>
            <a:r>
              <a:rPr lang="en-US" sz="1000" dirty="0">
                <a:solidFill>
                  <a:schemeClr val="tx1"/>
                </a:solidFill>
                <a:latin typeface=" Arial" panose="02020603050405020304"/>
                <a:cs typeface="Arial" panose="020B0604020202020204" pitchFamily="34" charset="0"/>
              </a:rPr>
              <a:t>//TF:    ME 	LF	</a:t>
            </a:r>
            <a:r>
              <a:rPr lang="en-US" sz="1000" b="1" dirty="0">
                <a:solidFill>
                  <a:schemeClr val="tx1"/>
                </a:solidFill>
                <a:latin typeface=" Arial" panose="02020603050405020304"/>
                <a:cs typeface="Arial" panose="020B0604020202020204" pitchFamily="34" charset="0"/>
              </a:rPr>
              <a:t>ALERTA</a:t>
            </a:r>
            <a:r>
              <a:rPr lang="en-US" sz="1000" dirty="0">
                <a:solidFill>
                  <a:schemeClr val="tx1"/>
                </a:solidFill>
                <a:latin typeface=" Arial" panose="02020603050405020304"/>
                <a:cs typeface="Arial" panose="020B0604020202020204" pitchFamily="34" charset="0"/>
              </a:rPr>
              <a:t>//ALERT:   RESINT 001</a:t>
            </a:r>
          </a:p>
        </p:txBody>
      </p:sp>
      <p:sp>
        <p:nvSpPr>
          <p:cNvPr id="14" name="Rectangle 6">
            <a:extLst>
              <a:ext uri="{FF2B5EF4-FFF2-40B4-BE49-F238E27FC236}">
                <a16:creationId xmlns:a16="http://schemas.microsoft.com/office/drawing/2014/main" id="{18155A8A-ECA4-3494-0334-F6492C62A210}"/>
              </a:ext>
            </a:extLst>
          </p:cNvPr>
          <p:cNvSpPr/>
          <p:nvPr/>
        </p:nvSpPr>
        <p:spPr>
          <a:xfrm>
            <a:off x="0" y="1997246"/>
            <a:ext cx="2036763" cy="23177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sz="1000" b="1" dirty="0">
                <a:solidFill>
                  <a:schemeClr val="tx1"/>
                </a:solidFill>
                <a:latin typeface=" Arial" panose="02020603050405020304"/>
                <a:cs typeface="Arial" panose="020B0604020202020204" pitchFamily="34" charset="0"/>
              </a:rPr>
              <a:t>FDI//</a:t>
            </a:r>
            <a:r>
              <a:rPr lang="en-US" sz="1000" dirty="0">
                <a:solidFill>
                  <a:schemeClr val="tx1"/>
                </a:solidFill>
                <a:latin typeface=" Arial" panose="02020603050405020304"/>
                <a:cs typeface="Arial" panose="020B0604020202020204" pitchFamily="34" charset="0"/>
              </a:rPr>
              <a:t>DOI</a:t>
            </a:r>
            <a:r>
              <a:rPr lang="en-US" sz="1000" b="1" dirty="0">
                <a:solidFill>
                  <a:schemeClr val="tx1"/>
                </a:solidFill>
                <a:latin typeface=" Arial" panose="02020603050405020304"/>
                <a:cs typeface="Arial" panose="020B0604020202020204" pitchFamily="34" charset="0"/>
              </a:rPr>
              <a:t>:               UKN </a:t>
            </a:r>
            <a:endParaRPr lang="en-US" sz="1000" dirty="0">
              <a:solidFill>
                <a:schemeClr val="tx1"/>
              </a:solidFill>
              <a:latin typeface=" Arial" panose="02020603050405020304"/>
              <a:cs typeface="Arial" panose="020B0604020202020204" pitchFamily="34" charset="0"/>
            </a:endParaRPr>
          </a:p>
        </p:txBody>
      </p:sp>
      <p:sp>
        <p:nvSpPr>
          <p:cNvPr id="15" name="Rectangle 7">
            <a:extLst>
              <a:ext uri="{FF2B5EF4-FFF2-40B4-BE49-F238E27FC236}">
                <a16:creationId xmlns:a16="http://schemas.microsoft.com/office/drawing/2014/main" id="{B37ABB8A-A53E-CDA7-2263-5F4DDFBB7B6D}"/>
              </a:ext>
            </a:extLst>
          </p:cNvPr>
          <p:cNvSpPr/>
          <p:nvPr/>
        </p:nvSpPr>
        <p:spPr>
          <a:xfrm>
            <a:off x="1843088" y="1994071"/>
            <a:ext cx="2049462" cy="23495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sz="1000" b="1" dirty="0">
                <a:solidFill>
                  <a:schemeClr val="tx1"/>
                </a:solidFill>
                <a:latin typeface=" Arial" panose="02020603050405020304"/>
                <a:cs typeface="Arial" panose="020B0604020202020204" pitchFamily="34" charset="0"/>
              </a:rPr>
              <a:t>TAREA</a:t>
            </a:r>
            <a:r>
              <a:rPr lang="en-US" sz="1000" dirty="0">
                <a:solidFill>
                  <a:schemeClr val="tx1"/>
                </a:solidFill>
                <a:latin typeface=" Arial" panose="02020603050405020304"/>
                <a:cs typeface="Arial" panose="020B0604020202020204" pitchFamily="34" charset="0"/>
              </a:rPr>
              <a:t>//TASK:     DEFENDER.     </a:t>
            </a:r>
          </a:p>
        </p:txBody>
      </p:sp>
      <p:sp>
        <p:nvSpPr>
          <p:cNvPr id="16" name="Rectangle 8">
            <a:extLst>
              <a:ext uri="{FF2B5EF4-FFF2-40B4-BE49-F238E27FC236}">
                <a16:creationId xmlns:a16="http://schemas.microsoft.com/office/drawing/2014/main" id="{8B765C0D-7993-5A05-6B1F-0920A0FDDEB2}"/>
              </a:ext>
            </a:extLst>
          </p:cNvPr>
          <p:cNvSpPr/>
          <p:nvPr/>
        </p:nvSpPr>
        <p:spPr>
          <a:xfrm>
            <a:off x="3890963" y="1997246"/>
            <a:ext cx="2209800" cy="23177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defRPr/>
            </a:pPr>
            <a:r>
              <a:rPr lang="en-US" altLang="es-CL" sz="1000" b="1" dirty="0">
                <a:latin typeface=" Arial" panose="02020603050405020304"/>
                <a:cs typeface="Arial" panose="020B0604020202020204" pitchFamily="34" charset="0"/>
              </a:rPr>
              <a:t>GRID:</a:t>
            </a:r>
            <a:endParaRPr lang="en-US" altLang="es-CL" sz="1000" dirty="0">
              <a:latin typeface=" Arial" panose="02020603050405020304"/>
              <a:cs typeface="Arial" panose="020B0604020202020204" pitchFamily="34" charset="0"/>
            </a:endParaRPr>
          </a:p>
        </p:txBody>
      </p:sp>
      <p:sp>
        <p:nvSpPr>
          <p:cNvPr id="17" name="Rectangle 9">
            <a:extLst>
              <a:ext uri="{FF2B5EF4-FFF2-40B4-BE49-F238E27FC236}">
                <a16:creationId xmlns:a16="http://schemas.microsoft.com/office/drawing/2014/main" id="{6D05E736-4D89-7DE8-ED31-4D6E7EA56CA9}"/>
              </a:ext>
            </a:extLst>
          </p:cNvPr>
          <p:cNvSpPr/>
          <p:nvPr/>
        </p:nvSpPr>
        <p:spPr>
          <a:xfrm>
            <a:off x="6100763" y="1997246"/>
            <a:ext cx="6091237" cy="227012"/>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000" b="1" dirty="0">
                <a:solidFill>
                  <a:schemeClr val="tx1"/>
                </a:solidFill>
                <a:latin typeface=" Arial" panose="02020603050405020304"/>
                <a:cs typeface="Arial" panose="020B0604020202020204" pitchFamily="34" charset="0"/>
              </a:rPr>
              <a:t> DESCRIPCIÓN DEL TERRENO </a:t>
            </a:r>
            <a:r>
              <a:rPr lang="en-US" sz="1000" dirty="0">
                <a:solidFill>
                  <a:schemeClr val="tx1"/>
                </a:solidFill>
                <a:latin typeface=" Arial" panose="02020603050405020304"/>
                <a:cs typeface="Arial" panose="020B0604020202020204" pitchFamily="34" charset="0"/>
              </a:rPr>
              <a:t>TERRAIN DESCRIPTION</a:t>
            </a:r>
          </a:p>
        </p:txBody>
      </p:sp>
      <p:sp>
        <p:nvSpPr>
          <p:cNvPr id="18" name="Rectangle 12">
            <a:extLst>
              <a:ext uri="{FF2B5EF4-FFF2-40B4-BE49-F238E27FC236}">
                <a16:creationId xmlns:a16="http://schemas.microsoft.com/office/drawing/2014/main" id="{AB63BE33-3023-6AAF-BDED-4A97957E0281}"/>
              </a:ext>
            </a:extLst>
          </p:cNvPr>
          <p:cNvSpPr/>
          <p:nvPr/>
        </p:nvSpPr>
        <p:spPr>
          <a:xfrm>
            <a:off x="6103938" y="2230608"/>
            <a:ext cx="6092825" cy="253841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50000"/>
              </a:lnSpc>
              <a:spcBef>
                <a:spcPct val="0"/>
              </a:spcBef>
              <a:buNone/>
              <a:defRPr/>
            </a:pPr>
            <a:r>
              <a:rPr lang="en-US" altLang="es-CL" sz="900" b="1" u="sng" dirty="0">
                <a:latin typeface=" Arial" panose="02020603050405020304"/>
                <a:cs typeface="Arial" panose="020B0604020202020204" pitchFamily="34" charset="0"/>
              </a:rPr>
              <a:t>NÚMERO DE EDIFICIOS</a:t>
            </a:r>
            <a:r>
              <a:rPr lang="en-US" altLang="es-CL" sz="900" u="sng" dirty="0">
                <a:latin typeface=" Arial" panose="02020603050405020304"/>
                <a:cs typeface="Arial" panose="020B0604020202020204" pitchFamily="34" charset="0"/>
              </a:rPr>
              <a:t>//NUMBER OF BLDGS</a:t>
            </a:r>
            <a:r>
              <a:rPr lang="es-CL" altLang="es-CL" sz="900" b="1" dirty="0">
                <a:latin typeface=" Arial" panose="02020603050405020304"/>
                <a:cs typeface="Arial" panose="020B0604020202020204" pitchFamily="34" charset="0"/>
              </a:rPr>
              <a:t>:	</a:t>
            </a:r>
            <a:r>
              <a:rPr lang="es-CL" sz="900" dirty="0"/>
              <a:t>33.883</a:t>
            </a:r>
          </a:p>
          <a:p>
            <a:pPr>
              <a:lnSpc>
                <a:spcPct val="150000"/>
              </a:lnSpc>
              <a:spcBef>
                <a:spcPct val="0"/>
              </a:spcBef>
              <a:buNone/>
              <a:defRPr/>
            </a:pPr>
            <a:r>
              <a:rPr lang="en-US" altLang="es-CL" sz="900" b="1" u="sng" dirty="0">
                <a:latin typeface=" Arial" panose="02020603050405020304"/>
                <a:cs typeface="Arial" panose="020B0604020202020204" pitchFamily="34" charset="0"/>
              </a:rPr>
              <a:t>EDIFICACIÓN MÁS ALTA</a:t>
            </a:r>
            <a:r>
              <a:rPr lang="en-US" altLang="es-CL" sz="900" u="sng" dirty="0">
                <a:latin typeface=" Arial" panose="02020603050405020304"/>
                <a:cs typeface="Arial" panose="020B0604020202020204" pitchFamily="34" charset="0"/>
              </a:rPr>
              <a:t>//TALLEST BUILDING</a:t>
            </a:r>
            <a:r>
              <a:rPr lang="en-US" altLang="es-CL" sz="900" dirty="0">
                <a:latin typeface=" Arial" panose="02020603050405020304"/>
                <a:cs typeface="Arial" panose="020B0604020202020204" pitchFamily="34" charset="0"/>
              </a:rPr>
              <a:t>: 	MAX DE 4 PISOS.</a:t>
            </a:r>
          </a:p>
          <a:p>
            <a:pPr eaLnBrk="1" hangingPunct="1">
              <a:lnSpc>
                <a:spcPct val="150000"/>
              </a:lnSpc>
              <a:spcBef>
                <a:spcPct val="0"/>
              </a:spcBef>
              <a:buFontTx/>
              <a:buNone/>
              <a:defRPr/>
            </a:pPr>
            <a:r>
              <a:rPr lang="en-US" altLang="es-CL" sz="900" b="1" u="sng" dirty="0">
                <a:latin typeface=" Arial" panose="02020603050405020304"/>
                <a:cs typeface="Arial" panose="020B0604020202020204" pitchFamily="34" charset="0"/>
              </a:rPr>
              <a:t>NÚMERO DE CAMINOS</a:t>
            </a:r>
            <a:r>
              <a:rPr lang="en-US" altLang="es-CL" sz="900" u="sng" dirty="0">
                <a:latin typeface=" Arial" panose="02020603050405020304"/>
                <a:cs typeface="Arial" panose="020B0604020202020204" pitchFamily="34" charset="0"/>
              </a:rPr>
              <a:t>//NUMBER OF ROADS</a:t>
            </a:r>
            <a:r>
              <a:rPr lang="en-US" altLang="es-CL" sz="900" dirty="0">
                <a:latin typeface=" Arial" panose="02020603050405020304"/>
                <a:cs typeface="Arial" panose="020B0604020202020204" pitchFamily="34" charset="0"/>
              </a:rPr>
              <a:t>:  	04 RUTAS ( NR-3 / F / RN-24 / B ). 1° Cat.</a:t>
            </a:r>
          </a:p>
          <a:p>
            <a:pPr eaLnBrk="1" hangingPunct="1">
              <a:lnSpc>
                <a:spcPct val="150000"/>
              </a:lnSpc>
              <a:spcBef>
                <a:spcPct val="0"/>
              </a:spcBef>
              <a:buFontTx/>
              <a:buNone/>
              <a:defRPr/>
            </a:pPr>
            <a:r>
              <a:rPr lang="en-US" altLang="es-CL" sz="900" b="1" u="sng" dirty="0">
                <a:latin typeface=" Arial" panose="02020603050405020304"/>
                <a:cs typeface="Arial" panose="020B0604020202020204" pitchFamily="34" charset="0"/>
              </a:rPr>
              <a:t>MANIOBRABILIDAD</a:t>
            </a:r>
            <a:r>
              <a:rPr lang="en-US" altLang="es-CL" sz="900" u="sng" dirty="0">
                <a:latin typeface=" Arial" panose="02020603050405020304"/>
                <a:cs typeface="Arial" panose="020B0604020202020204" pitchFamily="34" charset="0"/>
              </a:rPr>
              <a:t>//MANUEVERABILITY</a:t>
            </a:r>
            <a:r>
              <a:rPr lang="en-US" altLang="es-CL" sz="900" dirty="0">
                <a:latin typeface=" Arial" panose="02020603050405020304"/>
                <a:cs typeface="Arial" panose="020B0604020202020204" pitchFamily="34" charset="0"/>
              </a:rPr>
              <a:t>:  	* MOT. CANALIZADOS A RUTA PRINCIPAL.</a:t>
            </a:r>
          </a:p>
          <a:p>
            <a:pPr eaLnBrk="1" hangingPunct="1">
              <a:lnSpc>
                <a:spcPct val="150000"/>
              </a:lnSpc>
              <a:spcBef>
                <a:spcPct val="0"/>
              </a:spcBef>
              <a:buFontTx/>
              <a:buNone/>
              <a:defRPr/>
            </a:pPr>
            <a:r>
              <a:rPr lang="en-US" altLang="es-CL" sz="900" dirty="0">
                <a:latin typeface=" Arial" panose="02020603050405020304"/>
                <a:cs typeface="Arial" panose="020B0604020202020204" pitchFamily="34" charset="0"/>
              </a:rPr>
              <a:t>			* PED. RESTRIGIDO POR CURSOS DE RIO 				DE MAYOR CAUDAL. / </a:t>
            </a:r>
            <a:r>
              <a:rPr lang="en-US" altLang="es-CL" sz="900" dirty="0" err="1">
                <a:latin typeface=" Arial" panose="02020603050405020304"/>
                <a:cs typeface="Arial" panose="020B0604020202020204" pitchFamily="34" charset="0"/>
              </a:rPr>
              <a:t>existencia</a:t>
            </a:r>
            <a:r>
              <a:rPr lang="en-US" altLang="es-CL" sz="900" dirty="0">
                <a:latin typeface=" Arial" panose="02020603050405020304"/>
                <a:cs typeface="Arial" panose="020B0604020202020204" pitchFamily="34" charset="0"/>
              </a:rPr>
              <a:t> de </a:t>
            </a:r>
            <a:r>
              <a:rPr lang="en-US" altLang="es-CL" sz="900" dirty="0" err="1">
                <a:latin typeface=" Arial" panose="02020603050405020304"/>
                <a:cs typeface="Arial" panose="020B0604020202020204" pitchFamily="34" charset="0"/>
              </a:rPr>
              <a:t>alambradas</a:t>
            </a:r>
            <a:r>
              <a:rPr lang="en-US" altLang="es-CL" sz="900" dirty="0">
                <a:latin typeface=" Arial" panose="02020603050405020304"/>
                <a:cs typeface="Arial" panose="020B0604020202020204" pitchFamily="34" charset="0"/>
              </a:rPr>
              <a:t>. </a:t>
            </a:r>
          </a:p>
          <a:p>
            <a:pPr eaLnBrk="1" hangingPunct="1">
              <a:lnSpc>
                <a:spcPct val="150000"/>
              </a:lnSpc>
              <a:spcBef>
                <a:spcPct val="0"/>
              </a:spcBef>
              <a:buFontTx/>
              <a:buNone/>
              <a:defRPr/>
            </a:pPr>
            <a:r>
              <a:rPr lang="en-US" altLang="es-CL" sz="900" b="1" u="sng" dirty="0">
                <a:latin typeface=" Arial" panose="02020603050405020304"/>
                <a:cs typeface="Arial" panose="020B0604020202020204" pitchFamily="34" charset="0"/>
              </a:rPr>
              <a:t>ÁREA</a:t>
            </a:r>
            <a:r>
              <a:rPr lang="en-US" altLang="es-CL" sz="900" u="sng" dirty="0">
                <a:latin typeface=" Arial" panose="02020603050405020304"/>
                <a:cs typeface="Arial" panose="020B0604020202020204" pitchFamily="34" charset="0"/>
              </a:rPr>
              <a:t>//AREA</a:t>
            </a:r>
            <a:r>
              <a:rPr lang="en-US" altLang="es-CL" sz="900" dirty="0">
                <a:latin typeface=" Arial" panose="02020603050405020304"/>
                <a:cs typeface="Arial" panose="020B0604020202020204" pitchFamily="34" charset="0"/>
              </a:rPr>
              <a:t>: 			Rio Grande, Tierra del Fuego.</a:t>
            </a:r>
          </a:p>
          <a:p>
            <a:pPr eaLnBrk="1" hangingPunct="1">
              <a:lnSpc>
                <a:spcPct val="150000"/>
              </a:lnSpc>
              <a:spcBef>
                <a:spcPct val="0"/>
              </a:spcBef>
              <a:buFontTx/>
              <a:buNone/>
              <a:defRPr/>
            </a:pPr>
            <a:r>
              <a:rPr lang="en-US" altLang="es-CL" sz="900" b="1" u="sng" dirty="0">
                <a:latin typeface=" Arial" panose="02020603050405020304"/>
                <a:cs typeface="Arial" panose="020B0604020202020204" pitchFamily="34" charset="0"/>
              </a:rPr>
              <a:t>OBSTÁCULOS</a:t>
            </a:r>
            <a:r>
              <a:rPr lang="en-US" altLang="es-CL" sz="900" u="sng" dirty="0">
                <a:latin typeface=" Arial" panose="02020603050405020304"/>
                <a:cs typeface="Arial" panose="020B0604020202020204" pitchFamily="34" charset="0"/>
              </a:rPr>
              <a:t>//OBSTACLES</a:t>
            </a:r>
            <a:r>
              <a:rPr lang="en-US" altLang="es-CL" sz="900" dirty="0">
                <a:latin typeface=" Arial" panose="02020603050405020304"/>
                <a:cs typeface="Arial" panose="020B0604020202020204" pitchFamily="34" charset="0"/>
              </a:rPr>
              <a:t>:  		QUEBRADAS/ RIOS / BOSQUES</a:t>
            </a:r>
          </a:p>
          <a:p>
            <a:pPr eaLnBrk="1" hangingPunct="1">
              <a:lnSpc>
                <a:spcPct val="100000"/>
              </a:lnSpc>
              <a:spcBef>
                <a:spcPct val="0"/>
              </a:spcBef>
              <a:buFontTx/>
              <a:buNone/>
              <a:defRPr/>
            </a:pPr>
            <a:r>
              <a:rPr lang="en-US" altLang="es-CL" sz="1000" b="1" u="sng" dirty="0">
                <a:latin typeface=" Arial" panose="02020603050405020304"/>
                <a:cs typeface="Arial" panose="020B0604020202020204" pitchFamily="34" charset="0"/>
              </a:rPr>
              <a:t>DETALLES ADICIONALES</a:t>
            </a:r>
            <a:r>
              <a:rPr lang="en-US" altLang="es-CL" sz="1000" u="sng" dirty="0">
                <a:latin typeface=" Arial" panose="02020603050405020304"/>
                <a:cs typeface="Arial" panose="020B0604020202020204" pitchFamily="34" charset="0"/>
              </a:rPr>
              <a:t>//ADDITIONAL DETAILS</a:t>
            </a:r>
            <a:r>
              <a:rPr lang="en-US" altLang="es-CL" sz="10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En</a:t>
            </a:r>
            <a:r>
              <a:rPr lang="en-US" altLang="es-CL" sz="1100" dirty="0">
                <a:latin typeface=" Arial" panose="02020603050405020304"/>
                <a:cs typeface="Arial" panose="020B0604020202020204" pitchFamily="34" charset="0"/>
              </a:rPr>
              <a:t> la </a:t>
            </a:r>
            <a:r>
              <a:rPr lang="en-US" altLang="es-CL" sz="1100" dirty="0" err="1">
                <a:latin typeface=" Arial" panose="02020603050405020304"/>
                <a:cs typeface="Arial" panose="020B0604020202020204" pitchFamily="34" charset="0"/>
              </a:rPr>
              <a:t>aporximación</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destacan</a:t>
            </a:r>
            <a:r>
              <a:rPr lang="en-US" altLang="es-CL" sz="1100" dirty="0">
                <a:latin typeface=" Arial" panose="02020603050405020304"/>
                <a:cs typeface="Arial" panose="020B0604020202020204" pitchFamily="34" charset="0"/>
              </a:rPr>
              <a:t> la </a:t>
            </a:r>
            <a:r>
              <a:rPr lang="en-US" altLang="es-CL" sz="1100" dirty="0" err="1">
                <a:latin typeface=" Arial" panose="02020603050405020304"/>
                <a:cs typeface="Arial" panose="020B0604020202020204" pitchFamily="34" charset="0"/>
              </a:rPr>
              <a:t>alta</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cantidad</a:t>
            </a:r>
            <a:r>
              <a:rPr lang="en-US" altLang="es-CL" sz="1100" dirty="0">
                <a:latin typeface=" Arial" panose="02020603050405020304"/>
                <a:cs typeface="Arial" panose="020B0604020202020204" pitchFamily="34" charset="0"/>
              </a:rPr>
              <a:t> de </a:t>
            </a:r>
            <a:r>
              <a:rPr lang="en-US" altLang="es-CL" sz="1100" dirty="0" err="1">
                <a:latin typeface=" Arial" panose="02020603050405020304"/>
                <a:cs typeface="Arial" panose="020B0604020202020204" pitchFamily="34" charset="0"/>
              </a:rPr>
              <a:t>cursos</a:t>
            </a:r>
            <a:r>
              <a:rPr lang="en-US" altLang="es-CL" sz="1100" dirty="0">
                <a:latin typeface=" Arial" panose="02020603050405020304"/>
                <a:cs typeface="Arial" panose="020B0604020202020204" pitchFamily="34" charset="0"/>
              </a:rPr>
              <a:t> de </a:t>
            </a:r>
            <a:r>
              <a:rPr lang="en-US" altLang="es-CL" sz="1100" dirty="0" err="1">
                <a:latin typeface=" Arial" panose="02020603050405020304"/>
                <a:cs typeface="Arial" panose="020B0604020202020204" pitchFamily="34" charset="0"/>
              </a:rPr>
              <a:t>agua</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en</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depresiones</a:t>
            </a:r>
            <a:r>
              <a:rPr lang="en-US" altLang="es-CL" sz="1100" dirty="0">
                <a:latin typeface=" Arial" panose="02020603050405020304"/>
                <a:cs typeface="Arial" panose="020B0604020202020204" pitchFamily="34" charset="0"/>
              </a:rPr>
              <a:t> de </a:t>
            </a:r>
            <a:r>
              <a:rPr lang="en-US" altLang="es-CL" sz="1100" dirty="0" err="1">
                <a:latin typeface=" Arial" panose="02020603050405020304"/>
                <a:cs typeface="Arial" panose="020B0604020202020204" pitchFamily="34" charset="0"/>
              </a:rPr>
              <a:t>terreno</a:t>
            </a:r>
            <a:r>
              <a:rPr lang="en-US" altLang="es-CL" sz="1100" dirty="0">
                <a:latin typeface=" Arial" panose="02020603050405020304"/>
                <a:cs typeface="Arial" panose="020B0604020202020204" pitchFamily="34" charset="0"/>
              </a:rPr>
              <a:t>; a 30 km del </a:t>
            </a:r>
            <a:r>
              <a:rPr lang="en-US" altLang="es-CL" sz="1100" dirty="0" err="1">
                <a:latin typeface=" Arial" panose="02020603050405020304"/>
                <a:cs typeface="Arial" panose="020B0604020202020204" pitchFamily="34" charset="0"/>
              </a:rPr>
              <a:t>objetivo</a:t>
            </a:r>
            <a:r>
              <a:rPr lang="en-US" altLang="es-CL" sz="1100" dirty="0">
                <a:latin typeface=" Arial" panose="02020603050405020304"/>
                <a:cs typeface="Arial" panose="020B0604020202020204" pitchFamily="34" charset="0"/>
              </a:rPr>
              <a:t>  se </a:t>
            </a:r>
            <a:r>
              <a:rPr lang="en-US" altLang="es-CL" sz="1100" dirty="0" err="1">
                <a:latin typeface=" Arial" panose="02020603050405020304"/>
                <a:cs typeface="Arial" panose="020B0604020202020204" pitchFamily="34" charset="0"/>
              </a:rPr>
              <a:t>desaparece</a:t>
            </a:r>
            <a:r>
              <a:rPr lang="en-US" altLang="es-CL" sz="1100" dirty="0">
                <a:latin typeface=" Arial" panose="02020603050405020304"/>
                <a:cs typeface="Arial" panose="020B0604020202020204" pitchFamily="34" charset="0"/>
              </a:rPr>
              <a:t> la </a:t>
            </a:r>
            <a:r>
              <a:rPr lang="en-US" altLang="es-CL" sz="1100" dirty="0" err="1">
                <a:latin typeface=" Arial" panose="02020603050405020304"/>
                <a:cs typeface="Arial" panose="020B0604020202020204" pitchFamily="34" charset="0"/>
              </a:rPr>
              <a:t>capa</a:t>
            </a:r>
            <a:r>
              <a:rPr lang="en-US" altLang="es-CL" sz="1100" dirty="0">
                <a:latin typeface=" Arial" panose="02020603050405020304"/>
                <a:cs typeface="Arial" panose="020B0604020202020204" pitchFamily="34" charset="0"/>
              </a:rPr>
              <a:t> vegetal, </a:t>
            </a:r>
            <a:r>
              <a:rPr lang="en-US" altLang="es-CL" sz="1100" dirty="0" err="1">
                <a:latin typeface=" Arial" panose="02020603050405020304"/>
                <a:cs typeface="Arial" panose="020B0604020202020204" pitchFamily="34" charset="0"/>
              </a:rPr>
              <a:t>presentando</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una</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cubierta</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libre</a:t>
            </a:r>
            <a:r>
              <a:rPr lang="en-US" altLang="es-CL" sz="1100" dirty="0">
                <a:latin typeface=" Arial" panose="02020603050405020304"/>
                <a:cs typeface="Arial" panose="020B0604020202020204" pitchFamily="34" charset="0"/>
              </a:rPr>
              <a:t> de </a:t>
            </a:r>
            <a:r>
              <a:rPr lang="en-US" altLang="es-CL" sz="1100" dirty="0" err="1">
                <a:latin typeface=" Arial" panose="02020603050405020304"/>
                <a:cs typeface="Arial" panose="020B0604020202020204" pitchFamily="34" charset="0"/>
              </a:rPr>
              <a:t>encubrimiento</a:t>
            </a:r>
            <a:r>
              <a:rPr lang="en-US" altLang="es-CL" sz="1100" dirty="0">
                <a:latin typeface=" Arial" panose="02020603050405020304"/>
                <a:cs typeface="Arial" panose="020B0604020202020204" pitchFamily="34" charset="0"/>
              </a:rPr>
              <a:t>, se </a:t>
            </a:r>
            <a:r>
              <a:rPr lang="en-US" altLang="es-CL" sz="1100" dirty="0" err="1">
                <a:latin typeface=" Arial" panose="02020603050405020304"/>
                <a:cs typeface="Arial" panose="020B0604020202020204" pitchFamily="34" charset="0"/>
              </a:rPr>
              <a:t>estima</a:t>
            </a:r>
            <a:r>
              <a:rPr lang="en-US" altLang="es-CL" sz="1100" dirty="0">
                <a:latin typeface=" Arial" panose="02020603050405020304"/>
                <a:cs typeface="Arial" panose="020B0604020202020204" pitchFamily="34" charset="0"/>
              </a:rPr>
              <a:t> que el </a:t>
            </a:r>
            <a:r>
              <a:rPr lang="en-US" altLang="es-CL" sz="1100" dirty="0" err="1">
                <a:latin typeface=" Arial" panose="02020603050405020304"/>
                <a:cs typeface="Arial" panose="020B0604020202020204" pitchFamily="34" charset="0"/>
              </a:rPr>
              <a:t>enemigo</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empleará</a:t>
            </a:r>
            <a:r>
              <a:rPr lang="en-US" altLang="es-CL" sz="1100" dirty="0">
                <a:latin typeface=" Arial" panose="02020603050405020304"/>
                <a:cs typeface="Arial" panose="020B0604020202020204" pitchFamily="34" charset="0"/>
              </a:rPr>
              <a:t> las </a:t>
            </a:r>
            <a:r>
              <a:rPr lang="en-US" altLang="es-CL" sz="1100" dirty="0" err="1">
                <a:latin typeface=" Arial" panose="02020603050405020304"/>
                <a:cs typeface="Arial" panose="020B0604020202020204" pitchFamily="34" charset="0"/>
              </a:rPr>
              <a:t>proncipales</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alturas</a:t>
            </a:r>
            <a:r>
              <a:rPr lang="en-US" altLang="es-CL" sz="1100" dirty="0">
                <a:latin typeface=" Arial" panose="02020603050405020304"/>
                <a:cs typeface="Arial" panose="020B0604020202020204" pitchFamily="34" charset="0"/>
              </a:rPr>
              <a:t> para </a:t>
            </a:r>
            <a:r>
              <a:rPr lang="en-US" altLang="es-CL" sz="1100" dirty="0" err="1">
                <a:latin typeface=" Arial" panose="02020603050405020304"/>
                <a:cs typeface="Arial" panose="020B0604020202020204" pitchFamily="34" charset="0"/>
              </a:rPr>
              <a:t>cubrir</a:t>
            </a:r>
            <a:r>
              <a:rPr lang="en-US" altLang="es-CL" sz="1100" dirty="0">
                <a:latin typeface=" Arial" panose="02020603050405020304"/>
                <a:cs typeface="Arial" panose="020B0604020202020204" pitchFamily="34" charset="0"/>
              </a:rPr>
              <a:t> AA, </a:t>
            </a:r>
            <a:r>
              <a:rPr lang="en-US" altLang="es-CL" sz="1100" dirty="0" err="1">
                <a:latin typeface=" Arial" panose="02020603050405020304"/>
                <a:cs typeface="Arial" panose="020B0604020202020204" pitchFamily="34" charset="0"/>
              </a:rPr>
              <a:t>por</a:t>
            </a:r>
            <a:r>
              <a:rPr lang="en-US" altLang="es-CL" sz="1100" dirty="0">
                <a:latin typeface=" Arial" panose="02020603050405020304"/>
                <a:cs typeface="Arial" panose="020B0604020202020204" pitchFamily="34" charset="0"/>
              </a:rPr>
              <a:t> lo que se </a:t>
            </a:r>
            <a:r>
              <a:rPr lang="en-US" altLang="es-CL" sz="1100" dirty="0" err="1">
                <a:latin typeface=" Arial" panose="02020603050405020304"/>
                <a:cs typeface="Arial" panose="020B0604020202020204" pitchFamily="34" charset="0"/>
              </a:rPr>
              <a:t>debe</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privilegiar</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desplazamientos</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nocturnos</a:t>
            </a:r>
            <a:r>
              <a:rPr lang="en-US" altLang="es-CL" sz="1100" dirty="0">
                <a:latin typeface=" Arial" panose="02020603050405020304"/>
                <a:cs typeface="Arial" panose="020B0604020202020204" pitchFamily="34" charset="0"/>
              </a:rPr>
              <a:t> y a </a:t>
            </a:r>
            <a:r>
              <a:rPr lang="en-US" altLang="es-CL" sz="1100" dirty="0" err="1">
                <a:latin typeface=" Arial" panose="02020603050405020304"/>
                <a:cs typeface="Arial" panose="020B0604020202020204" pitchFamily="34" charset="0"/>
              </a:rPr>
              <a:t>cubierto</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en</a:t>
            </a:r>
            <a:r>
              <a:rPr lang="en-US" altLang="es-CL" sz="1100" dirty="0">
                <a:latin typeface=" Arial" panose="02020603050405020304"/>
                <a:cs typeface="Arial" panose="020B0604020202020204" pitchFamily="34" charset="0"/>
              </a:rPr>
              <a:t> zonas </a:t>
            </a:r>
            <a:r>
              <a:rPr lang="en-US" altLang="es-CL" sz="1100" dirty="0" err="1">
                <a:latin typeface=" Arial" panose="02020603050405020304"/>
                <a:cs typeface="Arial" panose="020B0604020202020204" pitchFamily="34" charset="0"/>
              </a:rPr>
              <a:t>boscosas</a:t>
            </a:r>
            <a:r>
              <a:rPr lang="en-US" altLang="es-CL" sz="1100" dirty="0">
                <a:latin typeface=" Arial" panose="02020603050405020304"/>
                <a:cs typeface="Arial" panose="020B0604020202020204" pitchFamily="34" charset="0"/>
              </a:rPr>
              <a:t>,</a:t>
            </a:r>
          </a:p>
        </p:txBody>
      </p:sp>
      <p:sp>
        <p:nvSpPr>
          <p:cNvPr id="20" name="Rectangle 16">
            <a:extLst>
              <a:ext uri="{FF2B5EF4-FFF2-40B4-BE49-F238E27FC236}">
                <a16:creationId xmlns:a16="http://schemas.microsoft.com/office/drawing/2014/main" id="{DD750B49-B8B0-5ED0-EEE3-3E4178EF64E4}"/>
              </a:ext>
            </a:extLst>
          </p:cNvPr>
          <p:cNvSpPr/>
          <p:nvPr/>
        </p:nvSpPr>
        <p:spPr>
          <a:xfrm>
            <a:off x="1" y="5640558"/>
            <a:ext cx="6108638" cy="93186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defRPr/>
            </a:pPr>
            <a:r>
              <a:rPr lang="en-US" altLang="es-CL" sz="1100" b="1" u="sng" dirty="0">
                <a:latin typeface=" Arial" panose="02020603050405020304"/>
                <a:cs typeface="Arial" panose="020B0604020202020204" pitchFamily="34" charset="0"/>
              </a:rPr>
              <a:t>RESUMEN DEL BLANCO TARGET SUMMARY:</a:t>
            </a:r>
          </a:p>
          <a:p>
            <a:pPr algn="just">
              <a:lnSpc>
                <a:spcPct val="100000"/>
              </a:lnSpc>
              <a:spcBef>
                <a:spcPct val="0"/>
              </a:spcBef>
              <a:buNone/>
              <a:defRPr/>
            </a:pPr>
            <a:r>
              <a:rPr lang="en-US" altLang="es-CL" sz="1100" dirty="0" err="1">
                <a:latin typeface=" Arial" panose="02020603050405020304"/>
                <a:cs typeface="Arial" panose="020B0604020202020204" pitchFamily="34" charset="0"/>
              </a:rPr>
              <a:t>Corresponde</a:t>
            </a:r>
            <a:r>
              <a:rPr lang="en-US" altLang="es-CL" sz="1100" dirty="0">
                <a:latin typeface=" Arial" panose="02020603050405020304"/>
                <a:cs typeface="Arial" panose="020B0604020202020204" pitchFamily="34" charset="0"/>
              </a:rPr>
              <a:t> a un </a:t>
            </a:r>
            <a:r>
              <a:rPr lang="en-US" altLang="es-CL" sz="1100" dirty="0" err="1">
                <a:latin typeface=" Arial" panose="02020603050405020304"/>
                <a:cs typeface="Arial" panose="020B0604020202020204" pitchFamily="34" charset="0"/>
              </a:rPr>
              <a:t>objetivo</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compuesto</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por</a:t>
            </a:r>
            <a:r>
              <a:rPr lang="en-US" altLang="es-CL" sz="1100" dirty="0">
                <a:latin typeface=" Arial" panose="02020603050405020304"/>
                <a:cs typeface="Arial" panose="020B0604020202020204" pitchFamily="34" charset="0"/>
              </a:rPr>
              <a:t> 3 </a:t>
            </a:r>
            <a:r>
              <a:rPr lang="en-US" altLang="es-CL" sz="1100" dirty="0" err="1">
                <a:latin typeface=" Arial" panose="02020603050405020304"/>
                <a:cs typeface="Arial" panose="020B0604020202020204" pitchFamily="34" charset="0"/>
              </a:rPr>
              <a:t>Blancos</a:t>
            </a:r>
            <a:r>
              <a:rPr lang="en-US" altLang="es-CL" sz="1100" dirty="0">
                <a:latin typeface=" Arial" panose="02020603050405020304"/>
                <a:cs typeface="Arial" panose="020B0604020202020204" pitchFamily="34" charset="0"/>
              </a:rPr>
              <a:t>, </a:t>
            </a:r>
            <a:r>
              <a:rPr lang="en-US" altLang="es-CL" sz="1100" b="1" dirty="0">
                <a:latin typeface=" Arial" panose="02020603050405020304"/>
                <a:cs typeface="Arial" panose="020B0604020202020204" pitchFamily="34" charset="0"/>
              </a:rPr>
              <a:t>B1</a:t>
            </a:r>
            <a:r>
              <a:rPr lang="en-US" altLang="es-CL" sz="1100" dirty="0">
                <a:latin typeface=" Arial" panose="02020603050405020304"/>
                <a:cs typeface="Arial" panose="020B0604020202020204" pitchFamily="34" charset="0"/>
              </a:rPr>
              <a:t> </a:t>
            </a:r>
            <a:r>
              <a:rPr lang="en-US" altLang="es-CL" sz="1100" b="1" dirty="0" err="1">
                <a:latin typeface=" Arial" panose="02020603050405020304"/>
                <a:cs typeface="Arial" panose="020B0604020202020204" pitchFamily="34" charset="0"/>
              </a:rPr>
              <a:t>instalación</a:t>
            </a:r>
            <a:r>
              <a:rPr lang="en-US" altLang="es-CL" sz="1100" b="1" dirty="0">
                <a:latin typeface=" Arial" panose="02020603050405020304"/>
                <a:cs typeface="Arial" panose="020B0604020202020204" pitchFamily="34" charset="0"/>
              </a:rPr>
              <a:t> </a:t>
            </a:r>
            <a:r>
              <a:rPr lang="en-US" altLang="es-CL" sz="1100" b="1" dirty="0" err="1">
                <a:latin typeface=" Arial" panose="02020603050405020304"/>
                <a:cs typeface="Arial" panose="020B0604020202020204" pitchFamily="34" charset="0"/>
              </a:rPr>
              <a:t>aeroportuaria</a:t>
            </a:r>
            <a:r>
              <a:rPr lang="en-US" altLang="es-CL" sz="1100" b="1" dirty="0">
                <a:latin typeface=" Arial" panose="02020603050405020304"/>
                <a:cs typeface="Arial" panose="020B0604020202020204" pitchFamily="34" charset="0"/>
              </a:rPr>
              <a:t>, B2 Puente Dr. Pacheco y B3 Puente Viejo, </a:t>
            </a:r>
            <a:r>
              <a:rPr lang="en-US" altLang="es-CL" sz="1100" dirty="0" err="1">
                <a:latin typeface=" Arial" panose="02020603050405020304"/>
                <a:cs typeface="Arial" panose="020B0604020202020204" pitchFamily="34" charset="0"/>
              </a:rPr>
              <a:t>defendidos</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por</a:t>
            </a:r>
            <a:r>
              <a:rPr lang="en-US" altLang="es-CL" sz="1100" dirty="0">
                <a:latin typeface=" Arial" panose="02020603050405020304"/>
                <a:cs typeface="Arial" panose="020B0604020202020204" pitchFamily="34" charset="0"/>
              </a:rPr>
              <a:t> hasta 2 COY FUS MOT </a:t>
            </a:r>
            <a:r>
              <a:rPr lang="en-US" altLang="es-CL" sz="1100" dirty="0" err="1">
                <a:latin typeface=" Arial" panose="02020603050405020304"/>
                <a:cs typeface="Arial" panose="020B0604020202020204" pitchFamily="34" charset="0"/>
              </a:rPr>
              <a:t>reforzada</a:t>
            </a:r>
            <a:r>
              <a:rPr lang="en-US" altLang="es-CL" sz="1100" dirty="0">
                <a:latin typeface=" Arial" panose="02020603050405020304"/>
                <a:cs typeface="Arial" panose="020B0604020202020204" pitchFamily="34" charset="0"/>
              </a:rPr>
              <a:t> con </a:t>
            </a:r>
            <a:r>
              <a:rPr lang="en-US" altLang="es-CL" sz="1100" dirty="0" err="1">
                <a:latin typeface=" Arial" panose="02020603050405020304"/>
                <a:cs typeface="Arial" panose="020B0604020202020204" pitchFamily="34" charset="0"/>
              </a:rPr>
              <a:t>armas</a:t>
            </a:r>
            <a:r>
              <a:rPr lang="en-US" altLang="es-CL" sz="1100" dirty="0">
                <a:latin typeface=" Arial" panose="02020603050405020304"/>
                <a:cs typeface="Arial" panose="020B0604020202020204" pitchFamily="34" charset="0"/>
              </a:rPr>
              <a:t> de </a:t>
            </a:r>
            <a:r>
              <a:rPr lang="en-US" altLang="es-CL" sz="1100" dirty="0" err="1">
                <a:latin typeface=" Arial" panose="02020603050405020304"/>
                <a:cs typeface="Arial" panose="020B0604020202020204" pitchFamily="34" charset="0"/>
              </a:rPr>
              <a:t>apoyo</a:t>
            </a:r>
            <a:r>
              <a:rPr lang="en-US" altLang="es-CL" sz="1100" dirty="0">
                <a:latin typeface=" Arial" panose="02020603050405020304"/>
                <a:cs typeface="Arial" panose="020B0604020202020204" pitchFamily="34" charset="0"/>
              </a:rPr>
              <a:t> y </a:t>
            </a:r>
            <a:r>
              <a:rPr lang="en-US" altLang="es-CL" sz="1100" dirty="0" err="1">
                <a:latin typeface=" Arial" panose="02020603050405020304"/>
                <a:cs typeface="Arial" panose="020B0604020202020204" pitchFamily="34" charset="0"/>
              </a:rPr>
              <a:t>unidades</a:t>
            </a:r>
            <a:r>
              <a:rPr lang="en-US" altLang="es-CL" sz="1100" dirty="0">
                <a:latin typeface=" Arial" panose="02020603050405020304"/>
                <a:cs typeface="Arial" panose="020B0604020202020204" pitchFamily="34" charset="0"/>
              </a:rPr>
              <a:t> de </a:t>
            </a:r>
            <a:r>
              <a:rPr lang="en-US" altLang="es-CL" sz="1100" dirty="0" err="1">
                <a:latin typeface=" Arial" panose="02020603050405020304"/>
                <a:cs typeface="Arial" panose="020B0604020202020204" pitchFamily="34" charset="0"/>
              </a:rPr>
              <a:t>ataque</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aereo</a:t>
            </a:r>
            <a:r>
              <a:rPr lang="en-US" altLang="es-CL" sz="1100" dirty="0">
                <a:latin typeface=" Arial" panose="02020603050405020304"/>
                <a:cs typeface="Arial" panose="020B0604020202020204" pitchFamily="34" charset="0"/>
              </a:rPr>
              <a:t> (UAV). Las que </a:t>
            </a:r>
            <a:r>
              <a:rPr lang="en-US" altLang="es-CL" sz="1100" dirty="0" err="1">
                <a:latin typeface=" Arial" panose="02020603050405020304"/>
                <a:cs typeface="Arial" panose="020B0604020202020204" pitchFamily="34" charset="0"/>
              </a:rPr>
              <a:t>ejecutarán</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operaciones</a:t>
            </a:r>
            <a:r>
              <a:rPr lang="en-US" altLang="es-CL" sz="1100" dirty="0">
                <a:latin typeface=" Arial" panose="02020603050405020304"/>
                <a:cs typeface="Arial" panose="020B0604020202020204" pitchFamily="34" charset="0"/>
              </a:rPr>
              <a:t> de </a:t>
            </a:r>
            <a:r>
              <a:rPr lang="en-US" altLang="es-CL" sz="1100" dirty="0" err="1">
                <a:latin typeface=" Arial" panose="02020603050405020304"/>
                <a:cs typeface="Arial" panose="020B0604020202020204" pitchFamily="34" charset="0"/>
              </a:rPr>
              <a:t>contramobilidad</a:t>
            </a:r>
            <a:r>
              <a:rPr lang="en-US" altLang="es-CL" sz="1100" dirty="0">
                <a:latin typeface=" Arial" panose="02020603050405020304"/>
                <a:cs typeface="Arial" panose="020B0604020202020204" pitchFamily="34" charset="0"/>
              </a:rPr>
              <a:t> y </a:t>
            </a:r>
            <a:r>
              <a:rPr lang="en-US" altLang="es-CL" sz="1100" dirty="0" err="1">
                <a:latin typeface=" Arial" panose="02020603050405020304"/>
                <a:cs typeface="Arial" panose="020B0604020202020204" pitchFamily="34" charset="0"/>
              </a:rPr>
              <a:t>bloqueo</a:t>
            </a:r>
            <a:r>
              <a:rPr lang="en-US" altLang="es-CL" sz="1100" dirty="0">
                <a:latin typeface=" Arial" panose="02020603050405020304"/>
                <a:cs typeface="Arial" panose="020B0604020202020204" pitchFamily="34" charset="0"/>
              </a:rPr>
              <a:t> con el </a:t>
            </a:r>
            <a:r>
              <a:rPr lang="en-US" altLang="es-CL" sz="1100" dirty="0" err="1">
                <a:latin typeface=" Arial" panose="02020603050405020304"/>
                <a:cs typeface="Arial" panose="020B0604020202020204" pitchFamily="34" charset="0"/>
              </a:rPr>
              <a:t>objetivo</a:t>
            </a:r>
            <a:r>
              <a:rPr lang="en-US" altLang="es-CL" sz="1100" dirty="0">
                <a:latin typeface=" Arial" panose="02020603050405020304"/>
                <a:cs typeface="Arial" panose="020B0604020202020204" pitchFamily="34" charset="0"/>
              </a:rPr>
              <a:t> de </a:t>
            </a:r>
            <a:r>
              <a:rPr lang="en-US" altLang="es-CL" sz="1100" dirty="0" err="1">
                <a:latin typeface=" Arial" panose="02020603050405020304"/>
                <a:cs typeface="Arial" panose="020B0604020202020204" pitchFamily="34" charset="0"/>
              </a:rPr>
              <a:t>negar</a:t>
            </a:r>
            <a:r>
              <a:rPr lang="en-US" altLang="es-CL" sz="1100" dirty="0">
                <a:latin typeface=" Arial" panose="02020603050405020304"/>
                <a:cs typeface="Arial" panose="020B0604020202020204" pitchFamily="34" charset="0"/>
              </a:rPr>
              <a:t> la </a:t>
            </a:r>
            <a:r>
              <a:rPr lang="en-US" altLang="es-CL" sz="1100" dirty="0" err="1">
                <a:latin typeface=" Arial" panose="02020603050405020304"/>
                <a:cs typeface="Arial" panose="020B0604020202020204" pitchFamily="34" charset="0"/>
              </a:rPr>
              <a:t>captura</a:t>
            </a:r>
            <a:r>
              <a:rPr lang="en-US" altLang="es-CL" sz="1100" dirty="0">
                <a:latin typeface=" Arial" panose="02020603050405020304"/>
                <a:cs typeface="Arial" panose="020B0604020202020204" pitchFamily="34" charset="0"/>
              </a:rPr>
              <a:t> y </a:t>
            </a:r>
            <a:r>
              <a:rPr lang="en-US" altLang="es-CL" sz="1100" dirty="0" err="1">
                <a:latin typeface=" Arial" panose="02020603050405020304"/>
                <a:cs typeface="Arial" panose="020B0604020202020204" pitchFamily="34" charset="0"/>
              </a:rPr>
              <a:t>ocupacion</a:t>
            </a:r>
            <a:r>
              <a:rPr lang="en-US" altLang="es-CL" sz="1100" dirty="0">
                <a:latin typeface=" Arial" panose="02020603050405020304"/>
                <a:cs typeface="Arial" panose="020B0604020202020204" pitchFamily="34" charset="0"/>
              </a:rPr>
              <a:t> del </a:t>
            </a:r>
            <a:r>
              <a:rPr lang="en-US" altLang="es-CL" sz="1100" dirty="0" err="1">
                <a:latin typeface=" Arial" panose="02020603050405020304"/>
                <a:cs typeface="Arial" panose="020B0604020202020204" pitchFamily="34" charset="0"/>
              </a:rPr>
              <a:t>aeropuerto</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por</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fuerzas</a:t>
            </a:r>
            <a:r>
              <a:rPr lang="en-US" altLang="es-CL" sz="1100" dirty="0">
                <a:latin typeface=" Arial" panose="02020603050405020304"/>
                <a:cs typeface="Arial" panose="020B0604020202020204" pitchFamily="34" charset="0"/>
              </a:rPr>
              <a:t> </a:t>
            </a:r>
            <a:r>
              <a:rPr lang="en-US" altLang="es-CL" sz="1100" dirty="0" err="1">
                <a:latin typeface=" Arial" panose="02020603050405020304"/>
                <a:cs typeface="Arial" panose="020B0604020202020204" pitchFamily="34" charset="0"/>
              </a:rPr>
              <a:t>propias</a:t>
            </a:r>
            <a:r>
              <a:rPr lang="en-US" altLang="es-CL" sz="1100" dirty="0">
                <a:latin typeface=" Arial" panose="02020603050405020304"/>
                <a:cs typeface="Arial" panose="020B0604020202020204" pitchFamily="34" charset="0"/>
              </a:rPr>
              <a:t>.</a:t>
            </a:r>
          </a:p>
        </p:txBody>
      </p:sp>
      <p:sp>
        <p:nvSpPr>
          <p:cNvPr id="21" name="Rectangle 18">
            <a:extLst>
              <a:ext uri="{FF2B5EF4-FFF2-40B4-BE49-F238E27FC236}">
                <a16:creationId xmlns:a16="http://schemas.microsoft.com/office/drawing/2014/main" id="{8E5E2F26-8ACC-AD12-6BE2-DF6D131D7391}"/>
              </a:ext>
            </a:extLst>
          </p:cNvPr>
          <p:cNvSpPr/>
          <p:nvPr/>
        </p:nvSpPr>
        <p:spPr>
          <a:xfrm>
            <a:off x="6093588" y="5005558"/>
            <a:ext cx="6100000" cy="150177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50000"/>
              </a:lnSpc>
              <a:spcBef>
                <a:spcPct val="0"/>
              </a:spcBef>
              <a:buFontTx/>
              <a:buNone/>
              <a:defRPr/>
            </a:pPr>
            <a:r>
              <a:rPr lang="en-US" altLang="es-CL" sz="1000" b="1" u="sng" dirty="0">
                <a:latin typeface=" Arial" panose="02020603050405020304"/>
                <a:cs typeface="Arial" panose="020B0604020202020204" pitchFamily="34" charset="0"/>
              </a:rPr>
              <a:t>CATEGORIA DEL BLANCO//</a:t>
            </a:r>
            <a:r>
              <a:rPr lang="en-US" altLang="es-CL" sz="1000" u="sng" dirty="0">
                <a:latin typeface=" Arial" panose="02020603050405020304"/>
                <a:cs typeface="Arial" panose="020B0604020202020204" pitchFamily="34" charset="0"/>
              </a:rPr>
              <a:t>TARGET CATEGORY</a:t>
            </a:r>
            <a:r>
              <a:rPr lang="en-US" altLang="es-CL" sz="1000" dirty="0">
                <a:latin typeface=" Arial" panose="02020603050405020304"/>
                <a:cs typeface="Arial" panose="020B0604020202020204" pitchFamily="34" charset="0"/>
              </a:rPr>
              <a:t>: 	HVT</a:t>
            </a:r>
          </a:p>
          <a:p>
            <a:pPr eaLnBrk="1" hangingPunct="1">
              <a:lnSpc>
                <a:spcPct val="150000"/>
              </a:lnSpc>
              <a:spcBef>
                <a:spcPct val="0"/>
              </a:spcBef>
              <a:buFontTx/>
              <a:buNone/>
              <a:defRPr/>
            </a:pPr>
            <a:r>
              <a:rPr lang="en-US" altLang="es-CL" sz="1000" b="1" u="sng" dirty="0">
                <a:latin typeface=" Arial" panose="02020603050405020304"/>
                <a:cs typeface="Arial" panose="020B0604020202020204" pitchFamily="34" charset="0"/>
              </a:rPr>
              <a:t>IMPACTO/EFECTO//</a:t>
            </a:r>
            <a:r>
              <a:rPr lang="en-US" altLang="es-CL" sz="1000" u="sng" dirty="0">
                <a:latin typeface=" Arial" panose="02020603050405020304"/>
                <a:cs typeface="Arial" panose="020B0604020202020204" pitchFamily="34" charset="0"/>
              </a:rPr>
              <a:t>IMPACT</a:t>
            </a:r>
            <a:r>
              <a:rPr lang="en-US" altLang="es-CL" sz="1000" dirty="0">
                <a:latin typeface=" Arial" panose="02020603050405020304"/>
                <a:cs typeface="Arial" panose="020B0604020202020204" pitchFamily="34" charset="0"/>
              </a:rPr>
              <a:t>: 			</a:t>
            </a:r>
            <a:r>
              <a:rPr lang="en-US" altLang="es-CL" sz="1000" dirty="0" err="1">
                <a:latin typeface=" Arial" panose="02020603050405020304"/>
                <a:cs typeface="Arial" panose="020B0604020202020204" pitchFamily="34" charset="0"/>
              </a:rPr>
              <a:t>Despejar</a:t>
            </a:r>
            <a:r>
              <a:rPr lang="en-US" altLang="es-CL" sz="1000" dirty="0">
                <a:latin typeface=" Arial" panose="02020603050405020304"/>
                <a:cs typeface="Arial" panose="020B0604020202020204" pitchFamily="34" charset="0"/>
              </a:rPr>
              <a:t> </a:t>
            </a:r>
            <a:r>
              <a:rPr lang="en-US" altLang="es-CL" sz="1000" dirty="0" err="1">
                <a:latin typeface=" Arial" panose="02020603050405020304"/>
                <a:cs typeface="Arial" panose="020B0604020202020204" pitchFamily="34" charset="0"/>
              </a:rPr>
              <a:t>Unidad</a:t>
            </a:r>
            <a:r>
              <a:rPr lang="en-US" altLang="es-CL" sz="1000" dirty="0">
                <a:latin typeface=" Arial" panose="02020603050405020304"/>
                <a:cs typeface="Arial" panose="020B0604020202020204" pitchFamily="34" charset="0"/>
              </a:rPr>
              <a:t> </a:t>
            </a:r>
            <a:r>
              <a:rPr lang="en-US" altLang="es-CL" sz="1000" dirty="0" err="1">
                <a:latin typeface=" Arial" panose="02020603050405020304"/>
                <a:cs typeface="Arial" panose="020B0604020202020204" pitchFamily="34" charset="0"/>
              </a:rPr>
              <a:t>Enemiga</a:t>
            </a:r>
            <a:r>
              <a:rPr lang="en-US" altLang="es-CL" sz="1000" dirty="0">
                <a:latin typeface=" Arial" panose="02020603050405020304"/>
                <a:cs typeface="Arial" panose="020B0604020202020204" pitchFamily="34" charset="0"/>
              </a:rPr>
              <a:t> para </a:t>
            </a:r>
            <a:r>
              <a:rPr lang="en-US" altLang="es-CL" sz="1000" dirty="0" err="1">
                <a:latin typeface=" Arial" panose="02020603050405020304"/>
                <a:cs typeface="Arial" panose="020B0604020202020204" pitchFamily="34" charset="0"/>
              </a:rPr>
              <a:t>capturar</a:t>
            </a:r>
            <a:r>
              <a:rPr lang="en-US" altLang="es-CL" sz="1000" dirty="0">
                <a:latin typeface=" Arial" panose="02020603050405020304"/>
                <a:cs typeface="Arial" panose="020B0604020202020204" pitchFamily="34" charset="0"/>
              </a:rPr>
              <a:t> y </a:t>
            </a:r>
            <a:r>
              <a:rPr lang="en-US" altLang="es-CL" sz="1000" dirty="0" err="1">
                <a:latin typeface=" Arial" panose="02020603050405020304"/>
                <a:cs typeface="Arial" panose="020B0604020202020204" pitchFamily="34" charset="0"/>
              </a:rPr>
              <a:t>mantener</a:t>
            </a:r>
            <a:r>
              <a:rPr lang="en-US" altLang="es-CL" sz="1000" dirty="0">
                <a:latin typeface=" Arial" panose="02020603050405020304"/>
                <a:cs typeface="Arial" panose="020B0604020202020204" pitchFamily="34" charset="0"/>
              </a:rPr>
              <a:t> </a:t>
            </a:r>
            <a:r>
              <a:rPr lang="en-US" altLang="es-CL" sz="1000" dirty="0" err="1">
                <a:latin typeface=" Arial" panose="02020603050405020304"/>
                <a:cs typeface="Arial" panose="020B0604020202020204" pitchFamily="34" charset="0"/>
              </a:rPr>
              <a:t>aeropuerto</a:t>
            </a:r>
            <a:r>
              <a:rPr lang="en-US" altLang="es-CL" sz="1000" dirty="0">
                <a:latin typeface=" Arial" panose="02020603050405020304"/>
                <a:cs typeface="Arial" panose="020B0604020202020204" pitchFamily="34" charset="0"/>
              </a:rPr>
              <a:t>.</a:t>
            </a:r>
          </a:p>
          <a:p>
            <a:pPr eaLnBrk="1" hangingPunct="1">
              <a:lnSpc>
                <a:spcPct val="150000"/>
              </a:lnSpc>
              <a:spcBef>
                <a:spcPct val="0"/>
              </a:spcBef>
              <a:buFontTx/>
              <a:buNone/>
              <a:defRPr/>
            </a:pPr>
            <a:r>
              <a:rPr lang="en-US" altLang="es-CL" sz="1000" b="1" u="sng" dirty="0">
                <a:latin typeface=" Arial" panose="02020603050405020304"/>
                <a:cs typeface="Arial" panose="020B0604020202020204" pitchFamily="34" charset="0"/>
              </a:rPr>
              <a:t>POSIBLES USOS//</a:t>
            </a:r>
            <a:r>
              <a:rPr lang="en-US" altLang="es-CL" sz="1000" u="sng" dirty="0">
                <a:latin typeface=" Arial" panose="02020603050405020304"/>
                <a:cs typeface="Arial" panose="020B0604020202020204" pitchFamily="34" charset="0"/>
              </a:rPr>
              <a:t>POSSIBLE UTILIZATION</a:t>
            </a:r>
            <a:r>
              <a:rPr lang="en-US" altLang="es-CL" sz="1000" dirty="0">
                <a:latin typeface=" Arial" panose="02020603050405020304"/>
                <a:cs typeface="Arial" panose="020B0604020202020204" pitchFamily="34" charset="0"/>
              </a:rPr>
              <a:t>: 		</a:t>
            </a:r>
            <a:r>
              <a:rPr lang="en-US" altLang="es-CL" sz="1000" dirty="0" err="1">
                <a:latin typeface=" Arial" panose="02020603050405020304"/>
                <a:cs typeface="Arial" panose="020B0604020202020204" pitchFamily="34" charset="0"/>
              </a:rPr>
              <a:t>Defensa</a:t>
            </a:r>
            <a:r>
              <a:rPr lang="en-US" altLang="es-CL" sz="1000" dirty="0">
                <a:latin typeface=" Arial" panose="02020603050405020304"/>
                <a:cs typeface="Arial" panose="020B0604020202020204" pitchFamily="34" charset="0"/>
              </a:rPr>
              <a:t> </a:t>
            </a:r>
            <a:r>
              <a:rPr lang="en-US" altLang="es-CL" sz="1000" dirty="0" err="1">
                <a:latin typeface=" Arial" panose="02020603050405020304"/>
                <a:cs typeface="Arial" panose="020B0604020202020204" pitchFamily="34" charset="0"/>
              </a:rPr>
              <a:t>tenaz</a:t>
            </a:r>
            <a:r>
              <a:rPr lang="en-US" altLang="es-CL" sz="1000" dirty="0">
                <a:latin typeface=" Arial" panose="02020603050405020304"/>
                <a:cs typeface="Arial" panose="020B0604020202020204" pitchFamily="34" charset="0"/>
              </a:rPr>
              <a:t> de </a:t>
            </a:r>
            <a:r>
              <a:rPr lang="en-US" altLang="es-CL" sz="1000" dirty="0" err="1">
                <a:latin typeface=" Arial" panose="02020603050405020304"/>
                <a:cs typeface="Arial" panose="020B0604020202020204" pitchFamily="34" charset="0"/>
              </a:rPr>
              <a:t>aeropuerto</a:t>
            </a:r>
            <a:r>
              <a:rPr lang="en-US" altLang="es-CL" sz="1000" dirty="0">
                <a:latin typeface=" Arial" panose="02020603050405020304"/>
                <a:cs typeface="Arial" panose="020B0604020202020204" pitchFamily="34" charset="0"/>
              </a:rPr>
              <a:t>.</a:t>
            </a:r>
          </a:p>
          <a:p>
            <a:pPr eaLnBrk="1" hangingPunct="1">
              <a:lnSpc>
                <a:spcPct val="150000"/>
              </a:lnSpc>
              <a:spcBef>
                <a:spcPct val="0"/>
              </a:spcBef>
              <a:buFontTx/>
              <a:buNone/>
              <a:defRPr/>
            </a:pPr>
            <a:r>
              <a:rPr lang="en-US" altLang="es-CL" sz="1000" b="1" u="sng" dirty="0">
                <a:latin typeface=" Arial" panose="02020603050405020304"/>
                <a:cs typeface="Arial" panose="020B0604020202020204" pitchFamily="34" charset="0"/>
              </a:rPr>
              <a:t>ASOCIACIONES//</a:t>
            </a:r>
            <a:r>
              <a:rPr lang="en-US" altLang="es-CL" sz="1000" u="sng" dirty="0">
                <a:latin typeface=" Arial" panose="02020603050405020304"/>
                <a:cs typeface="Arial" panose="020B0604020202020204" pitchFamily="34" charset="0"/>
              </a:rPr>
              <a:t>AFFILIATIONS</a:t>
            </a:r>
            <a:r>
              <a:rPr lang="en-US" altLang="es-CL" sz="1000" dirty="0">
                <a:latin typeface=" Arial" panose="02020603050405020304"/>
                <a:cs typeface="Arial" panose="020B0604020202020204" pitchFamily="34" charset="0"/>
              </a:rPr>
              <a:t>:		BTN IM INF (-).</a:t>
            </a:r>
          </a:p>
          <a:p>
            <a:pPr eaLnBrk="1" hangingPunct="1">
              <a:lnSpc>
                <a:spcPct val="150000"/>
              </a:lnSpc>
              <a:spcBef>
                <a:spcPct val="0"/>
              </a:spcBef>
              <a:buFontTx/>
              <a:buNone/>
              <a:defRPr/>
            </a:pPr>
            <a:r>
              <a:rPr lang="en-US" altLang="es-CL" sz="1000" b="1" u="sng" dirty="0">
                <a:latin typeface=" Arial" panose="02020603050405020304"/>
                <a:cs typeface="Arial" panose="020B0604020202020204" pitchFamily="34" charset="0"/>
              </a:rPr>
              <a:t>COMPOSICIÓN ENEMIGA//</a:t>
            </a:r>
            <a:r>
              <a:rPr lang="en-US" altLang="es-CL" sz="1000" u="sng" dirty="0">
                <a:latin typeface=" Arial" panose="02020603050405020304"/>
                <a:cs typeface="Arial" panose="020B0604020202020204" pitchFamily="34" charset="0"/>
              </a:rPr>
              <a:t>ENEMY COMPOSITITION</a:t>
            </a:r>
            <a:r>
              <a:rPr lang="en-US" altLang="es-CL" sz="1000" dirty="0">
                <a:latin typeface=" Arial" panose="02020603050405020304"/>
                <a:cs typeface="Arial" panose="020B0604020202020204" pitchFamily="34" charset="0"/>
              </a:rPr>
              <a:t>:	02 COY FUS MOT/ </a:t>
            </a:r>
            <a:r>
              <a:rPr lang="en-US" altLang="es-CL" sz="1000" dirty="0" err="1">
                <a:latin typeface=" Arial" panose="02020603050405020304"/>
                <a:cs typeface="Arial" panose="020B0604020202020204" pitchFamily="34" charset="0"/>
              </a:rPr>
              <a:t>reforz</a:t>
            </a:r>
            <a:r>
              <a:rPr lang="en-US" altLang="es-CL" sz="1000" dirty="0">
                <a:latin typeface=" Arial" panose="02020603050405020304"/>
                <a:cs typeface="Arial" panose="020B0604020202020204" pitchFamily="34" charset="0"/>
              </a:rPr>
              <a:t>. Con CS. </a:t>
            </a:r>
          </a:p>
        </p:txBody>
      </p:sp>
      <p:sp>
        <p:nvSpPr>
          <p:cNvPr id="22" name="Rectangle 19">
            <a:extLst>
              <a:ext uri="{FF2B5EF4-FFF2-40B4-BE49-F238E27FC236}">
                <a16:creationId xmlns:a16="http://schemas.microsoft.com/office/drawing/2014/main" id="{EFADA485-CA63-20E7-8DEA-7E89FF95B8B2}"/>
              </a:ext>
            </a:extLst>
          </p:cNvPr>
          <p:cNvSpPr/>
          <p:nvPr/>
        </p:nvSpPr>
        <p:spPr>
          <a:xfrm>
            <a:off x="6057900" y="6507333"/>
            <a:ext cx="6135688" cy="277813"/>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sz="1000" b="1" dirty="0">
                <a:solidFill>
                  <a:schemeClr val="tx1"/>
                </a:solidFill>
                <a:latin typeface=" Arial" panose="02020603050405020304"/>
                <a:cs typeface="Arial" panose="020B0604020202020204" pitchFamily="34" charset="0"/>
              </a:rPr>
              <a:t>ÚLTIMA ACTUALIZACION CON HUMINT//</a:t>
            </a:r>
            <a:r>
              <a:rPr lang="en-US" sz="1000" dirty="0">
                <a:solidFill>
                  <a:schemeClr val="tx1"/>
                </a:solidFill>
                <a:latin typeface=" Arial" panose="02020603050405020304"/>
                <a:cs typeface="Arial" panose="020B0604020202020204" pitchFamily="34" charset="0"/>
              </a:rPr>
              <a:t>LAST HUMINT UPDATE: SEPT061800.</a:t>
            </a:r>
          </a:p>
        </p:txBody>
      </p:sp>
      <p:sp>
        <p:nvSpPr>
          <p:cNvPr id="23" name="Rectangle 20">
            <a:extLst>
              <a:ext uri="{FF2B5EF4-FFF2-40B4-BE49-F238E27FC236}">
                <a16:creationId xmlns:a16="http://schemas.microsoft.com/office/drawing/2014/main" id="{38FD9EB9-2A6D-AA64-7B10-764259E26287}"/>
              </a:ext>
            </a:extLst>
          </p:cNvPr>
          <p:cNvSpPr/>
          <p:nvPr/>
        </p:nvSpPr>
        <p:spPr>
          <a:xfrm>
            <a:off x="1588" y="6507334"/>
            <a:ext cx="6092000" cy="277812"/>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sz="1000" dirty="0">
                <a:solidFill>
                  <a:schemeClr val="tx1"/>
                </a:solidFill>
                <a:latin typeface=" Arial" panose="02020603050405020304"/>
                <a:cs typeface="Arial" panose="020B0604020202020204" pitchFamily="34" charset="0"/>
              </a:rPr>
              <a:t> </a:t>
            </a:r>
            <a:r>
              <a:rPr lang="en-US" sz="1000" b="1" dirty="0">
                <a:solidFill>
                  <a:schemeClr val="tx1"/>
                </a:solidFill>
                <a:latin typeface=" Arial" panose="02020603050405020304"/>
                <a:cs typeface="Arial" panose="020B0604020202020204" pitchFamily="34" charset="0"/>
              </a:rPr>
              <a:t>FUENTE</a:t>
            </a:r>
            <a:r>
              <a:rPr lang="en-US" sz="1000" dirty="0">
                <a:solidFill>
                  <a:schemeClr val="tx1"/>
                </a:solidFill>
                <a:latin typeface=" Arial" panose="02020603050405020304"/>
                <a:cs typeface="Arial" panose="020B0604020202020204" pitchFamily="34" charset="0"/>
              </a:rPr>
              <a:t> SOURCE: DEPTO. S-2.</a:t>
            </a:r>
          </a:p>
        </p:txBody>
      </p:sp>
      <p:sp>
        <p:nvSpPr>
          <p:cNvPr id="24" name="Rectangle 10">
            <a:extLst>
              <a:ext uri="{FF2B5EF4-FFF2-40B4-BE49-F238E27FC236}">
                <a16:creationId xmlns:a16="http://schemas.microsoft.com/office/drawing/2014/main" id="{6AD08D82-E54C-8EAC-4578-4198CF729CF7}"/>
              </a:ext>
            </a:extLst>
          </p:cNvPr>
          <p:cNvSpPr/>
          <p:nvPr/>
        </p:nvSpPr>
        <p:spPr>
          <a:xfrm>
            <a:off x="6103938" y="4769021"/>
            <a:ext cx="6096000" cy="236537"/>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1000" b="1" dirty="0">
                <a:solidFill>
                  <a:schemeClr val="tx1"/>
                </a:solidFill>
                <a:latin typeface=" Arial" panose="02020603050405020304"/>
                <a:cs typeface="Arial" panose="020B0604020202020204" pitchFamily="34" charset="0"/>
              </a:rPr>
              <a:t>TARGET INFORMATION (</a:t>
            </a:r>
            <a:r>
              <a:rPr lang="en-US" sz="1000" b="1" dirty="0" err="1">
                <a:solidFill>
                  <a:schemeClr val="tx1"/>
                </a:solidFill>
                <a:latin typeface=" Arial" panose="02020603050405020304"/>
                <a:cs typeface="Arial" panose="020B0604020202020204" pitchFamily="34" charset="0"/>
              </a:rPr>
              <a:t>Información</a:t>
            </a:r>
            <a:r>
              <a:rPr lang="en-US" sz="1000" b="1" dirty="0">
                <a:solidFill>
                  <a:schemeClr val="tx1"/>
                </a:solidFill>
                <a:latin typeface=" Arial" panose="02020603050405020304"/>
                <a:cs typeface="Arial" panose="020B0604020202020204" pitchFamily="34" charset="0"/>
              </a:rPr>
              <a:t> del Blanco)</a:t>
            </a:r>
          </a:p>
        </p:txBody>
      </p:sp>
      <p:pic>
        <p:nvPicPr>
          <p:cNvPr id="9" name="Imagen 8"/>
          <p:cNvPicPr>
            <a:picLocks noChangeAspect="1"/>
          </p:cNvPicPr>
          <p:nvPr/>
        </p:nvPicPr>
        <p:blipFill>
          <a:blip r:embed="rId3"/>
          <a:stretch>
            <a:fillRect/>
          </a:stretch>
        </p:blipFill>
        <p:spPr>
          <a:xfrm>
            <a:off x="303072" y="2611926"/>
            <a:ext cx="4609738" cy="1376263"/>
          </a:xfrm>
          <a:prstGeom prst="rect">
            <a:avLst/>
          </a:prstGeom>
          <a:solidFill>
            <a:schemeClr val="bg1"/>
          </a:solidFill>
          <a:ln>
            <a:solidFill>
              <a:schemeClr val="tx1"/>
            </a:solidFill>
          </a:ln>
        </p:spPr>
      </p:pic>
      <p:pic>
        <p:nvPicPr>
          <p:cNvPr id="2" name="Imagen 1"/>
          <p:cNvPicPr>
            <a:picLocks noChangeAspect="1"/>
          </p:cNvPicPr>
          <p:nvPr/>
        </p:nvPicPr>
        <p:blipFill>
          <a:blip r:embed="rId4"/>
          <a:stretch>
            <a:fillRect/>
          </a:stretch>
        </p:blipFill>
        <p:spPr>
          <a:xfrm>
            <a:off x="306247" y="4051541"/>
            <a:ext cx="2366309" cy="1331049"/>
          </a:xfrm>
          <a:prstGeom prst="rect">
            <a:avLst/>
          </a:prstGeom>
          <a:solidFill>
            <a:schemeClr val="bg1"/>
          </a:solidFill>
          <a:ln>
            <a:solidFill>
              <a:schemeClr val="tx1"/>
            </a:solidFill>
          </a:ln>
        </p:spPr>
      </p:pic>
      <p:pic>
        <p:nvPicPr>
          <p:cNvPr id="1026" name="Picture 2" descr="Avanza proyecto de obra del Puente de Rio Grande | Construar.com.ar"/>
          <p:cNvPicPr>
            <a:picLocks noChangeAspect="1" noChangeArrowheads="1"/>
          </p:cNvPicPr>
          <p:nvPr/>
        </p:nvPicPr>
        <p:blipFill rotWithShape="1">
          <a:blip r:embed="rId5">
            <a:extLst>
              <a:ext uri="{28A0092B-C50C-407E-A947-70E740481C1C}">
                <a14:useLocalDpi xmlns:a14="http://schemas.microsoft.com/office/drawing/2010/main" val="0"/>
              </a:ext>
            </a:extLst>
          </a:blip>
          <a:srcRect t="21404" b="13219"/>
          <a:stretch/>
        </p:blipFill>
        <p:spPr bwMode="auto">
          <a:xfrm>
            <a:off x="2943122" y="4051541"/>
            <a:ext cx="2728826" cy="1338000"/>
          </a:xfrm>
          <a:prstGeom prst="rect">
            <a:avLst/>
          </a:prstGeom>
          <a:solidFill>
            <a:schemeClr val="bg1"/>
          </a:solidFill>
          <a:ln>
            <a:solidFill>
              <a:schemeClr val="tx1"/>
            </a:solidFill>
          </a:ln>
        </p:spPr>
      </p:pic>
      <p:sp>
        <p:nvSpPr>
          <p:cNvPr id="19" name="Rectangle 11">
            <a:extLst>
              <a:ext uri="{FF2B5EF4-FFF2-40B4-BE49-F238E27FC236}">
                <a16:creationId xmlns:a16="http://schemas.microsoft.com/office/drawing/2014/main" id="{5CBA53A9-CACF-459D-4C11-976B92AEE984}"/>
              </a:ext>
            </a:extLst>
          </p:cNvPr>
          <p:cNvSpPr/>
          <p:nvPr/>
        </p:nvSpPr>
        <p:spPr>
          <a:xfrm>
            <a:off x="-1" y="2240133"/>
            <a:ext cx="2496065" cy="314978"/>
          </a:xfrm>
          <a:prstGeom prst="rect">
            <a:avLst/>
          </a:prstGeom>
          <a:solidFill>
            <a:schemeClr val="bg1">
              <a:lumMod val="5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None/>
              <a:defRPr/>
            </a:pPr>
            <a:r>
              <a:rPr lang="en-US" altLang="es-CL" sz="800" b="1" dirty="0">
                <a:latin typeface=" Arial" panose="02020603050405020304"/>
                <a:cs typeface="Arial" panose="020B0604020202020204" pitchFamily="34" charset="0"/>
              </a:rPr>
              <a:t>WGS84: 53.77638°S 67.75627°W</a:t>
            </a:r>
          </a:p>
          <a:p>
            <a:pPr>
              <a:lnSpc>
                <a:spcPct val="100000"/>
              </a:lnSpc>
              <a:spcBef>
                <a:spcPct val="0"/>
              </a:spcBef>
              <a:buNone/>
              <a:defRPr/>
            </a:pPr>
            <a:r>
              <a:rPr lang="en-US" altLang="es-CL" sz="800" dirty="0">
                <a:solidFill>
                  <a:srgbClr val="040C28"/>
                </a:solidFill>
                <a:latin typeface=" Arial" panose="02020603050405020304"/>
                <a:cs typeface="Arial" panose="020B0604020202020204" pitchFamily="34" charset="0"/>
              </a:rPr>
              <a:t>UTM: 19S 581 960 m 4 040 641 m</a:t>
            </a:r>
          </a:p>
        </p:txBody>
      </p:sp>
      <p:grpSp>
        <p:nvGrpSpPr>
          <p:cNvPr id="39" name="Grupo 38">
            <a:extLst>
              <a:ext uri="{FF2B5EF4-FFF2-40B4-BE49-F238E27FC236}">
                <a16:creationId xmlns:a16="http://schemas.microsoft.com/office/drawing/2014/main" id="{A9C0AA6D-269F-99FC-3FD0-F5147087ECF4}"/>
              </a:ext>
            </a:extLst>
          </p:cNvPr>
          <p:cNvGrpSpPr/>
          <p:nvPr/>
        </p:nvGrpSpPr>
        <p:grpSpPr>
          <a:xfrm>
            <a:off x="2939947" y="4083738"/>
            <a:ext cx="349776" cy="276999"/>
            <a:chOff x="8239702" y="3170621"/>
            <a:chExt cx="423229" cy="335169"/>
          </a:xfrm>
        </p:grpSpPr>
        <p:sp>
          <p:nvSpPr>
            <p:cNvPr id="40" name="Elipse 39">
              <a:extLst>
                <a:ext uri="{FF2B5EF4-FFF2-40B4-BE49-F238E27FC236}">
                  <a16:creationId xmlns:a16="http://schemas.microsoft.com/office/drawing/2014/main" id="{2D5E6B1F-4912-A41A-9095-E2BD03A3DEE5}"/>
                </a:ext>
              </a:extLst>
            </p:cNvPr>
            <p:cNvSpPr/>
            <p:nvPr/>
          </p:nvSpPr>
          <p:spPr>
            <a:xfrm>
              <a:off x="8295596" y="3181499"/>
              <a:ext cx="329568" cy="313414"/>
            </a:xfrm>
            <a:prstGeom prst="ellipse">
              <a:avLst/>
            </a:prstGeom>
            <a:solidFill>
              <a:srgbClr val="7030A0"/>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41" name="CuadroTexto 40">
              <a:extLst>
                <a:ext uri="{FF2B5EF4-FFF2-40B4-BE49-F238E27FC236}">
                  <a16:creationId xmlns:a16="http://schemas.microsoft.com/office/drawing/2014/main" id="{1EFA8B7E-90B6-652B-FA58-4D64DDCF7333}"/>
                </a:ext>
              </a:extLst>
            </p:cNvPr>
            <p:cNvSpPr txBox="1"/>
            <p:nvPr/>
          </p:nvSpPr>
          <p:spPr>
            <a:xfrm>
              <a:off x="8239702" y="3170621"/>
              <a:ext cx="423229" cy="335169"/>
            </a:xfrm>
            <a:prstGeom prst="rect">
              <a:avLst/>
            </a:prstGeom>
            <a:noFill/>
          </p:spPr>
          <p:txBody>
            <a:bodyPr wrap="none" rtlCol="0">
              <a:spAutoFit/>
            </a:bodyPr>
            <a:lstStyle/>
            <a:p>
              <a:r>
                <a:rPr lang="es-CL" sz="1200" b="1" dirty="0">
                  <a:solidFill>
                    <a:schemeClr val="bg1"/>
                  </a:solidFill>
                </a:rPr>
                <a:t>B3</a:t>
              </a:r>
            </a:p>
          </p:txBody>
        </p:sp>
      </p:grpSp>
      <p:grpSp>
        <p:nvGrpSpPr>
          <p:cNvPr id="42" name="Grupo 41">
            <a:extLst>
              <a:ext uri="{FF2B5EF4-FFF2-40B4-BE49-F238E27FC236}">
                <a16:creationId xmlns:a16="http://schemas.microsoft.com/office/drawing/2014/main" id="{A9C0AA6D-269F-99FC-3FD0-F5147087ECF4}"/>
              </a:ext>
            </a:extLst>
          </p:cNvPr>
          <p:cNvGrpSpPr/>
          <p:nvPr/>
        </p:nvGrpSpPr>
        <p:grpSpPr>
          <a:xfrm>
            <a:off x="303072" y="4083738"/>
            <a:ext cx="349776" cy="276999"/>
            <a:chOff x="8239701" y="3170621"/>
            <a:chExt cx="423230" cy="335169"/>
          </a:xfrm>
        </p:grpSpPr>
        <p:sp>
          <p:nvSpPr>
            <p:cNvPr id="43" name="Elipse 42">
              <a:extLst>
                <a:ext uri="{FF2B5EF4-FFF2-40B4-BE49-F238E27FC236}">
                  <a16:creationId xmlns:a16="http://schemas.microsoft.com/office/drawing/2014/main" id="{2D5E6B1F-4912-A41A-9095-E2BD03A3DEE5}"/>
                </a:ext>
              </a:extLst>
            </p:cNvPr>
            <p:cNvSpPr/>
            <p:nvPr/>
          </p:nvSpPr>
          <p:spPr>
            <a:xfrm>
              <a:off x="8295596" y="3181499"/>
              <a:ext cx="329568" cy="313414"/>
            </a:xfrm>
            <a:prstGeom prst="ellipse">
              <a:avLst/>
            </a:prstGeom>
            <a:solidFill>
              <a:srgbClr val="7030A0"/>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44" name="CuadroTexto 43">
              <a:extLst>
                <a:ext uri="{FF2B5EF4-FFF2-40B4-BE49-F238E27FC236}">
                  <a16:creationId xmlns:a16="http://schemas.microsoft.com/office/drawing/2014/main" id="{1EFA8B7E-90B6-652B-FA58-4D64DDCF7333}"/>
                </a:ext>
              </a:extLst>
            </p:cNvPr>
            <p:cNvSpPr txBox="1"/>
            <p:nvPr/>
          </p:nvSpPr>
          <p:spPr>
            <a:xfrm>
              <a:off x="8239701" y="3170621"/>
              <a:ext cx="423230" cy="335169"/>
            </a:xfrm>
            <a:prstGeom prst="rect">
              <a:avLst/>
            </a:prstGeom>
            <a:noFill/>
          </p:spPr>
          <p:txBody>
            <a:bodyPr wrap="none" rtlCol="0">
              <a:spAutoFit/>
            </a:bodyPr>
            <a:lstStyle/>
            <a:p>
              <a:r>
                <a:rPr lang="es-CL" sz="1200" b="1" dirty="0">
                  <a:solidFill>
                    <a:schemeClr val="bg1"/>
                  </a:solidFill>
                </a:rPr>
                <a:t>B2</a:t>
              </a:r>
            </a:p>
          </p:txBody>
        </p:sp>
      </p:grpSp>
      <p:grpSp>
        <p:nvGrpSpPr>
          <p:cNvPr id="45" name="Grupo 44">
            <a:extLst>
              <a:ext uri="{FF2B5EF4-FFF2-40B4-BE49-F238E27FC236}">
                <a16:creationId xmlns:a16="http://schemas.microsoft.com/office/drawing/2014/main" id="{A9C0AA6D-269F-99FC-3FD0-F5147087ECF4}"/>
              </a:ext>
            </a:extLst>
          </p:cNvPr>
          <p:cNvGrpSpPr/>
          <p:nvPr/>
        </p:nvGrpSpPr>
        <p:grpSpPr>
          <a:xfrm>
            <a:off x="349820" y="2669689"/>
            <a:ext cx="349776" cy="276999"/>
            <a:chOff x="8256995" y="3170627"/>
            <a:chExt cx="423229" cy="335169"/>
          </a:xfrm>
        </p:grpSpPr>
        <p:sp>
          <p:nvSpPr>
            <p:cNvPr id="46" name="Elipse 45">
              <a:extLst>
                <a:ext uri="{FF2B5EF4-FFF2-40B4-BE49-F238E27FC236}">
                  <a16:creationId xmlns:a16="http://schemas.microsoft.com/office/drawing/2014/main" id="{2D5E6B1F-4912-A41A-9095-E2BD03A3DEE5}"/>
                </a:ext>
              </a:extLst>
            </p:cNvPr>
            <p:cNvSpPr/>
            <p:nvPr/>
          </p:nvSpPr>
          <p:spPr>
            <a:xfrm>
              <a:off x="8295596" y="3181499"/>
              <a:ext cx="329568" cy="313414"/>
            </a:xfrm>
            <a:prstGeom prst="ellipse">
              <a:avLst/>
            </a:prstGeom>
            <a:solidFill>
              <a:srgbClr val="7030A0"/>
            </a:solidFill>
            <a:ln w="381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050" b="1" dirty="0">
                <a:solidFill>
                  <a:srgbClr val="7030A0"/>
                </a:solidFill>
              </a:endParaRPr>
            </a:p>
          </p:txBody>
        </p:sp>
        <p:sp>
          <p:nvSpPr>
            <p:cNvPr id="47" name="CuadroTexto 46">
              <a:extLst>
                <a:ext uri="{FF2B5EF4-FFF2-40B4-BE49-F238E27FC236}">
                  <a16:creationId xmlns:a16="http://schemas.microsoft.com/office/drawing/2014/main" id="{1EFA8B7E-90B6-652B-FA58-4D64DDCF7333}"/>
                </a:ext>
              </a:extLst>
            </p:cNvPr>
            <p:cNvSpPr txBox="1"/>
            <p:nvPr/>
          </p:nvSpPr>
          <p:spPr>
            <a:xfrm>
              <a:off x="8256995" y="3170627"/>
              <a:ext cx="423229" cy="335169"/>
            </a:xfrm>
            <a:prstGeom prst="rect">
              <a:avLst/>
            </a:prstGeom>
            <a:noFill/>
          </p:spPr>
          <p:txBody>
            <a:bodyPr wrap="none" rtlCol="0">
              <a:spAutoFit/>
            </a:bodyPr>
            <a:lstStyle/>
            <a:p>
              <a:r>
                <a:rPr lang="es-CL" sz="1200" b="1" dirty="0">
                  <a:solidFill>
                    <a:schemeClr val="bg1"/>
                  </a:solidFill>
                </a:rPr>
                <a:t>B1</a:t>
              </a:r>
            </a:p>
          </p:txBody>
        </p:sp>
      </p:grpSp>
      <p:sp>
        <p:nvSpPr>
          <p:cNvPr id="31" name="CuadroTexto 30"/>
          <p:cNvSpPr txBox="1"/>
          <p:nvPr/>
        </p:nvSpPr>
        <p:spPr>
          <a:xfrm>
            <a:off x="4906316" y="2548574"/>
            <a:ext cx="876968" cy="553998"/>
          </a:xfrm>
          <a:prstGeom prst="rect">
            <a:avLst/>
          </a:prstGeom>
          <a:noFill/>
        </p:spPr>
        <p:txBody>
          <a:bodyPr wrap="square" rtlCol="0">
            <a:spAutoFit/>
          </a:bodyPr>
          <a:lstStyle/>
          <a:p>
            <a:r>
              <a:rPr lang="es-CL" sz="1000" dirty="0"/>
              <a:t>Aeropuerto Gdor. Ramón Trejo Noel</a:t>
            </a:r>
          </a:p>
        </p:txBody>
      </p:sp>
      <p:sp>
        <p:nvSpPr>
          <p:cNvPr id="49" name="CuadroTexto 48"/>
          <p:cNvSpPr txBox="1"/>
          <p:nvPr/>
        </p:nvSpPr>
        <p:spPr>
          <a:xfrm>
            <a:off x="214172" y="5363540"/>
            <a:ext cx="2192212" cy="246221"/>
          </a:xfrm>
          <a:prstGeom prst="rect">
            <a:avLst/>
          </a:prstGeom>
          <a:noFill/>
        </p:spPr>
        <p:txBody>
          <a:bodyPr wrap="square" rtlCol="0">
            <a:spAutoFit/>
          </a:bodyPr>
          <a:lstStyle/>
          <a:p>
            <a:r>
              <a:rPr lang="es-CL" sz="1000" dirty="0"/>
              <a:t>Puente Dr. C. Pacheco.</a:t>
            </a:r>
          </a:p>
        </p:txBody>
      </p:sp>
      <p:sp>
        <p:nvSpPr>
          <p:cNvPr id="50" name="CuadroTexto 49"/>
          <p:cNvSpPr txBox="1"/>
          <p:nvPr/>
        </p:nvSpPr>
        <p:spPr>
          <a:xfrm>
            <a:off x="2867819" y="5369392"/>
            <a:ext cx="2192212" cy="246221"/>
          </a:xfrm>
          <a:prstGeom prst="rect">
            <a:avLst/>
          </a:prstGeom>
          <a:noFill/>
        </p:spPr>
        <p:txBody>
          <a:bodyPr wrap="square" rtlCol="0">
            <a:spAutoFit/>
          </a:bodyPr>
          <a:lstStyle/>
          <a:p>
            <a:r>
              <a:rPr lang="es-CL" sz="1000" dirty="0"/>
              <a:t>Puente “Viejo” Rio Grande.</a:t>
            </a:r>
          </a:p>
        </p:txBody>
      </p:sp>
    </p:spTree>
    <p:extLst>
      <p:ext uri="{BB962C8B-B14F-4D97-AF65-F5344CB8AC3E}">
        <p14:creationId xmlns:p14="http://schemas.microsoft.com/office/powerpoint/2010/main" val="35700670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75A45D0C-D457-4BE6-2A58-B71DEB01E024}"/>
              </a:ext>
            </a:extLst>
          </p:cNvPr>
          <p:cNvGrpSpPr/>
          <p:nvPr/>
        </p:nvGrpSpPr>
        <p:grpSpPr>
          <a:xfrm>
            <a:off x="0" y="85738"/>
            <a:ext cx="12192000" cy="1185897"/>
            <a:chOff x="0" y="85738"/>
            <a:chExt cx="12192000" cy="1185897"/>
          </a:xfrm>
        </p:grpSpPr>
        <p:sp>
          <p:nvSpPr>
            <p:cNvPr id="5" name="TextBox 4">
              <a:extLst>
                <a:ext uri="{FF2B5EF4-FFF2-40B4-BE49-F238E27FC236}">
                  <a16:creationId xmlns:a16="http://schemas.microsoft.com/office/drawing/2014/main" id="{EEA37D38-09C4-04B8-FB8A-005AE4A3CBBB}"/>
                </a:ext>
              </a:extLst>
            </p:cNvPr>
            <p:cNvSpPr txBox="1">
              <a:spLocks noChangeArrowheads="1"/>
            </p:cNvSpPr>
            <p:nvPr/>
          </p:nvSpPr>
          <p:spPr bwMode="auto">
            <a:xfrm>
              <a:off x="2672556" y="277132"/>
              <a:ext cx="68468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DESCRIPCIÓN DEL ÁREA OBJETIVO</a:t>
              </a:r>
            </a:p>
            <a:p>
              <a:pPr algn="ctr" eaLnBrk="1" hangingPunct="1">
                <a:lnSpc>
                  <a:spcPct val="100000"/>
                </a:lnSpc>
                <a:spcBef>
                  <a:spcPct val="0"/>
                </a:spcBef>
                <a:buFontTx/>
                <a:buNone/>
              </a:pPr>
              <a:r>
                <a:rPr lang="en-US" altLang="es-CL" sz="2400" b="1" dirty="0" err="1">
                  <a:latin typeface="Arial Black" panose="020B0604020202020204" pitchFamily="34" charset="0"/>
                </a:rPr>
                <a:t>Antecedentes</a:t>
              </a:r>
              <a:r>
                <a:rPr lang="en-US" altLang="es-CL" sz="2400" b="1" dirty="0">
                  <a:latin typeface="Arial Black" panose="020B0604020202020204" pitchFamily="34" charset="0"/>
                </a:rPr>
                <a:t> de </a:t>
              </a:r>
              <a:r>
                <a:rPr lang="en-US" altLang="es-CL" sz="2400" b="1" dirty="0" err="1">
                  <a:latin typeface="Arial Black" panose="020B0604020202020204" pitchFamily="34" charset="0"/>
                </a:rPr>
                <a:t>Inteligencia</a:t>
              </a:r>
              <a:endParaRPr lang="en-US" altLang="es-CL" sz="2400" dirty="0">
                <a:latin typeface="Arial Black" panose="020B0604020202020204" pitchFamily="34" charset="0"/>
              </a:endParaRPr>
            </a:p>
          </p:txBody>
        </p:sp>
        <p:pic>
          <p:nvPicPr>
            <p:cNvPr id="6" name="Imagen 5" descr="IMG_4532.JPG">
              <a:extLst>
                <a:ext uri="{FF2B5EF4-FFF2-40B4-BE49-F238E27FC236}">
                  <a16:creationId xmlns:a16="http://schemas.microsoft.com/office/drawing/2014/main" id="{FBA816CE-6552-A268-78F2-B256060DB0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6D05216B-71F2-0CFF-98CB-FE38D0B25D6C}"/>
                </a:ext>
              </a:extLst>
            </p:cNvPr>
            <p:cNvSpPr/>
            <p:nvPr/>
          </p:nvSpPr>
          <p:spPr>
            <a:xfrm>
              <a:off x="0" y="1091722"/>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sp>
        <p:nvSpPr>
          <p:cNvPr id="2" name="Rectangle 10">
            <a:extLst>
              <a:ext uri="{FF2B5EF4-FFF2-40B4-BE49-F238E27FC236}">
                <a16:creationId xmlns:a16="http://schemas.microsoft.com/office/drawing/2014/main" id="{BFB4DC45-1626-8967-EE6A-E4F108798319}"/>
              </a:ext>
            </a:extLst>
          </p:cNvPr>
          <p:cNvSpPr/>
          <p:nvPr/>
        </p:nvSpPr>
        <p:spPr>
          <a:xfrm>
            <a:off x="6091238" y="5119377"/>
            <a:ext cx="6104117" cy="20955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r>
              <a:rPr lang="en-US" sz="1400" b="1" dirty="0">
                <a:solidFill>
                  <a:prstClr val="white"/>
                </a:solidFill>
                <a:latin typeface="Arial" panose="020B0604020202020204" pitchFamily="34" charset="0"/>
                <a:cs typeface="Arial" panose="020B0604020202020204" pitchFamily="34" charset="0"/>
              </a:rPr>
              <a:t>ASOCIACIONES // ASSOCIATIONS</a:t>
            </a:r>
          </a:p>
        </p:txBody>
      </p:sp>
      <p:sp>
        <p:nvSpPr>
          <p:cNvPr id="9" name="Rectangle 18">
            <a:extLst>
              <a:ext uri="{FF2B5EF4-FFF2-40B4-BE49-F238E27FC236}">
                <a16:creationId xmlns:a16="http://schemas.microsoft.com/office/drawing/2014/main" id="{FD7CEAE1-55B2-C234-FF07-261620DA9B3A}"/>
              </a:ext>
            </a:extLst>
          </p:cNvPr>
          <p:cNvSpPr/>
          <p:nvPr/>
        </p:nvSpPr>
        <p:spPr>
          <a:xfrm>
            <a:off x="6091238" y="5328927"/>
            <a:ext cx="6107112" cy="140652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lnSpc>
                <a:spcPct val="100000"/>
              </a:lnSpc>
              <a:spcBef>
                <a:spcPct val="0"/>
              </a:spcBef>
              <a:defRPr/>
            </a:pPr>
            <a:endParaRPr lang="en-US" altLang="es-CL" sz="1400" dirty="0">
              <a:solidFill>
                <a:srgbClr val="000000"/>
              </a:solidFill>
              <a:latin typeface="Arial" panose="020B0604020202020204" pitchFamily="34" charset="0"/>
              <a:cs typeface="Arial" panose="020B0604020202020204" pitchFamily="34" charset="0"/>
            </a:endParaRPr>
          </a:p>
          <a:p>
            <a:pPr defTabSz="914400" eaLnBrk="1" hangingPunct="1">
              <a:lnSpc>
                <a:spcPct val="100000"/>
              </a:lnSpc>
              <a:spcBef>
                <a:spcPct val="0"/>
              </a:spcBef>
              <a:buFontTx/>
              <a:buNone/>
              <a:defRPr/>
            </a:pPr>
            <a:r>
              <a:rPr lang="en-US" altLang="es-CL" sz="1400" dirty="0">
                <a:solidFill>
                  <a:srgbClr val="000000"/>
                </a:solidFill>
                <a:latin typeface="Arial" panose="020B0604020202020204" pitchFamily="34" charset="0"/>
                <a:cs typeface="Arial" panose="020B0604020202020204" pitchFamily="34" charset="0"/>
              </a:rPr>
              <a:t>02 COY INF MOT REFORZADAS EN AREA GENERAL SUR </a:t>
            </a:r>
            <a:r>
              <a:rPr lang="en-US" altLang="es-CL" sz="1400" b="1" dirty="0">
                <a:solidFill>
                  <a:srgbClr val="000000"/>
                </a:solidFill>
                <a:latin typeface="Arial" panose="020B0604020202020204" pitchFamily="34" charset="0"/>
                <a:cs typeface="Arial" panose="020B0604020202020204" pitchFamily="34" charset="0"/>
              </a:rPr>
              <a:t>RIO GRANDE</a:t>
            </a:r>
            <a:r>
              <a:rPr lang="en-US" altLang="es-CL" sz="1400" dirty="0">
                <a:solidFill>
                  <a:srgbClr val="000000"/>
                </a:solidFill>
                <a:latin typeface="Arial" panose="020B0604020202020204" pitchFamily="34" charset="0"/>
                <a:cs typeface="Arial" panose="020B0604020202020204" pitchFamily="34" charset="0"/>
              </a:rPr>
              <a:t>.</a:t>
            </a:r>
          </a:p>
        </p:txBody>
      </p:sp>
      <p:sp>
        <p:nvSpPr>
          <p:cNvPr id="26" name="Rectangle 47">
            <a:extLst>
              <a:ext uri="{FF2B5EF4-FFF2-40B4-BE49-F238E27FC236}">
                <a16:creationId xmlns:a16="http://schemas.microsoft.com/office/drawing/2014/main" id="{1EA7E4B7-3DBC-AA92-168D-CFB42DF0C7BD}"/>
              </a:ext>
            </a:extLst>
          </p:cNvPr>
          <p:cNvSpPr/>
          <p:nvPr/>
        </p:nvSpPr>
        <p:spPr>
          <a:xfrm>
            <a:off x="6094413" y="3789052"/>
            <a:ext cx="6100942" cy="132873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marL="187325" indent="-187325" defTabSz="914400" eaLnBrk="1" fontAlgn="auto" hangingPunct="1">
              <a:spcBef>
                <a:spcPts val="0"/>
              </a:spcBef>
              <a:spcAft>
                <a:spcPts val="0"/>
              </a:spcAft>
              <a:buFont typeface="Arial" panose="020B0604020202020204" pitchFamily="34" charset="0"/>
              <a:buChar char="•"/>
              <a:defRPr/>
            </a:pPr>
            <a:r>
              <a:rPr lang="en-US" sz="1400" dirty="0">
                <a:solidFill>
                  <a:prstClr val="black"/>
                </a:solidFill>
                <a:latin typeface="Arial" panose="020B0604020202020204" pitchFamily="34" charset="0"/>
                <a:cs typeface="Arial" panose="020B0604020202020204" pitchFamily="34" charset="0"/>
              </a:rPr>
              <a:t>PATRULLAR // FIJAR // INTERDICTAR // DEFENDER //.</a:t>
            </a:r>
          </a:p>
        </p:txBody>
      </p:sp>
      <p:sp>
        <p:nvSpPr>
          <p:cNvPr id="27" name="Rectangle 48">
            <a:extLst>
              <a:ext uri="{FF2B5EF4-FFF2-40B4-BE49-F238E27FC236}">
                <a16:creationId xmlns:a16="http://schemas.microsoft.com/office/drawing/2014/main" id="{80656173-3933-AD43-97F0-4295B4B211BF}"/>
              </a:ext>
            </a:extLst>
          </p:cNvPr>
          <p:cNvSpPr/>
          <p:nvPr/>
        </p:nvSpPr>
        <p:spPr>
          <a:xfrm>
            <a:off x="6091238" y="2017401"/>
            <a:ext cx="6100762" cy="211137"/>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r>
              <a:rPr lang="en-US" sz="1400" b="1" dirty="0">
                <a:solidFill>
                  <a:prstClr val="white"/>
                </a:solidFill>
                <a:latin typeface="Arial" panose="020B0604020202020204" pitchFamily="34" charset="0"/>
                <a:cs typeface="Arial" panose="020B0604020202020204" pitchFamily="34" charset="0"/>
              </a:rPr>
              <a:t>ASESORAMIENTO // ASSESSMENT</a:t>
            </a:r>
          </a:p>
        </p:txBody>
      </p:sp>
      <p:sp>
        <p:nvSpPr>
          <p:cNvPr id="28" name="Rectangle 49">
            <a:extLst>
              <a:ext uri="{FF2B5EF4-FFF2-40B4-BE49-F238E27FC236}">
                <a16:creationId xmlns:a16="http://schemas.microsoft.com/office/drawing/2014/main" id="{0B48D43F-C05A-8C1C-447F-D5785F38693C}"/>
              </a:ext>
            </a:extLst>
          </p:cNvPr>
          <p:cNvSpPr/>
          <p:nvPr/>
        </p:nvSpPr>
        <p:spPr>
          <a:xfrm>
            <a:off x="6081534" y="2222189"/>
            <a:ext cx="6110466" cy="134302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defTabSz="914400" eaLnBrk="1" hangingPunct="1">
              <a:lnSpc>
                <a:spcPct val="100000"/>
              </a:lnSpc>
              <a:spcBef>
                <a:spcPct val="0"/>
              </a:spcBef>
              <a:buFontTx/>
              <a:buNone/>
              <a:defRPr/>
            </a:pPr>
            <a:r>
              <a:rPr lang="es-ES" altLang="es-CL" sz="1100" b="1" dirty="0">
                <a:solidFill>
                  <a:srgbClr val="000000"/>
                </a:solidFill>
                <a:latin typeface="Arial" panose="020B0604020202020204" pitchFamily="34" charset="0"/>
                <a:cs typeface="Arial" panose="020B0604020202020204" pitchFamily="34" charset="0"/>
              </a:rPr>
              <a:t>Se identifica el Objetivo como un blanco que tendrá un impacto directo el TT.OO., facilitando las futuras operaciones de proyección hacia la ciudad de </a:t>
            </a:r>
            <a:r>
              <a:rPr lang="es-ES" altLang="es-CL" sz="1100" b="1" dirty="0" err="1">
                <a:solidFill>
                  <a:srgbClr val="000000"/>
                </a:solidFill>
                <a:latin typeface="Arial" panose="020B0604020202020204" pitchFamily="34" charset="0"/>
                <a:cs typeface="Arial" panose="020B0604020202020204" pitchFamily="34" charset="0"/>
              </a:rPr>
              <a:t>Tolhuin</a:t>
            </a:r>
            <a:r>
              <a:rPr lang="es-ES" altLang="es-CL" sz="1100" b="1" dirty="0">
                <a:solidFill>
                  <a:srgbClr val="000000"/>
                </a:solidFill>
                <a:latin typeface="Arial" panose="020B0604020202020204" pitchFamily="34" charset="0"/>
                <a:cs typeface="Arial" panose="020B0604020202020204" pitchFamily="34" charset="0"/>
              </a:rPr>
              <a:t>. Se estima que será defendido dada su relevancia logística.</a:t>
            </a:r>
            <a:endParaRPr lang="en-US" altLang="es-CL" sz="1100" dirty="0">
              <a:solidFill>
                <a:srgbClr val="000000"/>
              </a:solidFill>
              <a:latin typeface="Arial" panose="020B0604020202020204" pitchFamily="34" charset="0"/>
              <a:cs typeface="Arial" panose="020B0604020202020204" pitchFamily="34" charset="0"/>
            </a:endParaRPr>
          </a:p>
        </p:txBody>
      </p:sp>
      <p:sp>
        <p:nvSpPr>
          <p:cNvPr id="29" name="Rectangle 50">
            <a:extLst>
              <a:ext uri="{FF2B5EF4-FFF2-40B4-BE49-F238E27FC236}">
                <a16:creationId xmlns:a16="http://schemas.microsoft.com/office/drawing/2014/main" id="{45A90826-C27D-2C6C-F026-F7CC96B0CE09}"/>
              </a:ext>
            </a:extLst>
          </p:cNvPr>
          <p:cNvSpPr/>
          <p:nvPr/>
        </p:nvSpPr>
        <p:spPr>
          <a:xfrm>
            <a:off x="-3354" y="2022164"/>
            <a:ext cx="6078538" cy="211138"/>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r>
              <a:rPr lang="en-US" sz="1400" b="1" dirty="0">
                <a:solidFill>
                  <a:prstClr val="white"/>
                </a:solidFill>
                <a:latin typeface="Arial" panose="020B0604020202020204" pitchFamily="34" charset="0"/>
                <a:cs typeface="Arial" panose="020B0604020202020204" pitchFamily="34" charset="0"/>
              </a:rPr>
              <a:t>INTERROGANTES TÁCTICAS // TACTICAL QUESTIONING</a:t>
            </a:r>
          </a:p>
        </p:txBody>
      </p:sp>
      <p:sp>
        <p:nvSpPr>
          <p:cNvPr id="30" name="Rectangle 51">
            <a:extLst>
              <a:ext uri="{FF2B5EF4-FFF2-40B4-BE49-F238E27FC236}">
                <a16:creationId xmlns:a16="http://schemas.microsoft.com/office/drawing/2014/main" id="{C5A840BE-0E5D-F5B7-7057-7CA16F87F318}"/>
              </a:ext>
            </a:extLst>
          </p:cNvPr>
          <p:cNvSpPr/>
          <p:nvPr/>
        </p:nvSpPr>
        <p:spPr>
          <a:xfrm>
            <a:off x="-3354" y="2225364"/>
            <a:ext cx="6084888" cy="134143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lvl1pPr marL="273050" indent="-2730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lnSpc>
                <a:spcPct val="100000"/>
              </a:lnSpc>
              <a:spcBef>
                <a:spcPct val="0"/>
              </a:spcBef>
              <a:buFontTx/>
              <a:buAutoNum type="arabicPeriod"/>
              <a:defRPr/>
            </a:pPr>
            <a:r>
              <a:rPr lang="es-ES" altLang="es-CL" sz="1200" b="1" dirty="0">
                <a:solidFill>
                  <a:srgbClr val="000000"/>
                </a:solidFill>
                <a:latin typeface="Arial" panose="020B0604020202020204" pitchFamily="34" charset="0"/>
                <a:cs typeface="Arial" panose="020B0604020202020204" pitchFamily="34" charset="0"/>
              </a:rPr>
              <a:t>¿Existe presencia enemiga en BLS?</a:t>
            </a:r>
            <a:r>
              <a:rPr lang="en-US" altLang="es-CL" sz="1200" dirty="0">
                <a:solidFill>
                  <a:srgbClr val="000000"/>
                </a:solidFill>
                <a:latin typeface="Arial" panose="020B0604020202020204" pitchFamily="34" charset="0"/>
                <a:cs typeface="Arial" panose="020B0604020202020204" pitchFamily="34" charset="0"/>
              </a:rPr>
              <a:t> </a:t>
            </a:r>
          </a:p>
          <a:p>
            <a:pPr defTabSz="914400" eaLnBrk="1" hangingPunct="1">
              <a:lnSpc>
                <a:spcPct val="100000"/>
              </a:lnSpc>
              <a:spcBef>
                <a:spcPct val="0"/>
              </a:spcBef>
              <a:buFontTx/>
              <a:buAutoNum type="arabicPeriod"/>
              <a:defRPr/>
            </a:pPr>
            <a:r>
              <a:rPr lang="en-US" altLang="es-CL" sz="1200" b="1" dirty="0">
                <a:solidFill>
                  <a:srgbClr val="000000"/>
                </a:solidFill>
                <a:latin typeface="Arial" panose="020B0604020202020204" pitchFamily="34" charset="0"/>
                <a:cs typeface="Arial" panose="020B0604020202020204" pitchFamily="34" charset="0"/>
              </a:rPr>
              <a:t>¿Key Terrain se </a:t>
            </a:r>
            <a:r>
              <a:rPr lang="en-US" altLang="es-CL" sz="1200" b="1" dirty="0" err="1">
                <a:solidFill>
                  <a:srgbClr val="000000"/>
                </a:solidFill>
                <a:latin typeface="Arial" panose="020B0604020202020204" pitchFamily="34" charset="0"/>
                <a:cs typeface="Arial" panose="020B0604020202020204" pitchFamily="34" charset="0"/>
              </a:rPr>
              <a:t>encuentran</a:t>
            </a:r>
            <a:r>
              <a:rPr lang="en-US" altLang="es-CL" sz="1200" b="1" dirty="0">
                <a:solidFill>
                  <a:srgbClr val="000000"/>
                </a:solidFill>
                <a:latin typeface="Arial" panose="020B0604020202020204" pitchFamily="34" charset="0"/>
                <a:cs typeface="Arial" panose="020B0604020202020204" pitchFamily="34" charset="0"/>
              </a:rPr>
              <a:t> con </a:t>
            </a:r>
            <a:r>
              <a:rPr lang="en-US" altLang="es-CL" sz="1200" b="1" dirty="0" err="1">
                <a:solidFill>
                  <a:srgbClr val="000000"/>
                </a:solidFill>
                <a:latin typeface="Arial" panose="020B0604020202020204" pitchFamily="34" charset="0"/>
                <a:cs typeface="Arial" panose="020B0604020202020204" pitchFamily="34" charset="0"/>
              </a:rPr>
              <a:t>presencia</a:t>
            </a:r>
            <a:r>
              <a:rPr lang="en-US" altLang="es-CL" sz="1200" b="1" dirty="0">
                <a:solidFill>
                  <a:srgbClr val="000000"/>
                </a:solidFill>
                <a:latin typeface="Arial" panose="020B0604020202020204" pitchFamily="34" charset="0"/>
                <a:cs typeface="Arial" panose="020B0604020202020204" pitchFamily="34" charset="0"/>
              </a:rPr>
              <a:t> </a:t>
            </a:r>
            <a:r>
              <a:rPr lang="en-US" altLang="es-CL" sz="1200" b="1" dirty="0" err="1">
                <a:solidFill>
                  <a:srgbClr val="000000"/>
                </a:solidFill>
                <a:latin typeface="Arial" panose="020B0604020202020204" pitchFamily="34" charset="0"/>
                <a:cs typeface="Arial" panose="020B0604020202020204" pitchFamily="34" charset="0"/>
              </a:rPr>
              <a:t>enemiga</a:t>
            </a:r>
            <a:r>
              <a:rPr lang="en-US" altLang="es-CL" sz="1200" b="1" dirty="0">
                <a:solidFill>
                  <a:srgbClr val="000000"/>
                </a:solidFill>
                <a:latin typeface="Arial" panose="020B0604020202020204" pitchFamily="34" charset="0"/>
                <a:cs typeface="Arial" panose="020B0604020202020204" pitchFamily="34" charset="0"/>
              </a:rPr>
              <a:t>?</a:t>
            </a:r>
          </a:p>
          <a:p>
            <a:pPr defTabSz="914400" eaLnBrk="1" hangingPunct="1">
              <a:lnSpc>
                <a:spcPct val="100000"/>
              </a:lnSpc>
              <a:spcBef>
                <a:spcPct val="0"/>
              </a:spcBef>
              <a:buFontTx/>
              <a:buAutoNum type="arabicPeriod"/>
              <a:defRPr/>
            </a:pPr>
            <a:r>
              <a:rPr lang="en-US" altLang="es-CL" sz="1200" b="1" dirty="0">
                <a:solidFill>
                  <a:srgbClr val="000000"/>
                </a:solidFill>
                <a:latin typeface="Arial" panose="020B0604020202020204" pitchFamily="34" charset="0"/>
                <a:cs typeface="Arial" panose="020B0604020202020204" pitchFamily="34" charset="0"/>
              </a:rPr>
              <a:t>¿Las AA </a:t>
            </a:r>
            <a:r>
              <a:rPr lang="en-US" altLang="es-CL" sz="1200" b="1" dirty="0" err="1">
                <a:solidFill>
                  <a:srgbClr val="000000"/>
                </a:solidFill>
                <a:latin typeface="Arial" panose="020B0604020202020204" pitchFamily="34" charset="0"/>
                <a:cs typeface="Arial" panose="020B0604020202020204" pitchFamily="34" charset="0"/>
              </a:rPr>
              <a:t>permiten</a:t>
            </a:r>
            <a:r>
              <a:rPr lang="en-US" altLang="es-CL" sz="1200" b="1" dirty="0">
                <a:solidFill>
                  <a:srgbClr val="000000"/>
                </a:solidFill>
                <a:latin typeface="Arial" panose="020B0604020202020204" pitchFamily="34" charset="0"/>
                <a:cs typeface="Arial" panose="020B0604020202020204" pitchFamily="34" charset="0"/>
              </a:rPr>
              <a:t> la </a:t>
            </a:r>
            <a:r>
              <a:rPr lang="en-US" altLang="es-CL" sz="1200" b="1" dirty="0" err="1">
                <a:solidFill>
                  <a:srgbClr val="000000"/>
                </a:solidFill>
                <a:latin typeface="Arial" panose="020B0604020202020204" pitchFamily="34" charset="0"/>
                <a:cs typeface="Arial" panose="020B0604020202020204" pitchFamily="34" charset="0"/>
              </a:rPr>
              <a:t>aproximación</a:t>
            </a:r>
            <a:r>
              <a:rPr lang="en-US" altLang="es-CL" sz="1200" b="1" dirty="0">
                <a:solidFill>
                  <a:srgbClr val="000000"/>
                </a:solidFill>
                <a:latin typeface="Arial" panose="020B0604020202020204" pitchFamily="34" charset="0"/>
                <a:cs typeface="Arial" panose="020B0604020202020204" pitchFamily="34" charset="0"/>
              </a:rPr>
              <a:t> al AO?</a:t>
            </a:r>
          </a:p>
          <a:p>
            <a:pPr defTabSz="914400" eaLnBrk="1" hangingPunct="1">
              <a:lnSpc>
                <a:spcPct val="100000"/>
              </a:lnSpc>
              <a:spcBef>
                <a:spcPct val="0"/>
              </a:spcBef>
              <a:buFontTx/>
              <a:buAutoNum type="arabicPeriod"/>
              <a:defRPr/>
            </a:pPr>
            <a:r>
              <a:rPr lang="en-US" altLang="es-CL" sz="1200" b="1" dirty="0">
                <a:solidFill>
                  <a:srgbClr val="000000"/>
                </a:solidFill>
                <a:latin typeface="Arial" panose="020B0604020202020204" pitchFamily="34" charset="0"/>
                <a:cs typeface="Arial" panose="020B0604020202020204" pitchFamily="34" charset="0"/>
              </a:rPr>
              <a:t>¿</a:t>
            </a:r>
            <a:r>
              <a:rPr lang="en-US" altLang="es-CL" sz="1200" b="1" dirty="0" err="1">
                <a:solidFill>
                  <a:srgbClr val="000000"/>
                </a:solidFill>
                <a:latin typeface="Arial" panose="020B0604020202020204" pitchFamily="34" charset="0"/>
                <a:cs typeface="Arial" panose="020B0604020202020204" pitchFamily="34" charset="0"/>
              </a:rPr>
              <a:t>Cuál</a:t>
            </a:r>
            <a:r>
              <a:rPr lang="en-US" altLang="es-CL" sz="1200" b="1" dirty="0">
                <a:solidFill>
                  <a:srgbClr val="000000"/>
                </a:solidFill>
                <a:latin typeface="Arial" panose="020B0604020202020204" pitchFamily="34" charset="0"/>
                <a:cs typeface="Arial" panose="020B0604020202020204" pitchFamily="34" charset="0"/>
              </a:rPr>
              <a:t> es la </a:t>
            </a:r>
            <a:r>
              <a:rPr lang="en-US" altLang="es-CL" sz="1200" b="1" dirty="0" err="1">
                <a:solidFill>
                  <a:srgbClr val="000000"/>
                </a:solidFill>
                <a:latin typeface="Arial" panose="020B0604020202020204" pitchFamily="34" charset="0"/>
                <a:cs typeface="Arial" panose="020B0604020202020204" pitchFamily="34" charset="0"/>
              </a:rPr>
              <a:t>composición</a:t>
            </a:r>
            <a:r>
              <a:rPr lang="en-US" altLang="es-CL" sz="1200" b="1" dirty="0">
                <a:solidFill>
                  <a:srgbClr val="000000"/>
                </a:solidFill>
                <a:latin typeface="Arial" panose="020B0604020202020204" pitchFamily="34" charset="0"/>
                <a:cs typeface="Arial" panose="020B0604020202020204" pitchFamily="34" charset="0"/>
              </a:rPr>
              <a:t>, </a:t>
            </a:r>
            <a:r>
              <a:rPr lang="en-US" altLang="es-CL" sz="1200" b="1" dirty="0" err="1">
                <a:solidFill>
                  <a:srgbClr val="000000"/>
                </a:solidFill>
                <a:latin typeface="Arial" panose="020B0604020202020204" pitchFamily="34" charset="0"/>
                <a:cs typeface="Arial" panose="020B0604020202020204" pitchFamily="34" charset="0"/>
              </a:rPr>
              <a:t>fuerza</a:t>
            </a:r>
            <a:r>
              <a:rPr lang="en-US" altLang="es-CL" sz="1200" b="1" dirty="0">
                <a:solidFill>
                  <a:srgbClr val="000000"/>
                </a:solidFill>
                <a:latin typeface="Arial" panose="020B0604020202020204" pitchFamily="34" charset="0"/>
                <a:cs typeface="Arial" panose="020B0604020202020204" pitchFamily="34" charset="0"/>
              </a:rPr>
              <a:t>, </a:t>
            </a:r>
            <a:r>
              <a:rPr lang="en-US" altLang="es-CL" sz="1200" b="1" dirty="0" err="1">
                <a:solidFill>
                  <a:srgbClr val="000000"/>
                </a:solidFill>
                <a:latin typeface="Arial" panose="020B0604020202020204" pitchFamily="34" charset="0"/>
                <a:cs typeface="Arial" panose="020B0604020202020204" pitchFamily="34" charset="0"/>
              </a:rPr>
              <a:t>dispositivo</a:t>
            </a:r>
            <a:r>
              <a:rPr lang="en-US" altLang="es-CL" sz="1200" b="1" dirty="0">
                <a:solidFill>
                  <a:srgbClr val="000000"/>
                </a:solidFill>
                <a:latin typeface="Arial" panose="020B0604020202020204" pitchFamily="34" charset="0"/>
                <a:cs typeface="Arial" panose="020B0604020202020204" pitchFamily="34" charset="0"/>
              </a:rPr>
              <a:t> y </a:t>
            </a:r>
            <a:r>
              <a:rPr lang="en-US" altLang="es-CL" sz="1200" b="1" dirty="0" err="1">
                <a:solidFill>
                  <a:srgbClr val="000000"/>
                </a:solidFill>
                <a:latin typeface="Arial" panose="020B0604020202020204" pitchFamily="34" charset="0"/>
                <a:cs typeface="Arial" panose="020B0604020202020204" pitchFamily="34" charset="0"/>
              </a:rPr>
              <a:t>ubicación</a:t>
            </a:r>
            <a:r>
              <a:rPr lang="en-US" altLang="es-CL" sz="1200" b="1" dirty="0">
                <a:solidFill>
                  <a:srgbClr val="000000"/>
                </a:solidFill>
                <a:latin typeface="Arial" panose="020B0604020202020204" pitchFamily="34" charset="0"/>
                <a:cs typeface="Arial" panose="020B0604020202020204" pitchFamily="34" charset="0"/>
              </a:rPr>
              <a:t> del </a:t>
            </a:r>
            <a:r>
              <a:rPr lang="en-US" altLang="es-CL" sz="1200" b="1" dirty="0" err="1">
                <a:solidFill>
                  <a:srgbClr val="000000"/>
                </a:solidFill>
                <a:latin typeface="Arial" panose="020B0604020202020204" pitchFamily="34" charset="0"/>
                <a:cs typeface="Arial" panose="020B0604020202020204" pitchFamily="34" charset="0"/>
              </a:rPr>
              <a:t>enemigo</a:t>
            </a:r>
            <a:r>
              <a:rPr lang="en-US" altLang="es-CL" sz="1200" b="1" dirty="0">
                <a:solidFill>
                  <a:srgbClr val="000000"/>
                </a:solidFill>
                <a:latin typeface="Arial" panose="020B0604020202020204" pitchFamily="34" charset="0"/>
                <a:cs typeface="Arial" panose="020B0604020202020204" pitchFamily="34" charset="0"/>
              </a:rPr>
              <a:t>?</a:t>
            </a:r>
          </a:p>
          <a:p>
            <a:pPr marL="0" indent="0" defTabSz="914400" eaLnBrk="1" hangingPunct="1">
              <a:lnSpc>
                <a:spcPct val="100000"/>
              </a:lnSpc>
              <a:spcBef>
                <a:spcPct val="0"/>
              </a:spcBef>
              <a:buNone/>
              <a:defRPr/>
            </a:pPr>
            <a:endParaRPr lang="en-US" altLang="es-CL" sz="1200" b="1" dirty="0">
              <a:solidFill>
                <a:srgbClr val="000000"/>
              </a:solidFill>
              <a:latin typeface="Arial" panose="020B0604020202020204" pitchFamily="34" charset="0"/>
              <a:cs typeface="Arial" panose="020B0604020202020204" pitchFamily="34" charset="0"/>
            </a:endParaRPr>
          </a:p>
        </p:txBody>
      </p:sp>
      <p:sp>
        <p:nvSpPr>
          <p:cNvPr id="31" name="Rectangle 52">
            <a:extLst>
              <a:ext uri="{FF2B5EF4-FFF2-40B4-BE49-F238E27FC236}">
                <a16:creationId xmlns:a16="http://schemas.microsoft.com/office/drawing/2014/main" id="{F26D1EDF-B697-C481-9D21-92F7AA7EE9E5}"/>
              </a:ext>
            </a:extLst>
          </p:cNvPr>
          <p:cNvSpPr/>
          <p:nvPr/>
        </p:nvSpPr>
        <p:spPr>
          <a:xfrm>
            <a:off x="0" y="3571564"/>
            <a:ext cx="6094413" cy="211138"/>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r>
              <a:rPr lang="en-US" sz="1400" b="1" dirty="0">
                <a:solidFill>
                  <a:prstClr val="white"/>
                </a:solidFill>
                <a:latin typeface="Arial" panose="020B0604020202020204" pitchFamily="34" charset="0"/>
                <a:cs typeface="Arial" panose="020B0604020202020204" pitchFamily="34" charset="0"/>
              </a:rPr>
              <a:t>OTRA INFORMACIÓN // OTHER INFORMATION</a:t>
            </a:r>
          </a:p>
        </p:txBody>
      </p:sp>
      <p:sp>
        <p:nvSpPr>
          <p:cNvPr id="32" name="Rectangle 53">
            <a:extLst>
              <a:ext uri="{FF2B5EF4-FFF2-40B4-BE49-F238E27FC236}">
                <a16:creationId xmlns:a16="http://schemas.microsoft.com/office/drawing/2014/main" id="{E2AD92B0-807D-B259-B32B-E1CB61F57D02}"/>
              </a:ext>
            </a:extLst>
          </p:cNvPr>
          <p:cNvSpPr/>
          <p:nvPr/>
        </p:nvSpPr>
        <p:spPr>
          <a:xfrm>
            <a:off x="-3354" y="3792226"/>
            <a:ext cx="6097767" cy="294322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defTabSz="914400" eaLnBrk="1" hangingPunct="1">
              <a:lnSpc>
                <a:spcPct val="100000"/>
              </a:lnSpc>
              <a:spcBef>
                <a:spcPct val="0"/>
              </a:spcBef>
              <a:buFontTx/>
              <a:buNone/>
              <a:defRPr/>
            </a:pPr>
            <a:r>
              <a:rPr lang="es-CL" altLang="es-CL" sz="1200" b="1" dirty="0">
                <a:latin typeface="Arial" panose="020B0604020202020204" pitchFamily="34" charset="0"/>
                <a:cs typeface="Arial" panose="020B0604020202020204" pitchFamily="34" charset="0"/>
              </a:rPr>
              <a:t>Se estima que será intentará empleada la capacidad de ataque aéreo (UAV) en búsqueda de retardar y fijar al esfuerzo principal en su aproximación al objetivo “B”. Iniciando sus acciones en un radio de 30 km al sur y sur </a:t>
            </a:r>
            <a:r>
              <a:rPr lang="es-CL" altLang="es-CL" sz="1200" b="1" dirty="0" err="1">
                <a:latin typeface="Arial" panose="020B0604020202020204" pitchFamily="34" charset="0"/>
                <a:cs typeface="Arial" panose="020B0604020202020204" pitchFamily="34" charset="0"/>
              </a:rPr>
              <a:t>weste</a:t>
            </a:r>
            <a:r>
              <a:rPr lang="es-CL" altLang="es-CL" sz="1200" b="1" dirty="0">
                <a:latin typeface="Arial" panose="020B0604020202020204" pitchFamily="34" charset="0"/>
                <a:cs typeface="Arial" panose="020B0604020202020204" pitchFamily="34" charset="0"/>
              </a:rPr>
              <a:t> del acceso a Rio Grande, donde no existe protección geográfica y encubrimiento por la vegetación. </a:t>
            </a:r>
          </a:p>
          <a:p>
            <a:pPr algn="just" defTabSz="914400" eaLnBrk="1" hangingPunct="1">
              <a:lnSpc>
                <a:spcPct val="100000"/>
              </a:lnSpc>
              <a:spcBef>
                <a:spcPct val="0"/>
              </a:spcBef>
              <a:buFontTx/>
              <a:buNone/>
              <a:defRPr/>
            </a:pPr>
            <a:endParaRPr lang="es-CL" altLang="es-CL" sz="1200" b="1" dirty="0">
              <a:latin typeface="Arial" panose="020B0604020202020204" pitchFamily="34" charset="0"/>
              <a:cs typeface="Arial" panose="020B0604020202020204" pitchFamily="34" charset="0"/>
            </a:endParaRPr>
          </a:p>
          <a:p>
            <a:pPr algn="just" defTabSz="914400" eaLnBrk="1" hangingPunct="1">
              <a:lnSpc>
                <a:spcPct val="100000"/>
              </a:lnSpc>
              <a:spcBef>
                <a:spcPct val="0"/>
              </a:spcBef>
              <a:buFontTx/>
              <a:buNone/>
              <a:defRPr/>
            </a:pPr>
            <a:r>
              <a:rPr lang="es-CL" altLang="es-CL" sz="1200" b="1" dirty="0">
                <a:latin typeface="Arial" panose="020B0604020202020204" pitchFamily="34" charset="0"/>
                <a:cs typeface="Arial" panose="020B0604020202020204" pitchFamily="34" charset="0"/>
              </a:rPr>
              <a:t>Por no contar con Unidades de construcciones, se estima que no existirán obstáculos relevantes en rutas y áreas de desplazamiento.</a:t>
            </a:r>
          </a:p>
          <a:p>
            <a:pPr defTabSz="914400" eaLnBrk="1" hangingPunct="1">
              <a:lnSpc>
                <a:spcPct val="100000"/>
              </a:lnSpc>
              <a:spcBef>
                <a:spcPct val="0"/>
              </a:spcBef>
              <a:buFontTx/>
              <a:buNone/>
              <a:defRPr/>
            </a:pPr>
            <a:endParaRPr lang="es-CL" altLang="es-CL" sz="1200" b="1" dirty="0">
              <a:latin typeface="Arial" panose="020B0604020202020204" pitchFamily="34" charset="0"/>
              <a:cs typeface="Arial" panose="020B0604020202020204" pitchFamily="34" charset="0"/>
            </a:endParaRPr>
          </a:p>
          <a:p>
            <a:pPr defTabSz="914400" eaLnBrk="1" hangingPunct="1">
              <a:lnSpc>
                <a:spcPct val="100000"/>
              </a:lnSpc>
              <a:spcBef>
                <a:spcPct val="0"/>
              </a:spcBef>
              <a:buFontTx/>
              <a:buNone/>
              <a:defRPr/>
            </a:pPr>
            <a:endParaRPr lang="en-US" altLang="es-CL" sz="1200" dirty="0">
              <a:latin typeface="Arial" panose="020B0604020202020204" pitchFamily="34" charset="0"/>
              <a:cs typeface="Arial" panose="020B0604020202020204" pitchFamily="34" charset="0"/>
            </a:endParaRPr>
          </a:p>
          <a:p>
            <a:pPr defTabSz="914400" eaLnBrk="1" hangingPunct="1">
              <a:lnSpc>
                <a:spcPct val="100000"/>
              </a:lnSpc>
              <a:spcBef>
                <a:spcPct val="0"/>
              </a:spcBef>
              <a:buFontTx/>
              <a:buNone/>
              <a:defRPr/>
            </a:pPr>
            <a:r>
              <a:rPr lang="en-US" altLang="es-CL" sz="1200" b="1" dirty="0">
                <a:latin typeface="Arial" panose="020B0604020202020204" pitchFamily="34" charset="0"/>
                <a:cs typeface="Arial" panose="020B0604020202020204" pitchFamily="34" charset="0"/>
              </a:rPr>
              <a:t>RFIs </a:t>
            </a:r>
            <a:r>
              <a:rPr lang="en-US" altLang="es-CL" sz="1200" b="1" dirty="0" err="1">
                <a:latin typeface="Arial" panose="020B0604020202020204" pitchFamily="34" charset="0"/>
                <a:cs typeface="Arial" panose="020B0604020202020204" pitchFamily="34" charset="0"/>
              </a:rPr>
              <a:t>elevados</a:t>
            </a:r>
            <a:r>
              <a:rPr lang="en-US" altLang="es-CL" sz="1200" b="1" dirty="0">
                <a:latin typeface="Arial" panose="020B0604020202020204" pitchFamily="34" charset="0"/>
                <a:cs typeface="Arial" panose="020B0604020202020204" pitchFamily="34" charset="0"/>
              </a:rPr>
              <a:t>:</a:t>
            </a:r>
          </a:p>
          <a:p>
            <a:pPr defTabSz="914400" eaLnBrk="1" hangingPunct="1">
              <a:lnSpc>
                <a:spcPct val="100000"/>
              </a:lnSpc>
              <a:spcBef>
                <a:spcPct val="0"/>
              </a:spcBef>
              <a:buFontTx/>
              <a:buNone/>
              <a:defRPr/>
            </a:pPr>
            <a:r>
              <a:rPr lang="en-US" altLang="es-CL" sz="1200" b="1" dirty="0">
                <a:latin typeface="Arial" panose="020B0604020202020204" pitchFamily="34" charset="0"/>
                <a:cs typeface="Arial" panose="020B0604020202020204" pitchFamily="34" charset="0"/>
              </a:rPr>
              <a:t>001 BLS con </a:t>
            </a:r>
            <a:r>
              <a:rPr lang="en-US" altLang="es-CL" sz="1200" b="1" dirty="0" err="1">
                <a:latin typeface="Arial" panose="020B0604020202020204" pitchFamily="34" charset="0"/>
                <a:cs typeface="Arial" panose="020B0604020202020204" pitchFamily="34" charset="0"/>
              </a:rPr>
              <a:t>precencia</a:t>
            </a:r>
            <a:r>
              <a:rPr lang="en-US" altLang="es-CL" sz="1200" b="1" dirty="0">
                <a:latin typeface="Arial" panose="020B0604020202020204" pitchFamily="34" charset="0"/>
                <a:cs typeface="Arial" panose="020B0604020202020204" pitchFamily="34" charset="0"/>
              </a:rPr>
              <a:t> ENY.</a:t>
            </a:r>
          </a:p>
          <a:p>
            <a:pPr defTabSz="914400" eaLnBrk="1" hangingPunct="1">
              <a:lnSpc>
                <a:spcPct val="100000"/>
              </a:lnSpc>
              <a:spcBef>
                <a:spcPct val="0"/>
              </a:spcBef>
              <a:buFontTx/>
              <a:buNone/>
              <a:defRPr/>
            </a:pPr>
            <a:r>
              <a:rPr lang="en-US" altLang="es-CL" sz="1200" b="1" dirty="0">
                <a:latin typeface="Arial" panose="020B0604020202020204" pitchFamily="34" charset="0"/>
                <a:cs typeface="Arial" panose="020B0604020202020204" pitchFamily="34" charset="0"/>
              </a:rPr>
              <a:t>002 RECONOCIMIENTO DE PTO. CRÍTICOS.</a:t>
            </a:r>
          </a:p>
          <a:p>
            <a:pPr defTabSz="914400" eaLnBrk="1" hangingPunct="1">
              <a:lnSpc>
                <a:spcPct val="100000"/>
              </a:lnSpc>
              <a:spcBef>
                <a:spcPct val="0"/>
              </a:spcBef>
              <a:buFontTx/>
              <a:buNone/>
              <a:defRPr/>
            </a:pPr>
            <a:r>
              <a:rPr lang="en-US" altLang="es-CL" sz="1200" b="1" dirty="0">
                <a:latin typeface="Arial" panose="020B0604020202020204" pitchFamily="34" charset="0"/>
                <a:cs typeface="Arial" panose="020B0604020202020204" pitchFamily="34" charset="0"/>
              </a:rPr>
              <a:t>003 ESTADO DE RUTAS Y PUENTES.</a:t>
            </a:r>
          </a:p>
          <a:p>
            <a:pPr defTabSz="914400" eaLnBrk="1" hangingPunct="1">
              <a:lnSpc>
                <a:spcPct val="100000"/>
              </a:lnSpc>
              <a:spcBef>
                <a:spcPct val="0"/>
              </a:spcBef>
              <a:buFontTx/>
              <a:buNone/>
              <a:defRPr/>
            </a:pPr>
            <a:r>
              <a:rPr lang="en-US" altLang="es-CL" sz="1200" b="1" dirty="0">
                <a:latin typeface="Arial" panose="020B0604020202020204" pitchFamily="34" charset="0"/>
                <a:cs typeface="Arial" panose="020B0604020202020204" pitchFamily="34" charset="0"/>
              </a:rPr>
              <a:t>004 CONFIRMACION DISPOSITIVO EGO.</a:t>
            </a:r>
            <a:endParaRPr lang="en-US" altLang="es-CL" sz="1200" dirty="0">
              <a:latin typeface="Arial" panose="020B0604020202020204" pitchFamily="34" charset="0"/>
              <a:cs typeface="Arial" panose="020B0604020202020204" pitchFamily="34" charset="0"/>
            </a:endParaRPr>
          </a:p>
        </p:txBody>
      </p:sp>
      <p:sp>
        <p:nvSpPr>
          <p:cNvPr id="25" name="Rectangle 46">
            <a:extLst>
              <a:ext uri="{FF2B5EF4-FFF2-40B4-BE49-F238E27FC236}">
                <a16:creationId xmlns:a16="http://schemas.microsoft.com/office/drawing/2014/main" id="{2BCED964-8151-91AF-580B-1072FC4BCECD}"/>
              </a:ext>
            </a:extLst>
          </p:cNvPr>
          <p:cNvSpPr/>
          <p:nvPr/>
        </p:nvSpPr>
        <p:spPr>
          <a:xfrm>
            <a:off x="6091238" y="3565214"/>
            <a:ext cx="6107112" cy="223838"/>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1" fontAlgn="auto" hangingPunct="1">
              <a:spcBef>
                <a:spcPts val="0"/>
              </a:spcBef>
              <a:spcAft>
                <a:spcPts val="0"/>
              </a:spcAft>
              <a:defRPr/>
            </a:pPr>
            <a:r>
              <a:rPr lang="en-US" sz="1400" b="1" dirty="0">
                <a:solidFill>
                  <a:prstClr val="white"/>
                </a:solidFill>
                <a:latin typeface="Arial" panose="020B0604020202020204" pitchFamily="34" charset="0"/>
                <a:cs typeface="Arial" panose="020B0604020202020204" pitchFamily="34" charset="0"/>
              </a:rPr>
              <a:t>OPERACIÓNES // OPERATIONS</a:t>
            </a:r>
          </a:p>
        </p:txBody>
      </p:sp>
      <p:sp>
        <p:nvSpPr>
          <p:cNvPr id="14" name="Rectangle 1">
            <a:extLst>
              <a:ext uri="{FF2B5EF4-FFF2-40B4-BE49-F238E27FC236}">
                <a16:creationId xmlns:a16="http://schemas.microsoft.com/office/drawing/2014/main" id="{C3EE5D7F-CB6E-368C-C09A-8193D5906A74}"/>
              </a:ext>
            </a:extLst>
          </p:cNvPr>
          <p:cNvSpPr/>
          <p:nvPr/>
        </p:nvSpPr>
        <p:spPr>
          <a:xfrm>
            <a:off x="3175" y="1330496"/>
            <a:ext cx="6088063" cy="22701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sz="1000" b="1" dirty="0">
                <a:solidFill>
                  <a:schemeClr val="tx1"/>
                </a:solidFill>
                <a:latin typeface=" Arial" panose="02020603050405020304"/>
                <a:cs typeface="Arial" panose="020B0604020202020204" pitchFamily="34" charset="0"/>
              </a:rPr>
              <a:t>OBJETIVO</a:t>
            </a:r>
            <a:r>
              <a:rPr lang="en-US" sz="1000" dirty="0">
                <a:solidFill>
                  <a:schemeClr val="tx1"/>
                </a:solidFill>
                <a:latin typeface=" Arial" panose="02020603050405020304"/>
                <a:cs typeface="Arial" panose="020B0604020202020204" pitchFamily="34" charset="0"/>
              </a:rPr>
              <a:t>//TARGET</a:t>
            </a:r>
            <a:r>
              <a:rPr lang="en-US" sz="1000" b="1" dirty="0">
                <a:solidFill>
                  <a:schemeClr val="tx1"/>
                </a:solidFill>
                <a:latin typeface=" Arial" panose="02020603050405020304"/>
                <a:cs typeface="Arial" panose="020B0604020202020204" pitchFamily="34" charset="0"/>
              </a:rPr>
              <a:t>:AEROPUERTO RIO GRANDE.</a:t>
            </a:r>
            <a:endParaRPr lang="en-US" sz="1000" dirty="0">
              <a:solidFill>
                <a:schemeClr val="tx1"/>
              </a:solidFill>
              <a:latin typeface=" Arial" panose="02020603050405020304"/>
              <a:cs typeface="Arial" panose="020B0604020202020204" pitchFamily="34" charset="0"/>
            </a:endParaRPr>
          </a:p>
        </p:txBody>
      </p:sp>
      <p:sp>
        <p:nvSpPr>
          <p:cNvPr id="15" name="Rectangle 2">
            <a:extLst>
              <a:ext uri="{FF2B5EF4-FFF2-40B4-BE49-F238E27FC236}">
                <a16:creationId xmlns:a16="http://schemas.microsoft.com/office/drawing/2014/main" id="{DA2BFF4C-E34F-D768-4F41-BEEFF16FC0E2}"/>
              </a:ext>
            </a:extLst>
          </p:cNvPr>
          <p:cNvSpPr/>
          <p:nvPr/>
        </p:nvSpPr>
        <p:spPr>
          <a:xfrm>
            <a:off x="6091238" y="1330496"/>
            <a:ext cx="4062412" cy="227012"/>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defRPr/>
            </a:pPr>
            <a:r>
              <a:rPr lang="es-CL" altLang="es-CL" sz="1000" b="1" dirty="0">
                <a:latin typeface=" Arial" panose="02020603050405020304"/>
                <a:cs typeface="Arial" panose="020B0604020202020204" pitchFamily="34" charset="0"/>
              </a:rPr>
              <a:t>SEGURIDAD:  01 COY FUS </a:t>
            </a:r>
            <a:r>
              <a:rPr lang="es-CL" altLang="es-CL" sz="1000" b="1" dirty="0" err="1">
                <a:latin typeface=" Arial" panose="02020603050405020304"/>
                <a:cs typeface="Arial" panose="020B0604020202020204" pitchFamily="34" charset="0"/>
              </a:rPr>
              <a:t>Mot</a:t>
            </a:r>
            <a:r>
              <a:rPr lang="es-CL" altLang="es-CL" sz="1000" b="1" dirty="0">
                <a:latin typeface=" Arial" panose="02020603050405020304"/>
                <a:cs typeface="Arial" panose="020B0604020202020204" pitchFamily="34" charset="0"/>
              </a:rPr>
              <a:t>.</a:t>
            </a:r>
          </a:p>
        </p:txBody>
      </p:sp>
      <p:sp>
        <p:nvSpPr>
          <p:cNvPr id="16" name="Rectangle 3">
            <a:extLst>
              <a:ext uri="{FF2B5EF4-FFF2-40B4-BE49-F238E27FC236}">
                <a16:creationId xmlns:a16="http://schemas.microsoft.com/office/drawing/2014/main" id="{F55A92E1-17C5-884B-0CD1-C6B191B18F65}"/>
              </a:ext>
            </a:extLst>
          </p:cNvPr>
          <p:cNvSpPr/>
          <p:nvPr/>
        </p:nvSpPr>
        <p:spPr>
          <a:xfrm>
            <a:off x="10153650" y="1330496"/>
            <a:ext cx="2038350" cy="227012"/>
          </a:xfrm>
          <a:prstGeom prst="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sz="1000" b="1" dirty="0">
                <a:solidFill>
                  <a:schemeClr val="tx1"/>
                </a:solidFill>
                <a:latin typeface=" Arial" panose="02020603050405020304"/>
                <a:cs typeface="Arial" panose="020B0604020202020204" pitchFamily="34" charset="0"/>
              </a:rPr>
              <a:t>APOYO: 01 PLT IC.</a:t>
            </a:r>
          </a:p>
        </p:txBody>
      </p:sp>
      <p:sp>
        <p:nvSpPr>
          <p:cNvPr id="17" name="Rectangle 4">
            <a:extLst>
              <a:ext uri="{FF2B5EF4-FFF2-40B4-BE49-F238E27FC236}">
                <a16:creationId xmlns:a16="http://schemas.microsoft.com/office/drawing/2014/main" id="{E4A1DAC9-1A40-D50C-98EF-57CC59AE6852}"/>
              </a:ext>
            </a:extLst>
          </p:cNvPr>
          <p:cNvSpPr/>
          <p:nvPr/>
        </p:nvSpPr>
        <p:spPr>
          <a:xfrm>
            <a:off x="3175" y="1555921"/>
            <a:ext cx="12188825" cy="22701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defRPr/>
            </a:pPr>
            <a:r>
              <a:rPr lang="en-US" altLang="es-CL" sz="1000" b="1" dirty="0">
                <a:latin typeface=" Arial" panose="02020603050405020304"/>
                <a:cs typeface="Arial" panose="020B0604020202020204" pitchFamily="34" charset="0"/>
              </a:rPr>
              <a:t>NÚMERO</a:t>
            </a:r>
            <a:r>
              <a:rPr lang="en-US" altLang="es-CL" sz="1000" dirty="0">
                <a:latin typeface=" Arial" panose="02020603050405020304"/>
                <a:cs typeface="Arial" panose="020B0604020202020204" pitchFamily="34" charset="0"/>
              </a:rPr>
              <a:t>//NUMBER</a:t>
            </a:r>
            <a:r>
              <a:rPr lang="en-US" altLang="es-CL" sz="1000" b="1" dirty="0">
                <a:latin typeface=" Arial" panose="02020603050405020304"/>
                <a:cs typeface="Arial" panose="020B0604020202020204" pitchFamily="34" charset="0"/>
              </a:rPr>
              <a:t>:  002 </a:t>
            </a:r>
            <a:r>
              <a:rPr lang="en-US" altLang="es-CL" sz="1000" dirty="0">
                <a:latin typeface=" Arial" panose="02020603050405020304"/>
                <a:cs typeface="Arial" panose="020B0604020202020204" pitchFamily="34" charset="0"/>
              </a:rPr>
              <a:t>                   </a:t>
            </a:r>
            <a:r>
              <a:rPr lang="en-US" altLang="es-CL" sz="1000" b="1" dirty="0">
                <a:latin typeface=" Arial" panose="02020603050405020304"/>
                <a:cs typeface="Arial" panose="020B0604020202020204" pitchFamily="34" charset="0"/>
              </a:rPr>
              <a:t>ÁREA</a:t>
            </a:r>
            <a:r>
              <a:rPr lang="en-US" altLang="es-CL" sz="1000" dirty="0">
                <a:latin typeface=" Arial" panose="02020603050405020304"/>
                <a:cs typeface="Arial" panose="020B0604020202020204" pitchFamily="34" charset="0"/>
              </a:rPr>
              <a:t>//AREA:   RIO GRANDE 	</a:t>
            </a:r>
            <a:r>
              <a:rPr lang="en-US" altLang="es-CL" sz="1000" b="1" dirty="0">
                <a:latin typeface=" Arial" panose="02020603050405020304"/>
                <a:cs typeface="Arial" panose="020B0604020202020204" pitchFamily="34" charset="0"/>
              </a:rPr>
              <a:t>CALLE</a:t>
            </a:r>
            <a:r>
              <a:rPr lang="en-US" altLang="es-CL" sz="1000" dirty="0">
                <a:latin typeface=" Arial" panose="02020603050405020304"/>
                <a:cs typeface="Arial" panose="020B0604020202020204" pitchFamily="34" charset="0"/>
              </a:rPr>
              <a:t>//STREET		</a:t>
            </a:r>
            <a:r>
              <a:rPr lang="en-US" altLang="es-CL" sz="1000" b="1" dirty="0">
                <a:latin typeface=" Arial" panose="02020603050405020304"/>
                <a:cs typeface="Arial" panose="020B0604020202020204" pitchFamily="34" charset="0"/>
              </a:rPr>
              <a:t>CASA//HOUSE: </a:t>
            </a:r>
            <a:r>
              <a:rPr lang="en-US" altLang="es-CL" sz="1000" dirty="0">
                <a:latin typeface=" Arial" panose="02020603050405020304"/>
                <a:cs typeface="Arial" panose="020B0604020202020204" pitchFamily="34" charset="0"/>
              </a:rPr>
              <a:t>N/A</a:t>
            </a:r>
            <a:endParaRPr lang="en-US" altLang="es-CL" sz="1000" b="1" dirty="0">
              <a:latin typeface=" Arial" panose="02020603050405020304"/>
              <a:cs typeface="Arial" panose="020B0604020202020204" pitchFamily="34" charset="0"/>
            </a:endParaRPr>
          </a:p>
        </p:txBody>
      </p:sp>
      <p:sp>
        <p:nvSpPr>
          <p:cNvPr id="18" name="Rectangle 5">
            <a:extLst>
              <a:ext uri="{FF2B5EF4-FFF2-40B4-BE49-F238E27FC236}">
                <a16:creationId xmlns:a16="http://schemas.microsoft.com/office/drawing/2014/main" id="{34C2925C-BCAB-4A04-0966-EFE0EFC79382}"/>
              </a:ext>
            </a:extLst>
          </p:cNvPr>
          <p:cNvSpPr/>
          <p:nvPr/>
        </p:nvSpPr>
        <p:spPr>
          <a:xfrm>
            <a:off x="0" y="1786108"/>
            <a:ext cx="12193588" cy="22701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US" sz="1000" b="1" dirty="0">
                <a:solidFill>
                  <a:schemeClr val="tx1"/>
                </a:solidFill>
                <a:latin typeface=" Arial" panose="02020603050405020304"/>
                <a:cs typeface="Arial" panose="020B0604020202020204" pitchFamily="34" charset="0"/>
              </a:rPr>
              <a:t>ÁREA DE OPERACIÓNES</a:t>
            </a:r>
            <a:r>
              <a:rPr lang="en-US" sz="1000" dirty="0">
                <a:solidFill>
                  <a:schemeClr val="tx1"/>
                </a:solidFill>
                <a:latin typeface=" Arial" panose="02020603050405020304"/>
                <a:cs typeface="Arial" panose="020B0604020202020204" pitchFamily="34" charset="0"/>
              </a:rPr>
              <a:t>//AREA OF OPERATIONS</a:t>
            </a:r>
            <a:r>
              <a:rPr lang="en-US" sz="1000" b="1" dirty="0">
                <a:solidFill>
                  <a:schemeClr val="tx1"/>
                </a:solidFill>
                <a:latin typeface=" Arial" panose="02020603050405020304"/>
                <a:cs typeface="Arial" panose="020B0604020202020204" pitchFamily="34" charset="0"/>
              </a:rPr>
              <a:t>:</a:t>
            </a:r>
            <a:r>
              <a:rPr lang="en-US" sz="1000" dirty="0">
                <a:solidFill>
                  <a:schemeClr val="tx1"/>
                </a:solidFill>
                <a:latin typeface=" Arial" panose="02020603050405020304"/>
                <a:cs typeface="Arial" panose="020B0604020202020204" pitchFamily="34" charset="0"/>
              </a:rPr>
              <a:t>    DNRG		</a:t>
            </a:r>
            <a:r>
              <a:rPr lang="en-US" sz="1000" b="1" dirty="0">
                <a:solidFill>
                  <a:schemeClr val="tx1"/>
                </a:solidFill>
                <a:latin typeface=" Arial" panose="02020603050405020304"/>
                <a:cs typeface="Arial" panose="020B0604020202020204" pitchFamily="34" charset="0"/>
              </a:rPr>
              <a:t>FT</a:t>
            </a:r>
            <a:r>
              <a:rPr lang="en-US" sz="1000" dirty="0">
                <a:solidFill>
                  <a:schemeClr val="tx1"/>
                </a:solidFill>
                <a:latin typeface=" Arial" panose="02020603050405020304"/>
                <a:cs typeface="Arial" panose="020B0604020202020204" pitchFamily="34" charset="0"/>
              </a:rPr>
              <a:t>//TF:    G.T. “MILLER”                        </a:t>
            </a:r>
            <a:r>
              <a:rPr lang="en-US" sz="1000" b="1" dirty="0">
                <a:solidFill>
                  <a:schemeClr val="tx1"/>
                </a:solidFill>
                <a:latin typeface=" Arial" panose="02020603050405020304"/>
                <a:cs typeface="Arial" panose="020B0604020202020204" pitchFamily="34" charset="0"/>
              </a:rPr>
              <a:t>ALERTA</a:t>
            </a:r>
            <a:r>
              <a:rPr lang="en-US" sz="1000" dirty="0">
                <a:solidFill>
                  <a:schemeClr val="tx1"/>
                </a:solidFill>
                <a:latin typeface=" Arial" panose="02020603050405020304"/>
                <a:cs typeface="Arial" panose="020B0604020202020204" pitchFamily="34" charset="0"/>
              </a:rPr>
              <a:t>//ALERT:   RESINT 001</a:t>
            </a:r>
          </a:p>
        </p:txBody>
      </p:sp>
    </p:spTree>
    <p:extLst>
      <p:ext uri="{BB962C8B-B14F-4D97-AF65-F5344CB8AC3E}">
        <p14:creationId xmlns:p14="http://schemas.microsoft.com/office/powerpoint/2010/main" val="40352058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upo 23">
            <a:extLst>
              <a:ext uri="{FF2B5EF4-FFF2-40B4-BE49-F238E27FC236}">
                <a16:creationId xmlns:a16="http://schemas.microsoft.com/office/drawing/2014/main" id="{AFAC2B22-5378-D60E-73AB-E225F5F808EA}"/>
              </a:ext>
            </a:extLst>
          </p:cNvPr>
          <p:cNvGrpSpPr/>
          <p:nvPr/>
        </p:nvGrpSpPr>
        <p:grpSpPr>
          <a:xfrm>
            <a:off x="9469630" y="1311684"/>
            <a:ext cx="768040" cy="750797"/>
            <a:chOff x="-114967" y="-136813"/>
            <a:chExt cx="1498714" cy="1466033"/>
          </a:xfrm>
        </p:grpSpPr>
        <p:pic>
          <p:nvPicPr>
            <p:cNvPr id="26" name="Imagen 25">
              <a:extLst>
                <a:ext uri="{FF2B5EF4-FFF2-40B4-BE49-F238E27FC236}">
                  <a16:creationId xmlns:a16="http://schemas.microsoft.com/office/drawing/2014/main" id="{36FF90D0-A2F6-D202-6CBC-9186346E8BE5}"/>
                </a:ext>
              </a:extLst>
            </p:cNvPr>
            <p:cNvPicPr/>
            <p:nvPr/>
          </p:nvPicPr>
          <p:blipFill>
            <a:blip r:embed="rId2" cstate="print">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27" name="CuadroTexto 13">
              <a:extLst>
                <a:ext uri="{FF2B5EF4-FFF2-40B4-BE49-F238E27FC236}">
                  <a16:creationId xmlns:a16="http://schemas.microsoft.com/office/drawing/2014/main" id="{FB8A8BCB-7ABD-D1A8-A519-E7BA83F4DB2C}"/>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8" name="CuadroTexto 14">
              <a:extLst>
                <a:ext uri="{FF2B5EF4-FFF2-40B4-BE49-F238E27FC236}">
                  <a16:creationId xmlns:a16="http://schemas.microsoft.com/office/drawing/2014/main" id="{3434A105-9CB6-A188-D9EE-24C28BADD46F}"/>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9" name="CuadroTexto 15">
              <a:extLst>
                <a:ext uri="{FF2B5EF4-FFF2-40B4-BE49-F238E27FC236}">
                  <a16:creationId xmlns:a16="http://schemas.microsoft.com/office/drawing/2014/main" id="{1BA6F664-48F4-2F8F-6F6E-E3C96963C835}"/>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30" name="CuadroTexto 16">
              <a:extLst>
                <a:ext uri="{FF2B5EF4-FFF2-40B4-BE49-F238E27FC236}">
                  <a16:creationId xmlns:a16="http://schemas.microsoft.com/office/drawing/2014/main" id="{D8EED211-A985-37B7-8A6B-780F37DEF8B2}"/>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pic>
        <p:nvPicPr>
          <p:cNvPr id="31" name="Imagen 30"/>
          <p:cNvPicPr>
            <a:picLocks noChangeAspect="1"/>
          </p:cNvPicPr>
          <p:nvPr/>
        </p:nvPicPr>
        <p:blipFill>
          <a:blip r:embed="rId4"/>
          <a:stretch>
            <a:fillRect/>
          </a:stretch>
        </p:blipFill>
        <p:spPr>
          <a:xfrm>
            <a:off x="4361412" y="1271635"/>
            <a:ext cx="7355376" cy="5542554"/>
          </a:xfrm>
          <a:prstGeom prst="rect">
            <a:avLst/>
          </a:prstGeom>
        </p:spPr>
      </p:pic>
      <p:sp>
        <p:nvSpPr>
          <p:cNvPr id="16" name="TextBox 71">
            <a:extLst>
              <a:ext uri="{FF2B5EF4-FFF2-40B4-BE49-F238E27FC236}">
                <a16:creationId xmlns:a16="http://schemas.microsoft.com/office/drawing/2014/main" id="{C7556F09-F299-03A7-94C6-BA77970B6DB8}"/>
              </a:ext>
            </a:extLst>
          </p:cNvPr>
          <p:cNvSpPr txBox="1">
            <a:spLocks noChangeArrowheads="1"/>
          </p:cNvSpPr>
          <p:nvPr/>
        </p:nvSpPr>
        <p:spPr bwMode="auto">
          <a:xfrm>
            <a:off x="0" y="5065666"/>
            <a:ext cx="3886201" cy="1776568"/>
          </a:xfrm>
          <a:prstGeom prst="rect">
            <a:avLst/>
          </a:prstGeom>
          <a:solidFill>
            <a:schemeClr val="bg1"/>
          </a:solidFill>
          <a:ln w="9525">
            <a:solidFill>
              <a:schemeClr val="tx1"/>
            </a:solidFill>
            <a:miter lim="800000"/>
            <a:headEnd/>
            <a:tailEnd/>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es-CL" sz="1200" b="1" dirty="0">
                <a:latin typeface=" Arial"/>
              </a:rPr>
              <a:t>PMP del </a:t>
            </a:r>
            <a:r>
              <a:rPr lang="en-US" altLang="es-CL" sz="1200" b="1" dirty="0" err="1">
                <a:latin typeface=" Arial"/>
              </a:rPr>
              <a:t>Enemigo</a:t>
            </a:r>
            <a:r>
              <a:rPr lang="en-US" altLang="es-CL" sz="1200" b="1" dirty="0">
                <a:latin typeface=" Arial"/>
              </a:rPr>
              <a:t>//</a:t>
            </a:r>
            <a:r>
              <a:rPr lang="en-US" altLang="es-CL" sz="1200" dirty="0">
                <a:latin typeface=" Arial"/>
              </a:rPr>
              <a:t>Enemy MLCOA</a:t>
            </a:r>
            <a:r>
              <a:rPr lang="en-US" altLang="es-CL" sz="1200" b="1" dirty="0">
                <a:latin typeface=" Arial"/>
              </a:rPr>
              <a:t>:</a:t>
            </a:r>
          </a:p>
        </p:txBody>
      </p:sp>
      <p:grpSp>
        <p:nvGrpSpPr>
          <p:cNvPr id="4" name="Grupo 3">
            <a:extLst>
              <a:ext uri="{FF2B5EF4-FFF2-40B4-BE49-F238E27FC236}">
                <a16:creationId xmlns:a16="http://schemas.microsoft.com/office/drawing/2014/main" id="{75A45D0C-D457-4BE6-2A58-B71DEB01E024}"/>
              </a:ext>
            </a:extLst>
          </p:cNvPr>
          <p:cNvGrpSpPr/>
          <p:nvPr/>
        </p:nvGrpSpPr>
        <p:grpSpPr>
          <a:xfrm>
            <a:off x="0" y="85738"/>
            <a:ext cx="12192000" cy="1185897"/>
            <a:chOff x="0" y="85738"/>
            <a:chExt cx="12192000" cy="1185897"/>
          </a:xfrm>
        </p:grpSpPr>
        <p:sp>
          <p:nvSpPr>
            <p:cNvPr id="5" name="TextBox 4">
              <a:extLst>
                <a:ext uri="{FF2B5EF4-FFF2-40B4-BE49-F238E27FC236}">
                  <a16:creationId xmlns:a16="http://schemas.microsoft.com/office/drawing/2014/main" id="{EEA37D38-09C4-04B8-FB8A-005AE4A3CBBB}"/>
                </a:ext>
              </a:extLst>
            </p:cNvPr>
            <p:cNvSpPr txBox="1">
              <a:spLocks noChangeArrowheads="1"/>
            </p:cNvSpPr>
            <p:nvPr/>
          </p:nvSpPr>
          <p:spPr bwMode="auto">
            <a:xfrm>
              <a:off x="2672556" y="277132"/>
              <a:ext cx="68468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POSIBILIDAD MÁS PROBABLE</a:t>
              </a:r>
            </a:p>
            <a:p>
              <a:pPr algn="ctr" eaLnBrk="1" hangingPunct="1">
                <a:lnSpc>
                  <a:spcPct val="100000"/>
                </a:lnSpc>
                <a:spcBef>
                  <a:spcPct val="0"/>
                </a:spcBef>
                <a:buFontTx/>
                <a:buNone/>
              </a:pPr>
              <a:r>
                <a:rPr lang="en-US" altLang="es-CL" sz="2400" b="1" dirty="0" err="1">
                  <a:latin typeface="Arial Black" panose="020B0604020202020204" pitchFamily="34" charset="0"/>
                </a:rPr>
                <a:t>Antecedentes</a:t>
              </a:r>
              <a:r>
                <a:rPr lang="en-US" altLang="es-CL" sz="2400" b="1" dirty="0">
                  <a:latin typeface="Arial Black" panose="020B0604020202020204" pitchFamily="34" charset="0"/>
                </a:rPr>
                <a:t> de </a:t>
              </a:r>
              <a:r>
                <a:rPr lang="en-US" altLang="es-CL" sz="2400" b="1" dirty="0" err="1">
                  <a:latin typeface="Arial Black" panose="020B0604020202020204" pitchFamily="34" charset="0"/>
                </a:rPr>
                <a:t>Inteligencia</a:t>
              </a:r>
              <a:endParaRPr lang="en-US" altLang="es-CL" sz="2400" dirty="0">
                <a:latin typeface="Arial Black" panose="020B0604020202020204" pitchFamily="34" charset="0"/>
              </a:endParaRPr>
            </a:p>
          </p:txBody>
        </p:sp>
        <p:pic>
          <p:nvPicPr>
            <p:cNvPr id="6" name="Imagen 5" descr="IMG_4532.JPG">
              <a:extLst>
                <a:ext uri="{FF2B5EF4-FFF2-40B4-BE49-F238E27FC236}">
                  <a16:creationId xmlns:a16="http://schemas.microsoft.com/office/drawing/2014/main" id="{FBA816CE-6552-A268-78F2-B256060DB00C}"/>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6D05216B-71F2-0CFF-98CB-FE38D0B25D6C}"/>
                </a:ext>
              </a:extLst>
            </p:cNvPr>
            <p:cNvSpPr/>
            <p:nvPr/>
          </p:nvSpPr>
          <p:spPr>
            <a:xfrm>
              <a:off x="0" y="1091722"/>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sp>
        <p:nvSpPr>
          <p:cNvPr id="14" name="TextBox 76">
            <a:extLst>
              <a:ext uri="{FF2B5EF4-FFF2-40B4-BE49-F238E27FC236}">
                <a16:creationId xmlns:a16="http://schemas.microsoft.com/office/drawing/2014/main" id="{FD0B13BE-7A60-B243-18B1-156766769924}"/>
              </a:ext>
            </a:extLst>
          </p:cNvPr>
          <p:cNvSpPr txBox="1">
            <a:spLocks noChangeArrowheads="1"/>
          </p:cNvSpPr>
          <p:nvPr/>
        </p:nvSpPr>
        <p:spPr bwMode="auto">
          <a:xfrm>
            <a:off x="0" y="1259760"/>
            <a:ext cx="3886201" cy="3773440"/>
          </a:xfrm>
          <a:prstGeom prst="rect">
            <a:avLst/>
          </a:prstGeom>
          <a:solidFill>
            <a:schemeClr val="bg1"/>
          </a:solidFill>
          <a:ln w="9525">
            <a:solidFill>
              <a:schemeClr val="tx1"/>
            </a:solidFill>
            <a:miter lim="800000"/>
            <a:headEnd/>
            <a:tailEnd/>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es-CL" sz="1300" b="1" dirty="0">
                <a:latin typeface=" Arial"/>
              </a:rPr>
              <a:t>1ra FASE//1</a:t>
            </a:r>
            <a:r>
              <a:rPr lang="en-US" altLang="es-CL" sz="1300" b="1" baseline="30000" dirty="0">
                <a:latin typeface=" Arial"/>
              </a:rPr>
              <a:t>st</a:t>
            </a:r>
            <a:r>
              <a:rPr lang="en-US" altLang="es-CL" sz="1300" b="1" dirty="0">
                <a:latin typeface=" Arial"/>
              </a:rPr>
              <a:t> PHASE:  </a:t>
            </a:r>
            <a:r>
              <a:rPr lang="en-US" altLang="es-CL" sz="1300" dirty="0" err="1">
                <a:latin typeface=" Arial"/>
              </a:rPr>
              <a:t>Enemigo</a:t>
            </a:r>
            <a:r>
              <a:rPr lang="en-US" altLang="es-CL" sz="1300" dirty="0">
                <a:latin typeface=" Arial"/>
              </a:rPr>
              <a:t> </a:t>
            </a:r>
            <a:r>
              <a:rPr lang="en-US" altLang="es-CL" sz="1300" dirty="0" err="1">
                <a:latin typeface=" Arial"/>
              </a:rPr>
              <a:t>alerte</a:t>
            </a:r>
            <a:r>
              <a:rPr lang="en-US" altLang="es-CL" sz="1300" dirty="0">
                <a:latin typeface=" Arial"/>
              </a:rPr>
              <a:t> de </a:t>
            </a:r>
            <a:r>
              <a:rPr lang="en-US" altLang="es-CL" sz="1300" dirty="0" err="1">
                <a:latin typeface=" Arial"/>
              </a:rPr>
              <a:t>presencia</a:t>
            </a:r>
            <a:r>
              <a:rPr lang="en-US" altLang="es-CL" sz="1300" dirty="0">
                <a:latin typeface=" Arial"/>
              </a:rPr>
              <a:t> de </a:t>
            </a:r>
            <a:r>
              <a:rPr lang="en-US" altLang="es-CL" sz="1300" dirty="0" err="1">
                <a:latin typeface=" Arial"/>
              </a:rPr>
              <a:t>fuerzas</a:t>
            </a:r>
            <a:r>
              <a:rPr lang="en-US" altLang="es-CL" sz="1300" dirty="0">
                <a:latin typeface=" Arial"/>
              </a:rPr>
              <a:t> </a:t>
            </a:r>
            <a:r>
              <a:rPr lang="en-US" altLang="es-CL" sz="1300" dirty="0" err="1">
                <a:latin typeface=" Arial"/>
              </a:rPr>
              <a:t>propias</a:t>
            </a:r>
            <a:r>
              <a:rPr lang="en-US" altLang="es-CL" sz="1300" dirty="0">
                <a:latin typeface=" Arial"/>
              </a:rPr>
              <a:t> a </a:t>
            </a:r>
            <a:r>
              <a:rPr lang="en-US" altLang="es-CL" sz="1300" dirty="0" err="1">
                <a:latin typeface=" Arial"/>
              </a:rPr>
              <a:t>contar</a:t>
            </a:r>
            <a:r>
              <a:rPr lang="en-US" altLang="es-CL" sz="1300" dirty="0">
                <a:latin typeface=" Arial"/>
              </a:rPr>
              <a:t> del </a:t>
            </a:r>
            <a:r>
              <a:rPr lang="en-US" altLang="es-CL" sz="1300" dirty="0" err="1">
                <a:latin typeface=" Arial"/>
              </a:rPr>
              <a:t>anillo</a:t>
            </a:r>
            <a:r>
              <a:rPr lang="en-US" altLang="es-CL" sz="1300" dirty="0">
                <a:latin typeface=" Arial"/>
              </a:rPr>
              <a:t> de </a:t>
            </a:r>
            <a:r>
              <a:rPr lang="en-US" altLang="es-CL" sz="1300" dirty="0" err="1">
                <a:latin typeface=" Arial"/>
              </a:rPr>
              <a:t>detección</a:t>
            </a:r>
            <a:r>
              <a:rPr lang="en-US" altLang="es-CL" sz="1300" dirty="0">
                <a:latin typeface=" Arial"/>
              </a:rPr>
              <a:t> de 10km.</a:t>
            </a:r>
          </a:p>
          <a:p>
            <a:pPr eaLnBrk="1" hangingPunct="1">
              <a:lnSpc>
                <a:spcPct val="100000"/>
              </a:lnSpc>
              <a:spcBef>
                <a:spcPct val="0"/>
              </a:spcBef>
              <a:buFontTx/>
              <a:buNone/>
            </a:pPr>
            <a:r>
              <a:rPr lang="en-US" altLang="es-CL" sz="1300" b="1" dirty="0">
                <a:latin typeface=" Arial"/>
              </a:rPr>
              <a:t>TAREA//TASK: </a:t>
            </a:r>
            <a:r>
              <a:rPr lang="en-US" altLang="es-CL" sz="1300" dirty="0" err="1">
                <a:latin typeface=" Arial"/>
              </a:rPr>
              <a:t>Identificar</a:t>
            </a:r>
            <a:r>
              <a:rPr lang="en-US" altLang="es-CL" sz="1300" dirty="0">
                <a:latin typeface=" Arial"/>
              </a:rPr>
              <a:t> </a:t>
            </a:r>
            <a:r>
              <a:rPr lang="en-US" altLang="es-CL" sz="1300" b="1" dirty="0">
                <a:latin typeface=" Arial"/>
              </a:rPr>
              <a:t>- </a:t>
            </a:r>
            <a:r>
              <a:rPr lang="en-US" altLang="es-CL" sz="1300" dirty="0" err="1">
                <a:latin typeface=" Arial"/>
              </a:rPr>
              <a:t>Interdictar</a:t>
            </a:r>
            <a:r>
              <a:rPr lang="en-US" altLang="es-CL" sz="1300" dirty="0">
                <a:latin typeface=" Arial"/>
              </a:rPr>
              <a:t> / </a:t>
            </a:r>
            <a:r>
              <a:rPr lang="en-US" altLang="es-CL" sz="1300" dirty="0" err="1">
                <a:latin typeface=" Arial"/>
              </a:rPr>
              <a:t>Utilización</a:t>
            </a:r>
            <a:r>
              <a:rPr lang="en-US" altLang="es-CL" sz="1300" dirty="0">
                <a:latin typeface=" Arial"/>
              </a:rPr>
              <a:t> de </a:t>
            </a:r>
            <a:r>
              <a:rPr lang="en-US" altLang="es-CL" sz="1300" dirty="0" err="1">
                <a:latin typeface=" Arial"/>
              </a:rPr>
              <a:t>armas</a:t>
            </a:r>
            <a:r>
              <a:rPr lang="en-US" altLang="es-CL" sz="1300" dirty="0">
                <a:latin typeface=" Arial"/>
              </a:rPr>
              <a:t> de </a:t>
            </a:r>
            <a:r>
              <a:rPr lang="en-US" altLang="es-CL" sz="1300" dirty="0" err="1">
                <a:latin typeface=" Arial"/>
              </a:rPr>
              <a:t>corto</a:t>
            </a:r>
            <a:r>
              <a:rPr lang="en-US" altLang="es-CL" sz="1300" dirty="0">
                <a:latin typeface=" Arial"/>
              </a:rPr>
              <a:t> </a:t>
            </a:r>
            <a:r>
              <a:rPr lang="en-US" altLang="es-CL" sz="1300" dirty="0" err="1">
                <a:latin typeface=" Arial"/>
              </a:rPr>
              <a:t>alcance</a:t>
            </a:r>
            <a:r>
              <a:rPr lang="en-US" altLang="es-CL" sz="1300" dirty="0">
                <a:latin typeface=" Arial"/>
              </a:rPr>
              <a:t>, </a:t>
            </a:r>
            <a:r>
              <a:rPr lang="en-US" altLang="es-CL" sz="1300" dirty="0" err="1">
                <a:latin typeface=" Arial"/>
              </a:rPr>
              <a:t>mantener</a:t>
            </a:r>
            <a:r>
              <a:rPr lang="en-US" altLang="es-CL" sz="1300" dirty="0">
                <a:latin typeface=" Arial"/>
              </a:rPr>
              <a:t> retarder,  </a:t>
            </a:r>
            <a:r>
              <a:rPr lang="en-US" altLang="es-CL" sz="1300" dirty="0" err="1">
                <a:latin typeface=" Arial"/>
              </a:rPr>
              <a:t>canalizar</a:t>
            </a:r>
            <a:r>
              <a:rPr lang="en-US" altLang="es-CL" sz="1300" dirty="0">
                <a:latin typeface=" Arial"/>
              </a:rPr>
              <a:t> o </a:t>
            </a:r>
            <a:r>
              <a:rPr lang="en-US" altLang="es-CL" sz="1300" dirty="0" err="1">
                <a:latin typeface=" Arial"/>
              </a:rPr>
              <a:t>bloquear</a:t>
            </a:r>
            <a:r>
              <a:rPr lang="en-US" altLang="es-CL" sz="1300" dirty="0">
                <a:latin typeface=" Arial"/>
              </a:rPr>
              <a:t>.</a:t>
            </a:r>
          </a:p>
          <a:p>
            <a:pPr eaLnBrk="1" hangingPunct="1">
              <a:lnSpc>
                <a:spcPct val="100000"/>
              </a:lnSpc>
              <a:spcBef>
                <a:spcPct val="0"/>
              </a:spcBef>
              <a:buFontTx/>
              <a:buNone/>
            </a:pPr>
            <a:r>
              <a:rPr lang="en-US" altLang="es-CL" sz="1300" b="1" dirty="0">
                <a:latin typeface=" Arial"/>
              </a:rPr>
              <a:t>PROPOSITO//PURPOSE: </a:t>
            </a:r>
            <a:r>
              <a:rPr lang="en-US" altLang="es-CL" sz="1300" dirty="0" err="1">
                <a:latin typeface=" Arial"/>
              </a:rPr>
              <a:t>Proveer</a:t>
            </a:r>
            <a:r>
              <a:rPr lang="en-US" altLang="es-CL" sz="1300" dirty="0">
                <a:latin typeface=" Arial"/>
              </a:rPr>
              <a:t> de </a:t>
            </a:r>
            <a:r>
              <a:rPr lang="en-US" altLang="es-CL" sz="1300" dirty="0" err="1">
                <a:latin typeface=" Arial"/>
              </a:rPr>
              <a:t>alerta</a:t>
            </a:r>
            <a:r>
              <a:rPr lang="en-US" altLang="es-CL" sz="1300" dirty="0">
                <a:latin typeface=" Arial"/>
              </a:rPr>
              <a:t> </a:t>
            </a:r>
            <a:r>
              <a:rPr lang="en-US" altLang="es-CL" sz="1300" dirty="0" err="1">
                <a:latin typeface=" Arial"/>
              </a:rPr>
              <a:t>temprana</a:t>
            </a:r>
            <a:r>
              <a:rPr lang="en-US" altLang="es-CL" sz="1300" dirty="0">
                <a:latin typeface=" Arial"/>
              </a:rPr>
              <a:t> al </a:t>
            </a:r>
            <a:r>
              <a:rPr lang="en-US" altLang="es-CL" sz="1300" dirty="0" err="1">
                <a:latin typeface=" Arial"/>
              </a:rPr>
              <a:t>escalon</a:t>
            </a:r>
            <a:r>
              <a:rPr lang="en-US" altLang="es-CL" sz="1300" dirty="0">
                <a:latin typeface=" Arial"/>
              </a:rPr>
              <a:t> superior</a:t>
            </a:r>
          </a:p>
          <a:p>
            <a:pPr eaLnBrk="1" hangingPunct="1">
              <a:lnSpc>
                <a:spcPct val="100000"/>
              </a:lnSpc>
              <a:spcBef>
                <a:spcPct val="0"/>
              </a:spcBef>
              <a:buFontTx/>
              <a:buNone/>
            </a:pPr>
            <a:endParaRPr lang="en-US" altLang="es-CL" sz="1300" dirty="0">
              <a:latin typeface=" Arial"/>
            </a:endParaRPr>
          </a:p>
          <a:p>
            <a:pPr eaLnBrk="1" hangingPunct="1">
              <a:lnSpc>
                <a:spcPct val="100000"/>
              </a:lnSpc>
              <a:spcBef>
                <a:spcPct val="0"/>
              </a:spcBef>
              <a:buFontTx/>
              <a:buNone/>
            </a:pPr>
            <a:r>
              <a:rPr lang="en-US" altLang="es-CL" sz="1300" b="1" dirty="0">
                <a:latin typeface=" Arial"/>
              </a:rPr>
              <a:t>2da FASE</a:t>
            </a:r>
            <a:r>
              <a:rPr lang="en-US" altLang="es-CL" sz="1300" dirty="0">
                <a:latin typeface=" Arial"/>
              </a:rPr>
              <a:t>//</a:t>
            </a:r>
            <a:r>
              <a:rPr lang="en-US" altLang="es-CL" sz="1300" b="1" dirty="0">
                <a:latin typeface=" Arial"/>
              </a:rPr>
              <a:t>2</a:t>
            </a:r>
            <a:r>
              <a:rPr lang="en-US" altLang="es-CL" sz="1300" b="1" baseline="30000" dirty="0">
                <a:latin typeface=" Arial"/>
              </a:rPr>
              <a:t>ND</a:t>
            </a:r>
            <a:r>
              <a:rPr lang="en-US" altLang="es-CL" sz="1300" b="1" dirty="0">
                <a:latin typeface=" Arial"/>
              </a:rPr>
              <a:t> PHASE </a:t>
            </a:r>
            <a:r>
              <a:rPr lang="en-US" altLang="es-CL" sz="1300" dirty="0" err="1">
                <a:latin typeface=" Arial"/>
              </a:rPr>
              <a:t>Enemigo</a:t>
            </a:r>
            <a:r>
              <a:rPr lang="en-US" altLang="es-CL" sz="1300" dirty="0">
                <a:latin typeface=" Arial"/>
              </a:rPr>
              <a:t> </a:t>
            </a:r>
            <a:r>
              <a:rPr lang="en-US" altLang="es-CL" sz="1300" dirty="0" err="1">
                <a:latin typeface=" Arial"/>
              </a:rPr>
              <a:t>en</a:t>
            </a:r>
            <a:r>
              <a:rPr lang="en-US" altLang="es-CL" sz="1300" dirty="0">
                <a:latin typeface=" Arial"/>
              </a:rPr>
              <a:t> </a:t>
            </a:r>
            <a:r>
              <a:rPr lang="en-US" altLang="es-CL" sz="1300" dirty="0" err="1">
                <a:latin typeface=" Arial"/>
              </a:rPr>
              <a:t>actitud</a:t>
            </a:r>
            <a:r>
              <a:rPr lang="en-US" altLang="es-CL" sz="1300" dirty="0">
                <a:latin typeface=" Arial"/>
              </a:rPr>
              <a:t> </a:t>
            </a:r>
            <a:r>
              <a:rPr lang="en-US" altLang="es-CL" sz="1300" dirty="0" err="1">
                <a:latin typeface=" Arial"/>
              </a:rPr>
              <a:t>defensiva</a:t>
            </a:r>
            <a:r>
              <a:rPr lang="en-US" altLang="es-CL" sz="1300" dirty="0">
                <a:latin typeface=" Arial"/>
              </a:rPr>
              <a:t>.</a:t>
            </a:r>
            <a:endParaRPr lang="en-US" altLang="es-CL" sz="1300" b="1" dirty="0">
              <a:latin typeface=" Arial"/>
            </a:endParaRPr>
          </a:p>
          <a:p>
            <a:pPr eaLnBrk="1" hangingPunct="1">
              <a:lnSpc>
                <a:spcPct val="100000"/>
              </a:lnSpc>
              <a:spcBef>
                <a:spcPct val="0"/>
              </a:spcBef>
              <a:buFontTx/>
              <a:buNone/>
            </a:pPr>
            <a:r>
              <a:rPr lang="en-US" altLang="es-CL" sz="1300" b="1" dirty="0">
                <a:latin typeface=" Arial"/>
              </a:rPr>
              <a:t>TAREA//TASK</a:t>
            </a:r>
            <a:r>
              <a:rPr lang="en-US" altLang="es-CL" sz="1300" dirty="0">
                <a:latin typeface=" Arial"/>
              </a:rPr>
              <a:t>: Defender </a:t>
            </a:r>
            <a:r>
              <a:rPr lang="en-US" altLang="es-CL" sz="1300" dirty="0" err="1">
                <a:latin typeface=" Arial"/>
              </a:rPr>
              <a:t>Instalaciones</a:t>
            </a:r>
            <a:r>
              <a:rPr lang="en-US" altLang="es-CL" sz="1300" dirty="0">
                <a:latin typeface=" Arial"/>
              </a:rPr>
              <a:t>.</a:t>
            </a:r>
          </a:p>
          <a:p>
            <a:pPr eaLnBrk="1" hangingPunct="1">
              <a:lnSpc>
                <a:spcPct val="100000"/>
              </a:lnSpc>
              <a:spcBef>
                <a:spcPct val="0"/>
              </a:spcBef>
              <a:buFontTx/>
              <a:buNone/>
            </a:pPr>
            <a:r>
              <a:rPr lang="en-US" altLang="es-CL" sz="1300" b="1" dirty="0">
                <a:latin typeface=" Arial"/>
              </a:rPr>
              <a:t>PROPOSITO//PURPOSE</a:t>
            </a:r>
            <a:r>
              <a:rPr lang="en-US" altLang="es-CL" sz="1300" dirty="0">
                <a:latin typeface=" Arial"/>
              </a:rPr>
              <a:t>: </a:t>
            </a:r>
            <a:r>
              <a:rPr lang="en-US" altLang="es-CL" sz="1300" dirty="0" err="1">
                <a:latin typeface=" Arial"/>
              </a:rPr>
              <a:t>Retardar</a:t>
            </a:r>
            <a:r>
              <a:rPr lang="en-US" altLang="es-CL" sz="1300" dirty="0">
                <a:latin typeface=" Arial"/>
              </a:rPr>
              <a:t> </a:t>
            </a:r>
            <a:r>
              <a:rPr lang="en-US" altLang="es-CL" sz="1300" dirty="0" err="1">
                <a:latin typeface=" Arial"/>
              </a:rPr>
              <a:t>fuerzas</a:t>
            </a:r>
            <a:r>
              <a:rPr lang="en-US" altLang="es-CL" sz="1300" dirty="0">
                <a:latin typeface=" Arial"/>
              </a:rPr>
              <a:t> </a:t>
            </a:r>
            <a:r>
              <a:rPr lang="en-US" altLang="es-CL" sz="1300" dirty="0" err="1">
                <a:latin typeface=" Arial"/>
              </a:rPr>
              <a:t>propias</a:t>
            </a:r>
            <a:r>
              <a:rPr lang="en-US" altLang="es-CL" sz="1300" dirty="0">
                <a:latin typeface=" Arial"/>
              </a:rPr>
              <a:t>, </a:t>
            </a:r>
            <a:r>
              <a:rPr lang="en-US" altLang="es-CL" sz="1300" dirty="0" err="1">
                <a:latin typeface=" Arial"/>
              </a:rPr>
              <a:t>disminuir</a:t>
            </a:r>
            <a:r>
              <a:rPr lang="en-US" altLang="es-CL" sz="1300" dirty="0">
                <a:latin typeface=" Arial"/>
              </a:rPr>
              <a:t> </a:t>
            </a:r>
            <a:r>
              <a:rPr lang="en-US" altLang="es-CL" sz="1300" dirty="0" err="1">
                <a:latin typeface=" Arial"/>
              </a:rPr>
              <a:t>libertad</a:t>
            </a:r>
            <a:r>
              <a:rPr lang="en-US" altLang="es-CL" sz="1300" dirty="0">
                <a:latin typeface=" Arial"/>
              </a:rPr>
              <a:t> de </a:t>
            </a:r>
            <a:r>
              <a:rPr lang="en-US" altLang="es-CL" sz="1300" dirty="0" err="1">
                <a:latin typeface=" Arial"/>
              </a:rPr>
              <a:t>maniobra</a:t>
            </a:r>
            <a:r>
              <a:rPr lang="en-US" altLang="es-CL" sz="1300" dirty="0">
                <a:latin typeface=" Arial"/>
              </a:rPr>
              <a:t> y </a:t>
            </a:r>
            <a:r>
              <a:rPr lang="en-US" altLang="es-CL" sz="1300" dirty="0" err="1">
                <a:latin typeface=" Arial"/>
              </a:rPr>
              <a:t>contraatacar</a:t>
            </a:r>
            <a:r>
              <a:rPr lang="en-US" altLang="es-CL" sz="1300" dirty="0">
                <a:latin typeface=" Arial"/>
              </a:rPr>
              <a:t>.</a:t>
            </a:r>
          </a:p>
          <a:p>
            <a:pPr eaLnBrk="1" hangingPunct="1">
              <a:lnSpc>
                <a:spcPct val="100000"/>
              </a:lnSpc>
              <a:spcBef>
                <a:spcPct val="0"/>
              </a:spcBef>
              <a:buFontTx/>
              <a:buNone/>
            </a:pPr>
            <a:endParaRPr lang="en-US" altLang="es-CL" sz="1300" dirty="0">
              <a:latin typeface=" Arial"/>
            </a:endParaRPr>
          </a:p>
          <a:p>
            <a:pPr eaLnBrk="1" hangingPunct="1">
              <a:lnSpc>
                <a:spcPct val="100000"/>
              </a:lnSpc>
              <a:spcBef>
                <a:spcPct val="0"/>
              </a:spcBef>
              <a:buFont typeface="Arial" panose="020B0604020202020204" pitchFamily="34" charset="0"/>
              <a:buNone/>
            </a:pPr>
            <a:r>
              <a:rPr lang="en-US" altLang="es-CL" sz="1300" b="1" dirty="0">
                <a:latin typeface=" Arial"/>
              </a:rPr>
              <a:t>3ra FASE </a:t>
            </a:r>
            <a:r>
              <a:rPr lang="en-US" altLang="es-CL" sz="1300" dirty="0">
                <a:latin typeface=" Arial"/>
              </a:rPr>
              <a:t>//</a:t>
            </a:r>
            <a:r>
              <a:rPr lang="en-US" altLang="es-CL" sz="1300" b="1" dirty="0">
                <a:latin typeface=" Arial"/>
              </a:rPr>
              <a:t>3</a:t>
            </a:r>
            <a:r>
              <a:rPr lang="en-US" altLang="es-CL" sz="1300" b="1" baseline="30000" dirty="0">
                <a:latin typeface=" Arial"/>
              </a:rPr>
              <a:t>rd</a:t>
            </a:r>
            <a:r>
              <a:rPr lang="en-US" altLang="es-CL" sz="1300" b="1" dirty="0">
                <a:latin typeface=" Arial"/>
              </a:rPr>
              <a:t> PHASE </a:t>
            </a:r>
          </a:p>
          <a:p>
            <a:pPr eaLnBrk="1" hangingPunct="1">
              <a:lnSpc>
                <a:spcPct val="100000"/>
              </a:lnSpc>
              <a:spcBef>
                <a:spcPct val="0"/>
              </a:spcBef>
              <a:buFontTx/>
              <a:buNone/>
            </a:pPr>
            <a:r>
              <a:rPr lang="en-US" altLang="es-CL" sz="1300" b="1" dirty="0">
                <a:latin typeface=" Arial"/>
              </a:rPr>
              <a:t>TAREA//TASK: </a:t>
            </a:r>
            <a:r>
              <a:rPr lang="en-US" altLang="es-CL" sz="1300" dirty="0" err="1">
                <a:latin typeface=" Arial"/>
              </a:rPr>
              <a:t>Neutralizar</a:t>
            </a:r>
            <a:r>
              <a:rPr lang="en-US" altLang="es-CL" sz="1300" dirty="0">
                <a:latin typeface=" Arial"/>
              </a:rPr>
              <a:t>.</a:t>
            </a:r>
          </a:p>
          <a:p>
            <a:pPr eaLnBrk="1" hangingPunct="1">
              <a:lnSpc>
                <a:spcPct val="100000"/>
              </a:lnSpc>
              <a:spcBef>
                <a:spcPct val="0"/>
              </a:spcBef>
              <a:buFontTx/>
              <a:buNone/>
            </a:pPr>
            <a:r>
              <a:rPr lang="en-US" altLang="es-CL" sz="1300" b="1" dirty="0">
                <a:latin typeface=" Arial"/>
              </a:rPr>
              <a:t>PROPOSITO//PURPOSE: </a:t>
            </a:r>
            <a:r>
              <a:rPr lang="en-US" altLang="es-CL" sz="1300" dirty="0" err="1">
                <a:latin typeface=" Arial"/>
              </a:rPr>
              <a:t>Mantener</a:t>
            </a:r>
            <a:r>
              <a:rPr lang="en-US" altLang="es-CL" sz="1300" dirty="0">
                <a:latin typeface=" Arial"/>
              </a:rPr>
              <a:t> </a:t>
            </a:r>
            <a:r>
              <a:rPr lang="en-US" altLang="es-CL" sz="1300" dirty="0" err="1">
                <a:latin typeface=" Arial"/>
              </a:rPr>
              <a:t>capacidad</a:t>
            </a:r>
            <a:r>
              <a:rPr lang="en-US" altLang="es-CL" sz="1300" dirty="0">
                <a:latin typeface=" Arial"/>
              </a:rPr>
              <a:t> Sistema </a:t>
            </a:r>
            <a:r>
              <a:rPr lang="en-US" altLang="es-CL" sz="1300" dirty="0" err="1">
                <a:latin typeface=" Arial"/>
              </a:rPr>
              <a:t>Aéreos</a:t>
            </a:r>
            <a:r>
              <a:rPr lang="en-US" altLang="es-CL" sz="1300" dirty="0">
                <a:latin typeface=" Arial"/>
              </a:rPr>
              <a:t>.</a:t>
            </a:r>
          </a:p>
          <a:p>
            <a:pPr eaLnBrk="1" hangingPunct="1">
              <a:lnSpc>
                <a:spcPct val="100000"/>
              </a:lnSpc>
              <a:spcBef>
                <a:spcPct val="0"/>
              </a:spcBef>
              <a:buFontTx/>
              <a:buNone/>
            </a:pPr>
            <a:endParaRPr lang="en-US" altLang="es-CL" sz="1400" dirty="0">
              <a:latin typeface=" Arial"/>
            </a:endParaRPr>
          </a:p>
        </p:txBody>
      </p:sp>
      <p:graphicFrame>
        <p:nvGraphicFramePr>
          <p:cNvPr id="15" name="Tabla 14">
            <a:extLst>
              <a:ext uri="{FF2B5EF4-FFF2-40B4-BE49-F238E27FC236}">
                <a16:creationId xmlns:a16="http://schemas.microsoft.com/office/drawing/2014/main" id="{C25B8417-FBFD-7925-5583-68FEEA8AFDAC}"/>
              </a:ext>
            </a:extLst>
          </p:cNvPr>
          <p:cNvGraphicFramePr>
            <a:graphicFrameLocks noGrp="1"/>
          </p:cNvGraphicFramePr>
          <p:nvPr/>
        </p:nvGraphicFramePr>
        <p:xfrm>
          <a:off x="74163" y="5356131"/>
          <a:ext cx="3736056" cy="1431066"/>
        </p:xfrm>
        <a:graphic>
          <a:graphicData uri="http://schemas.openxmlformats.org/drawingml/2006/table">
            <a:tbl>
              <a:tblPr>
                <a:tableStyleId>{5C22544A-7EE6-4342-B048-85BDC9FD1C3A}</a:tableStyleId>
              </a:tblPr>
              <a:tblGrid>
                <a:gridCol w="1245352">
                  <a:extLst>
                    <a:ext uri="{9D8B030D-6E8A-4147-A177-3AD203B41FA5}">
                      <a16:colId xmlns:a16="http://schemas.microsoft.com/office/drawing/2014/main" val="20000"/>
                    </a:ext>
                  </a:extLst>
                </a:gridCol>
                <a:gridCol w="1245352">
                  <a:extLst>
                    <a:ext uri="{9D8B030D-6E8A-4147-A177-3AD203B41FA5}">
                      <a16:colId xmlns:a16="http://schemas.microsoft.com/office/drawing/2014/main" val="20001"/>
                    </a:ext>
                  </a:extLst>
                </a:gridCol>
                <a:gridCol w="1245352">
                  <a:extLst>
                    <a:ext uri="{9D8B030D-6E8A-4147-A177-3AD203B41FA5}">
                      <a16:colId xmlns:a16="http://schemas.microsoft.com/office/drawing/2014/main" val="20002"/>
                    </a:ext>
                  </a:extLst>
                </a:gridCol>
              </a:tblGrid>
              <a:tr h="166524">
                <a:tc gridSpan="3">
                  <a:txBody>
                    <a:bodyPr/>
                    <a:lstStyle/>
                    <a:p>
                      <a:pPr algn="ctr" fontAlgn="b"/>
                      <a:r>
                        <a:rPr lang="es-ES_tradnl" sz="1100" u="none" strike="noStrike" dirty="0">
                          <a:effectLst/>
                        </a:rPr>
                        <a:t>Establecimiento de los ECOA</a:t>
                      </a:r>
                      <a:endParaRPr lang="es-ES_tradnl" sz="1100" b="0" i="0" u="none" strike="noStrike" dirty="0">
                        <a:solidFill>
                          <a:srgbClr val="000000"/>
                        </a:solidFill>
                        <a:effectLst/>
                        <a:latin typeface="Calibri" charset="0"/>
                      </a:endParaRPr>
                    </a:p>
                  </a:txBody>
                  <a:tcPr marL="6350" marR="6350" marT="6351"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10000"/>
                  </a:ext>
                </a:extLst>
              </a:tr>
              <a:tr h="166524">
                <a:tc>
                  <a:txBody>
                    <a:bodyPr/>
                    <a:lstStyle/>
                    <a:p>
                      <a:pPr algn="ctr" fontAlgn="t"/>
                      <a:r>
                        <a:rPr lang="es-ES_tradnl" sz="1100" u="none" strike="noStrike" dirty="0">
                          <a:effectLst/>
                        </a:rPr>
                        <a:t>Detección</a:t>
                      </a:r>
                      <a:endParaRPr lang="es-ES_tradnl" sz="1100" b="0" i="0" u="none" strike="noStrike" dirty="0">
                        <a:solidFill>
                          <a:srgbClr val="000000"/>
                        </a:solidFill>
                        <a:effectLst/>
                        <a:latin typeface="Calibri" charset="0"/>
                      </a:endParaRPr>
                    </a:p>
                  </a:txBody>
                  <a:tcPr marL="6350" marR="6350" marT="6351"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t"/>
                      <a:r>
                        <a:rPr lang="es-ES_tradnl" sz="1100" u="none" strike="noStrike" dirty="0">
                          <a:effectLst/>
                        </a:rPr>
                        <a:t>Maniobra</a:t>
                      </a:r>
                      <a:endParaRPr lang="es-ES_tradnl" sz="1100" b="0" i="0" u="none" strike="noStrike" dirty="0">
                        <a:solidFill>
                          <a:srgbClr val="000000"/>
                        </a:solidFill>
                        <a:effectLst/>
                        <a:latin typeface="Calibri" charset="0"/>
                      </a:endParaRPr>
                    </a:p>
                  </a:txBody>
                  <a:tcPr marL="6350" marR="6350" marT="6351"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t"/>
                      <a:r>
                        <a:rPr lang="es-ES_tradnl" sz="1100" b="0" i="0" u="none" strike="noStrike" dirty="0">
                          <a:solidFill>
                            <a:schemeClr val="dk1"/>
                          </a:solidFill>
                          <a:effectLst/>
                          <a:latin typeface="+mn-lt"/>
                        </a:rPr>
                        <a:t>Retardar</a:t>
                      </a:r>
                      <a:r>
                        <a:rPr lang="es-ES_tradnl" sz="1100" b="0" i="0" u="none" strike="noStrike" baseline="0" dirty="0">
                          <a:solidFill>
                            <a:schemeClr val="dk1"/>
                          </a:solidFill>
                          <a:effectLst/>
                          <a:latin typeface="+mn-lt"/>
                        </a:rPr>
                        <a:t> / desgastar</a:t>
                      </a:r>
                      <a:endParaRPr lang="es-ES_tradnl" sz="1100" b="0" i="0" u="none" strike="noStrike" dirty="0">
                        <a:solidFill>
                          <a:srgbClr val="000000"/>
                        </a:solidFill>
                        <a:effectLst/>
                        <a:latin typeface="Calibri" charset="0"/>
                      </a:endParaRPr>
                    </a:p>
                  </a:txBody>
                  <a:tcPr marL="6350" marR="6350" marT="6351"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083084">
                <a:tc>
                  <a:txBody>
                    <a:bodyPr/>
                    <a:lstStyle/>
                    <a:p>
                      <a:pPr algn="l" fontAlgn="t"/>
                      <a:r>
                        <a:rPr lang="es-ES_tradnl" sz="1100" u="none" strike="noStrike" dirty="0">
                          <a:effectLst/>
                        </a:rPr>
                        <a:t>ENY detecta presencia de fuerzas propias en AO.</a:t>
                      </a:r>
                      <a:endParaRPr lang="es-ES_tradnl" sz="1100" b="0" i="0" u="none" strike="noStrike" dirty="0">
                        <a:solidFill>
                          <a:srgbClr val="000000"/>
                        </a:solidFill>
                        <a:effectLst/>
                        <a:latin typeface="Calibri" charset="0"/>
                      </a:endParaRPr>
                    </a:p>
                  </a:txBody>
                  <a:tcPr marL="6350" marR="6350" marT="6351"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t"/>
                      <a:r>
                        <a:rPr lang="es-ES_tradnl" sz="1100" u="none" strike="noStrike" dirty="0">
                          <a:effectLst/>
                        </a:rPr>
                        <a:t>ENY Retardar fuerzas propias para crear tiempo y espacio para maniobrar y neutralizar capacidad ofensiva.</a:t>
                      </a:r>
                      <a:endParaRPr lang="es-ES_tradnl" sz="1100" b="0" i="0" u="none" strike="noStrike" dirty="0">
                        <a:solidFill>
                          <a:srgbClr val="000000"/>
                        </a:solidFill>
                        <a:effectLst/>
                        <a:latin typeface="Calibri" charset="0"/>
                      </a:endParaRPr>
                    </a:p>
                  </a:txBody>
                  <a:tcPr marL="6350" marR="6350" marT="6351"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t"/>
                      <a:r>
                        <a:rPr lang="es-ES_tradnl" sz="1100" b="0" i="0" u="none" strike="noStrike" dirty="0">
                          <a:solidFill>
                            <a:srgbClr val="000000"/>
                          </a:solidFill>
                          <a:effectLst/>
                          <a:latin typeface="Calibri" charset="0"/>
                        </a:rPr>
                        <a:t>Defensa consolidada, apoyo efectivo de fuegos</a:t>
                      </a:r>
                      <a:r>
                        <a:rPr lang="es-ES_tradnl" sz="1100" b="0" i="0" u="none" strike="noStrike" baseline="0" dirty="0">
                          <a:solidFill>
                            <a:srgbClr val="000000"/>
                          </a:solidFill>
                          <a:effectLst/>
                          <a:latin typeface="Calibri" charset="0"/>
                        </a:rPr>
                        <a:t> y Ataque aéreo.</a:t>
                      </a:r>
                      <a:endParaRPr lang="es-ES_tradnl" sz="1100" b="0" i="0" u="none" strike="noStrike" dirty="0">
                        <a:solidFill>
                          <a:srgbClr val="000000"/>
                        </a:solidFill>
                        <a:effectLst/>
                        <a:latin typeface="Calibri" charset="0"/>
                      </a:endParaRPr>
                    </a:p>
                  </a:txBody>
                  <a:tcPr marL="6350" marR="6350" marT="6351"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grpSp>
        <p:nvGrpSpPr>
          <p:cNvPr id="17" name="Grupo 16">
            <a:extLst>
              <a:ext uri="{FF2B5EF4-FFF2-40B4-BE49-F238E27FC236}">
                <a16:creationId xmlns:a16="http://schemas.microsoft.com/office/drawing/2014/main" id="{AFAC2B22-5378-D60E-73AB-E225F5F808EA}"/>
              </a:ext>
            </a:extLst>
          </p:cNvPr>
          <p:cNvGrpSpPr/>
          <p:nvPr/>
        </p:nvGrpSpPr>
        <p:grpSpPr>
          <a:xfrm>
            <a:off x="10875960" y="1470248"/>
            <a:ext cx="768040" cy="750797"/>
            <a:chOff x="-114967" y="-136813"/>
            <a:chExt cx="1498714" cy="1466033"/>
          </a:xfrm>
        </p:grpSpPr>
        <p:pic>
          <p:nvPicPr>
            <p:cNvPr id="18" name="Imagen 17">
              <a:extLst>
                <a:ext uri="{FF2B5EF4-FFF2-40B4-BE49-F238E27FC236}">
                  <a16:creationId xmlns:a16="http://schemas.microsoft.com/office/drawing/2014/main" id="{36FF90D0-A2F6-D202-6CBC-9186346E8BE5}"/>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19" name="CuadroTexto 13">
              <a:extLst>
                <a:ext uri="{FF2B5EF4-FFF2-40B4-BE49-F238E27FC236}">
                  <a16:creationId xmlns:a16="http://schemas.microsoft.com/office/drawing/2014/main" id="{FB8A8BCB-7ABD-D1A8-A519-E7BA83F4DB2C}"/>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0" name="CuadroTexto 14">
              <a:extLst>
                <a:ext uri="{FF2B5EF4-FFF2-40B4-BE49-F238E27FC236}">
                  <a16:creationId xmlns:a16="http://schemas.microsoft.com/office/drawing/2014/main" id="{3434A105-9CB6-A188-D9EE-24C28BADD46F}"/>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1" name="CuadroTexto 15">
              <a:extLst>
                <a:ext uri="{FF2B5EF4-FFF2-40B4-BE49-F238E27FC236}">
                  <a16:creationId xmlns:a16="http://schemas.microsoft.com/office/drawing/2014/main" id="{1BA6F664-48F4-2F8F-6F6E-E3C96963C835}"/>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22" name="CuadroTexto 16">
              <a:extLst>
                <a:ext uri="{FF2B5EF4-FFF2-40B4-BE49-F238E27FC236}">
                  <a16:creationId xmlns:a16="http://schemas.microsoft.com/office/drawing/2014/main" id="{D8EED211-A985-37B7-8A6B-780F37DEF8B2}"/>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spTree>
    <p:extLst>
      <p:ext uri="{BB962C8B-B14F-4D97-AF65-F5344CB8AC3E}">
        <p14:creationId xmlns:p14="http://schemas.microsoft.com/office/powerpoint/2010/main" val="39965390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4003675" y="1383053"/>
            <a:ext cx="8202170" cy="5277587"/>
          </a:xfrm>
          <a:prstGeom prst="rect">
            <a:avLst/>
          </a:prstGeom>
          <a:solidFill>
            <a:schemeClr val="bg1"/>
          </a:solidFill>
          <a:ln w="9525">
            <a:solidFill>
              <a:schemeClr val="tx1"/>
            </a:solidFill>
            <a:miter lim="800000"/>
            <a:headEnd/>
            <a:tailEnd/>
          </a:ln>
        </p:spPr>
      </p:pic>
      <p:sp>
        <p:nvSpPr>
          <p:cNvPr id="16" name="TextBox 71">
            <a:extLst>
              <a:ext uri="{FF2B5EF4-FFF2-40B4-BE49-F238E27FC236}">
                <a16:creationId xmlns:a16="http://schemas.microsoft.com/office/drawing/2014/main" id="{C7556F09-F299-03A7-94C6-BA77970B6DB8}"/>
              </a:ext>
            </a:extLst>
          </p:cNvPr>
          <p:cNvSpPr txBox="1">
            <a:spLocks noChangeArrowheads="1"/>
          </p:cNvSpPr>
          <p:nvPr/>
        </p:nvSpPr>
        <p:spPr bwMode="auto">
          <a:xfrm>
            <a:off x="0" y="5065665"/>
            <a:ext cx="4003675" cy="1776569"/>
          </a:xfrm>
          <a:prstGeom prst="rect">
            <a:avLst/>
          </a:prstGeom>
          <a:solidFill>
            <a:schemeClr val="bg1"/>
          </a:solidFill>
          <a:ln w="9525">
            <a:solidFill>
              <a:schemeClr val="tx1"/>
            </a:solidFill>
            <a:miter lim="800000"/>
            <a:headEnd/>
            <a:tailEnd/>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es-CL" sz="1200" b="1" dirty="0">
                <a:latin typeface=" Arial"/>
              </a:rPr>
              <a:t>PMP del </a:t>
            </a:r>
            <a:r>
              <a:rPr lang="en-US" altLang="es-CL" sz="1200" b="1" dirty="0" err="1">
                <a:latin typeface=" Arial"/>
              </a:rPr>
              <a:t>Enemigo</a:t>
            </a:r>
            <a:r>
              <a:rPr lang="en-US" altLang="es-CL" sz="1200" b="1" dirty="0">
                <a:latin typeface=" Arial"/>
              </a:rPr>
              <a:t>//</a:t>
            </a:r>
            <a:r>
              <a:rPr lang="en-US" altLang="es-CL" sz="1200" dirty="0">
                <a:latin typeface=" Arial"/>
              </a:rPr>
              <a:t>Enemy MLCOA</a:t>
            </a:r>
            <a:r>
              <a:rPr lang="en-US" altLang="es-CL" sz="1200" b="1" dirty="0">
                <a:latin typeface=" Arial"/>
              </a:rPr>
              <a:t>:</a:t>
            </a:r>
          </a:p>
        </p:txBody>
      </p:sp>
      <p:grpSp>
        <p:nvGrpSpPr>
          <p:cNvPr id="4" name="Grupo 3">
            <a:extLst>
              <a:ext uri="{FF2B5EF4-FFF2-40B4-BE49-F238E27FC236}">
                <a16:creationId xmlns:a16="http://schemas.microsoft.com/office/drawing/2014/main" id="{75A45D0C-D457-4BE6-2A58-B71DEB01E024}"/>
              </a:ext>
            </a:extLst>
          </p:cNvPr>
          <p:cNvGrpSpPr/>
          <p:nvPr/>
        </p:nvGrpSpPr>
        <p:grpSpPr>
          <a:xfrm>
            <a:off x="0" y="85738"/>
            <a:ext cx="12192000" cy="1185897"/>
            <a:chOff x="0" y="85738"/>
            <a:chExt cx="12192000" cy="1185897"/>
          </a:xfrm>
        </p:grpSpPr>
        <p:sp>
          <p:nvSpPr>
            <p:cNvPr id="5" name="TextBox 4">
              <a:extLst>
                <a:ext uri="{FF2B5EF4-FFF2-40B4-BE49-F238E27FC236}">
                  <a16:creationId xmlns:a16="http://schemas.microsoft.com/office/drawing/2014/main" id="{EEA37D38-09C4-04B8-FB8A-005AE4A3CBBB}"/>
                </a:ext>
              </a:extLst>
            </p:cNvPr>
            <p:cNvSpPr txBox="1">
              <a:spLocks noChangeArrowheads="1"/>
            </p:cNvSpPr>
            <p:nvPr/>
          </p:nvSpPr>
          <p:spPr bwMode="auto">
            <a:xfrm>
              <a:off x="2672556" y="277132"/>
              <a:ext cx="684688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POSIBILIDAD MÁS PELIGROSA</a:t>
              </a:r>
            </a:p>
            <a:p>
              <a:pPr algn="ctr" eaLnBrk="1" hangingPunct="1">
                <a:lnSpc>
                  <a:spcPct val="100000"/>
                </a:lnSpc>
                <a:spcBef>
                  <a:spcPct val="0"/>
                </a:spcBef>
                <a:buFontTx/>
                <a:buNone/>
              </a:pPr>
              <a:r>
                <a:rPr lang="en-US" altLang="es-CL" sz="2400" b="1" dirty="0" err="1">
                  <a:latin typeface="Arial Black" panose="020B0604020202020204" pitchFamily="34" charset="0"/>
                </a:rPr>
                <a:t>Antecedentes</a:t>
              </a:r>
              <a:r>
                <a:rPr lang="en-US" altLang="es-CL" sz="2400" b="1" dirty="0">
                  <a:latin typeface="Arial Black" panose="020B0604020202020204" pitchFamily="34" charset="0"/>
                </a:rPr>
                <a:t> de </a:t>
              </a:r>
              <a:r>
                <a:rPr lang="en-US" altLang="es-CL" sz="2400" b="1" dirty="0" err="1">
                  <a:latin typeface="Arial Black" panose="020B0604020202020204" pitchFamily="34" charset="0"/>
                </a:rPr>
                <a:t>Inteligencia</a:t>
              </a:r>
              <a:endParaRPr lang="en-US" altLang="es-CL" sz="2400" dirty="0">
                <a:latin typeface="Arial Black" panose="020B0604020202020204" pitchFamily="34" charset="0"/>
              </a:endParaRPr>
            </a:p>
          </p:txBody>
        </p:sp>
        <p:pic>
          <p:nvPicPr>
            <p:cNvPr id="6" name="Imagen 5" descr="IMG_4532.JPG">
              <a:extLst>
                <a:ext uri="{FF2B5EF4-FFF2-40B4-BE49-F238E27FC236}">
                  <a16:creationId xmlns:a16="http://schemas.microsoft.com/office/drawing/2014/main" id="{FBA816CE-6552-A268-78F2-B256060DB0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6D05216B-71F2-0CFF-98CB-FE38D0B25D6C}"/>
                </a:ext>
              </a:extLst>
            </p:cNvPr>
            <p:cNvSpPr/>
            <p:nvPr/>
          </p:nvSpPr>
          <p:spPr>
            <a:xfrm>
              <a:off x="0" y="1091722"/>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sp>
        <p:nvSpPr>
          <p:cNvPr id="14" name="TextBox 76">
            <a:extLst>
              <a:ext uri="{FF2B5EF4-FFF2-40B4-BE49-F238E27FC236}">
                <a16:creationId xmlns:a16="http://schemas.microsoft.com/office/drawing/2014/main" id="{FD0B13BE-7A60-B243-18B1-156766769924}"/>
              </a:ext>
            </a:extLst>
          </p:cNvPr>
          <p:cNvSpPr txBox="1">
            <a:spLocks noChangeArrowheads="1"/>
          </p:cNvSpPr>
          <p:nvPr/>
        </p:nvSpPr>
        <p:spPr bwMode="auto">
          <a:xfrm>
            <a:off x="1" y="1266212"/>
            <a:ext cx="3889010" cy="3687396"/>
          </a:xfrm>
          <a:prstGeom prst="rect">
            <a:avLst/>
          </a:prstGeom>
          <a:solidFill>
            <a:schemeClr val="bg1"/>
          </a:solidFill>
          <a:ln w="9525">
            <a:solidFill>
              <a:schemeClr val="tx1"/>
            </a:solidFill>
            <a:miter lim="800000"/>
            <a:headEnd/>
            <a:tailEnd/>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es-CL" sz="1300" b="1" dirty="0">
                <a:latin typeface=" Arial"/>
              </a:rPr>
              <a:t>1ra FASE//1</a:t>
            </a:r>
            <a:r>
              <a:rPr lang="en-US" altLang="es-CL" sz="1300" b="1" baseline="30000" dirty="0">
                <a:latin typeface=" Arial"/>
              </a:rPr>
              <a:t>st</a:t>
            </a:r>
            <a:r>
              <a:rPr lang="en-US" altLang="es-CL" sz="1300" b="1" dirty="0">
                <a:latin typeface=" Arial"/>
              </a:rPr>
              <a:t> PHASE:  </a:t>
            </a:r>
            <a:r>
              <a:rPr lang="en-US" altLang="es-CL" sz="1300" dirty="0" err="1">
                <a:latin typeface=" Arial"/>
              </a:rPr>
              <a:t>Enemigo</a:t>
            </a:r>
            <a:r>
              <a:rPr lang="en-US" altLang="es-CL" sz="1300" dirty="0">
                <a:latin typeface=" Arial"/>
              </a:rPr>
              <a:t> </a:t>
            </a:r>
            <a:r>
              <a:rPr lang="en-US" altLang="es-CL" sz="1300" dirty="0" err="1">
                <a:latin typeface=" Arial"/>
              </a:rPr>
              <a:t>alerte</a:t>
            </a:r>
            <a:r>
              <a:rPr lang="en-US" altLang="es-CL" sz="1300" dirty="0">
                <a:latin typeface=" Arial"/>
              </a:rPr>
              <a:t> de </a:t>
            </a:r>
            <a:r>
              <a:rPr lang="en-US" altLang="es-CL" sz="1300" dirty="0" err="1">
                <a:latin typeface=" Arial"/>
              </a:rPr>
              <a:t>presencia</a:t>
            </a:r>
            <a:r>
              <a:rPr lang="en-US" altLang="es-CL" sz="1300" dirty="0">
                <a:latin typeface=" Arial"/>
              </a:rPr>
              <a:t> de </a:t>
            </a:r>
            <a:r>
              <a:rPr lang="en-US" altLang="es-CL" sz="1300" dirty="0" err="1">
                <a:latin typeface=" Arial"/>
              </a:rPr>
              <a:t>fuerzas</a:t>
            </a:r>
            <a:r>
              <a:rPr lang="en-US" altLang="es-CL" sz="1300" dirty="0">
                <a:latin typeface=" Arial"/>
              </a:rPr>
              <a:t> </a:t>
            </a:r>
            <a:r>
              <a:rPr lang="en-US" altLang="es-CL" sz="1300" dirty="0" err="1">
                <a:latin typeface=" Arial"/>
              </a:rPr>
              <a:t>propias</a:t>
            </a:r>
            <a:r>
              <a:rPr lang="en-US" altLang="es-CL" sz="1300" dirty="0">
                <a:latin typeface=" Arial"/>
              </a:rPr>
              <a:t> a </a:t>
            </a:r>
            <a:r>
              <a:rPr lang="en-US" altLang="es-CL" sz="1300" dirty="0" err="1">
                <a:latin typeface=" Arial"/>
              </a:rPr>
              <a:t>contar</a:t>
            </a:r>
            <a:r>
              <a:rPr lang="en-US" altLang="es-CL" sz="1300" dirty="0">
                <a:latin typeface=" Arial"/>
              </a:rPr>
              <a:t> del </a:t>
            </a:r>
            <a:r>
              <a:rPr lang="en-US" altLang="es-CL" sz="1300" dirty="0" err="1">
                <a:latin typeface=" Arial"/>
              </a:rPr>
              <a:t>anillo</a:t>
            </a:r>
            <a:r>
              <a:rPr lang="en-US" altLang="es-CL" sz="1300" dirty="0">
                <a:latin typeface=" Arial"/>
              </a:rPr>
              <a:t> de </a:t>
            </a:r>
            <a:r>
              <a:rPr lang="en-US" altLang="es-CL" sz="1300" dirty="0" err="1">
                <a:latin typeface=" Arial"/>
              </a:rPr>
              <a:t>detección</a:t>
            </a:r>
            <a:r>
              <a:rPr lang="en-US" altLang="es-CL" sz="1300" dirty="0">
                <a:latin typeface=" Arial"/>
              </a:rPr>
              <a:t> de </a:t>
            </a:r>
            <a:r>
              <a:rPr lang="en-US" altLang="es-CL" sz="1300" b="1" dirty="0">
                <a:latin typeface=" Arial"/>
              </a:rPr>
              <a:t>30km. </a:t>
            </a:r>
          </a:p>
          <a:p>
            <a:pPr algn="just" eaLnBrk="1" hangingPunct="1">
              <a:lnSpc>
                <a:spcPct val="100000"/>
              </a:lnSpc>
              <a:spcBef>
                <a:spcPct val="0"/>
              </a:spcBef>
              <a:buFontTx/>
              <a:buNone/>
            </a:pPr>
            <a:r>
              <a:rPr lang="en-US" altLang="es-CL" sz="1300" b="1" dirty="0">
                <a:latin typeface=" Arial"/>
              </a:rPr>
              <a:t>TAREA//TASK: </a:t>
            </a:r>
            <a:r>
              <a:rPr lang="en-US" altLang="es-CL" sz="1300" dirty="0" err="1">
                <a:latin typeface=" Arial"/>
              </a:rPr>
              <a:t>Interdictar</a:t>
            </a:r>
            <a:r>
              <a:rPr lang="en-US" altLang="es-CL" sz="1300" dirty="0">
                <a:latin typeface=" Arial"/>
              </a:rPr>
              <a:t> / </a:t>
            </a:r>
            <a:r>
              <a:rPr lang="en-US" altLang="es-CL" sz="1300" dirty="0" err="1">
                <a:latin typeface=" Arial"/>
              </a:rPr>
              <a:t>Utilización</a:t>
            </a:r>
            <a:r>
              <a:rPr lang="en-US" altLang="es-CL" sz="1300" dirty="0">
                <a:latin typeface=" Arial"/>
              </a:rPr>
              <a:t> de </a:t>
            </a:r>
            <a:r>
              <a:rPr lang="en-US" altLang="es-CL" sz="1300" dirty="0" err="1">
                <a:latin typeface=" Arial"/>
              </a:rPr>
              <a:t>armas</a:t>
            </a:r>
            <a:r>
              <a:rPr lang="en-US" altLang="es-CL" sz="1300" dirty="0">
                <a:latin typeface=" Arial"/>
              </a:rPr>
              <a:t> de </a:t>
            </a:r>
            <a:r>
              <a:rPr lang="en-US" altLang="es-CL" sz="1300" dirty="0" err="1">
                <a:latin typeface=" Arial"/>
              </a:rPr>
              <a:t>mediano</a:t>
            </a:r>
            <a:r>
              <a:rPr lang="en-US" altLang="es-CL" sz="1300" dirty="0">
                <a:latin typeface=" Arial"/>
              </a:rPr>
              <a:t> a largo </a:t>
            </a:r>
            <a:r>
              <a:rPr lang="en-US" altLang="es-CL" sz="1300" dirty="0" err="1">
                <a:latin typeface=" Arial"/>
              </a:rPr>
              <a:t>alcance</a:t>
            </a:r>
            <a:r>
              <a:rPr lang="en-US" altLang="es-CL" sz="1300" dirty="0">
                <a:latin typeface=" Arial"/>
              </a:rPr>
              <a:t> para degrader </a:t>
            </a:r>
            <a:r>
              <a:rPr lang="en-US" altLang="es-CL" sz="1300" dirty="0" err="1">
                <a:latin typeface=" Arial"/>
              </a:rPr>
              <a:t>fuerza</a:t>
            </a:r>
            <a:r>
              <a:rPr lang="en-US" altLang="es-CL" sz="1300" dirty="0">
                <a:latin typeface=" Arial"/>
              </a:rPr>
              <a:t>, </a:t>
            </a:r>
            <a:r>
              <a:rPr lang="en-US" altLang="es-CL" sz="1300" dirty="0" err="1">
                <a:latin typeface=" Arial"/>
              </a:rPr>
              <a:t>retardando</a:t>
            </a:r>
            <a:r>
              <a:rPr lang="en-US" altLang="es-CL" sz="1300" dirty="0">
                <a:latin typeface=" Arial"/>
              </a:rPr>
              <a:t>, </a:t>
            </a:r>
            <a:r>
              <a:rPr lang="en-US" altLang="es-CL" sz="1300" dirty="0" err="1">
                <a:latin typeface=" Arial"/>
              </a:rPr>
              <a:t>canalizando</a:t>
            </a:r>
            <a:r>
              <a:rPr lang="en-US" altLang="es-CL" sz="1300" dirty="0">
                <a:latin typeface=" Arial"/>
              </a:rPr>
              <a:t> o </a:t>
            </a:r>
            <a:r>
              <a:rPr lang="en-US" altLang="es-CL" sz="1300" dirty="0" err="1">
                <a:latin typeface=" Arial"/>
              </a:rPr>
              <a:t>bloqueando</a:t>
            </a:r>
            <a:endParaRPr lang="en-US" altLang="es-CL" sz="1300" dirty="0">
              <a:latin typeface=" Arial"/>
            </a:endParaRPr>
          </a:p>
          <a:p>
            <a:pPr eaLnBrk="1" hangingPunct="1">
              <a:lnSpc>
                <a:spcPct val="100000"/>
              </a:lnSpc>
              <a:spcBef>
                <a:spcPct val="0"/>
              </a:spcBef>
              <a:buFontTx/>
              <a:buNone/>
            </a:pPr>
            <a:r>
              <a:rPr lang="en-US" altLang="es-CL" sz="1300" b="1" dirty="0">
                <a:latin typeface=" Arial"/>
              </a:rPr>
              <a:t>PROPOSITO//PURPOSE: </a:t>
            </a:r>
            <a:r>
              <a:rPr lang="en-US" altLang="es-CL" sz="1300" dirty="0" err="1">
                <a:latin typeface=" Arial"/>
              </a:rPr>
              <a:t>Interdicar</a:t>
            </a:r>
            <a:r>
              <a:rPr lang="en-US" altLang="es-CL" sz="1300" dirty="0">
                <a:latin typeface=" Arial"/>
              </a:rPr>
              <a:t>.</a:t>
            </a:r>
          </a:p>
          <a:p>
            <a:pPr eaLnBrk="1" hangingPunct="1">
              <a:lnSpc>
                <a:spcPct val="100000"/>
              </a:lnSpc>
              <a:spcBef>
                <a:spcPct val="0"/>
              </a:spcBef>
              <a:buFontTx/>
              <a:buNone/>
            </a:pPr>
            <a:endParaRPr lang="en-US" altLang="es-CL" sz="1300" dirty="0">
              <a:latin typeface=" Arial"/>
            </a:endParaRPr>
          </a:p>
          <a:p>
            <a:pPr algn="just" eaLnBrk="1" hangingPunct="1">
              <a:lnSpc>
                <a:spcPct val="100000"/>
              </a:lnSpc>
              <a:spcBef>
                <a:spcPct val="0"/>
              </a:spcBef>
              <a:buFontTx/>
              <a:buNone/>
            </a:pPr>
            <a:r>
              <a:rPr lang="en-US" altLang="es-CL" sz="1300" b="1" dirty="0">
                <a:latin typeface=" Arial"/>
              </a:rPr>
              <a:t>2da FASE</a:t>
            </a:r>
            <a:r>
              <a:rPr lang="en-US" altLang="es-CL" sz="1300" dirty="0">
                <a:latin typeface=" Arial"/>
              </a:rPr>
              <a:t>//</a:t>
            </a:r>
            <a:r>
              <a:rPr lang="en-US" altLang="es-CL" sz="1300" b="1" dirty="0">
                <a:latin typeface=" Arial"/>
              </a:rPr>
              <a:t>2</a:t>
            </a:r>
            <a:r>
              <a:rPr lang="en-US" altLang="es-CL" sz="1300" b="1" baseline="30000" dirty="0">
                <a:latin typeface=" Arial"/>
              </a:rPr>
              <a:t>ND</a:t>
            </a:r>
            <a:r>
              <a:rPr lang="en-US" altLang="es-CL" sz="1300" b="1" dirty="0">
                <a:latin typeface=" Arial"/>
              </a:rPr>
              <a:t> PHASE: </a:t>
            </a:r>
            <a:r>
              <a:rPr lang="en-US" altLang="es-CL" sz="1300" dirty="0" err="1">
                <a:latin typeface=" Arial"/>
              </a:rPr>
              <a:t>Enemigo</a:t>
            </a:r>
            <a:r>
              <a:rPr lang="en-US" altLang="es-CL" sz="1300" dirty="0">
                <a:latin typeface=" Arial"/>
              </a:rPr>
              <a:t> </a:t>
            </a:r>
            <a:r>
              <a:rPr lang="en-US" altLang="es-CL" sz="1300" dirty="0" err="1">
                <a:latin typeface=" Arial"/>
              </a:rPr>
              <a:t>maniobre</a:t>
            </a:r>
            <a:r>
              <a:rPr lang="en-US" altLang="es-CL" sz="1300" dirty="0">
                <a:latin typeface=" Arial"/>
              </a:rPr>
              <a:t> </a:t>
            </a:r>
            <a:r>
              <a:rPr lang="en-US" altLang="es-CL" sz="1300" dirty="0" err="1">
                <a:latin typeface=" Arial"/>
              </a:rPr>
              <a:t>anticipadamente</a:t>
            </a:r>
            <a:r>
              <a:rPr lang="en-US" altLang="es-CL" sz="1300" dirty="0">
                <a:latin typeface=" Arial"/>
              </a:rPr>
              <a:t> con hasta 01 COY y </a:t>
            </a:r>
            <a:r>
              <a:rPr lang="en-US" altLang="es-CL" sz="1300" dirty="0" err="1">
                <a:latin typeface=" Arial"/>
              </a:rPr>
              <a:t>fuegos</a:t>
            </a:r>
            <a:r>
              <a:rPr lang="en-US" altLang="es-CL" sz="1300" dirty="0">
                <a:latin typeface=" Arial"/>
              </a:rPr>
              <a:t> de </a:t>
            </a:r>
            <a:r>
              <a:rPr lang="en-US" altLang="es-CL" sz="1300" dirty="0" err="1">
                <a:latin typeface=" Arial"/>
              </a:rPr>
              <a:t>apoyo</a:t>
            </a:r>
            <a:r>
              <a:rPr lang="en-US" altLang="es-CL" sz="1300" dirty="0">
                <a:latin typeface=" Arial"/>
              </a:rPr>
              <a:t>. </a:t>
            </a:r>
            <a:r>
              <a:rPr lang="en-US" altLang="es-CL" sz="1300" dirty="0" err="1">
                <a:latin typeface=" Arial"/>
              </a:rPr>
              <a:t>Reforzando</a:t>
            </a:r>
            <a:r>
              <a:rPr lang="en-US" altLang="es-CL" sz="1300" dirty="0">
                <a:latin typeface=" Arial"/>
              </a:rPr>
              <a:t> con hasta 2 COY no antes de </a:t>
            </a:r>
            <a:r>
              <a:rPr lang="en-US" altLang="es-CL" sz="1300" b="1" dirty="0">
                <a:latin typeface=" Arial"/>
              </a:rPr>
              <a:t>02 </a:t>
            </a:r>
            <a:r>
              <a:rPr lang="en-US" altLang="es-CL" sz="1300" b="1" dirty="0" err="1">
                <a:latin typeface=" Arial"/>
              </a:rPr>
              <a:t>hrs</a:t>
            </a:r>
            <a:r>
              <a:rPr lang="en-US" altLang="es-CL" sz="1300" b="1" dirty="0">
                <a:latin typeface=" Arial"/>
              </a:rPr>
              <a:t> o 12 </a:t>
            </a:r>
            <a:r>
              <a:rPr lang="en-US" altLang="es-CL" sz="1300" b="1" dirty="0" err="1">
                <a:latin typeface=" Arial"/>
              </a:rPr>
              <a:t>hrs</a:t>
            </a:r>
            <a:r>
              <a:rPr lang="en-US" altLang="es-CL" sz="1300" b="1" dirty="0">
                <a:latin typeface=" Arial"/>
              </a:rPr>
              <a:t> </a:t>
            </a:r>
            <a:r>
              <a:rPr lang="en-US" altLang="es-CL" sz="1300" dirty="0" err="1">
                <a:latin typeface=" Arial"/>
              </a:rPr>
              <a:t>respextivamente</a:t>
            </a:r>
            <a:r>
              <a:rPr lang="en-US" altLang="es-CL" sz="1300" dirty="0">
                <a:latin typeface=" Arial"/>
              </a:rPr>
              <a:t>.</a:t>
            </a:r>
            <a:endParaRPr lang="en-US" altLang="es-CL" sz="1300" b="1" dirty="0">
              <a:latin typeface=" Arial"/>
            </a:endParaRPr>
          </a:p>
          <a:p>
            <a:pPr eaLnBrk="1" hangingPunct="1">
              <a:lnSpc>
                <a:spcPct val="100000"/>
              </a:lnSpc>
              <a:spcBef>
                <a:spcPct val="0"/>
              </a:spcBef>
              <a:buFontTx/>
              <a:buNone/>
            </a:pPr>
            <a:r>
              <a:rPr lang="en-US" altLang="es-CL" sz="1300" b="1" dirty="0">
                <a:latin typeface=" Arial"/>
              </a:rPr>
              <a:t>TAREA//TASK</a:t>
            </a:r>
            <a:r>
              <a:rPr lang="en-US" altLang="es-CL" sz="1300" dirty="0">
                <a:latin typeface=" Arial"/>
              </a:rPr>
              <a:t>: </a:t>
            </a:r>
            <a:r>
              <a:rPr lang="en-US" altLang="es-CL" sz="1300" dirty="0" err="1">
                <a:latin typeface=" Arial"/>
              </a:rPr>
              <a:t>Asegurar</a:t>
            </a:r>
            <a:r>
              <a:rPr lang="en-US" altLang="es-CL" sz="1300" dirty="0">
                <a:latin typeface=" Arial"/>
              </a:rPr>
              <a:t> AO.</a:t>
            </a:r>
          </a:p>
          <a:p>
            <a:pPr eaLnBrk="1" hangingPunct="1">
              <a:lnSpc>
                <a:spcPct val="100000"/>
              </a:lnSpc>
              <a:spcBef>
                <a:spcPct val="0"/>
              </a:spcBef>
              <a:buFontTx/>
              <a:buNone/>
            </a:pPr>
            <a:r>
              <a:rPr lang="en-US" altLang="es-CL" sz="1300" b="1" dirty="0">
                <a:latin typeface=" Arial"/>
              </a:rPr>
              <a:t>PROPOSITO//PURPOSE</a:t>
            </a:r>
            <a:r>
              <a:rPr lang="en-US" altLang="es-CL" sz="1300" dirty="0">
                <a:latin typeface=" Arial"/>
              </a:rPr>
              <a:t>: Negar </a:t>
            </a:r>
            <a:r>
              <a:rPr lang="en-US" altLang="es-CL" sz="1300" dirty="0" err="1">
                <a:latin typeface=" Arial"/>
              </a:rPr>
              <a:t>el</a:t>
            </a:r>
            <a:r>
              <a:rPr lang="en-US" altLang="es-CL" sz="1300" dirty="0">
                <a:latin typeface=" Arial"/>
              </a:rPr>
              <a:t> </a:t>
            </a:r>
            <a:r>
              <a:rPr lang="en-US" altLang="es-CL" sz="1300" dirty="0" err="1">
                <a:latin typeface=" Arial"/>
              </a:rPr>
              <a:t>acceso</a:t>
            </a:r>
            <a:r>
              <a:rPr lang="en-US" altLang="es-CL" sz="1300" dirty="0">
                <a:latin typeface=" Arial"/>
              </a:rPr>
              <a:t> al AO.</a:t>
            </a:r>
          </a:p>
          <a:p>
            <a:pPr eaLnBrk="1" hangingPunct="1">
              <a:lnSpc>
                <a:spcPct val="100000"/>
              </a:lnSpc>
              <a:spcBef>
                <a:spcPct val="0"/>
              </a:spcBef>
              <a:buFontTx/>
              <a:buNone/>
            </a:pPr>
            <a:endParaRPr lang="en-US" altLang="es-CL" sz="1300" dirty="0">
              <a:latin typeface=" Arial"/>
            </a:endParaRPr>
          </a:p>
          <a:p>
            <a:pPr eaLnBrk="1" hangingPunct="1">
              <a:lnSpc>
                <a:spcPct val="100000"/>
              </a:lnSpc>
              <a:spcBef>
                <a:spcPct val="0"/>
              </a:spcBef>
              <a:buFont typeface="Arial" panose="020B0604020202020204" pitchFamily="34" charset="0"/>
              <a:buNone/>
            </a:pPr>
            <a:r>
              <a:rPr lang="en-US" altLang="es-CL" sz="1300" b="1" dirty="0">
                <a:latin typeface=" Arial"/>
              </a:rPr>
              <a:t>3ra FASE </a:t>
            </a:r>
            <a:r>
              <a:rPr lang="en-US" altLang="es-CL" sz="1300" dirty="0">
                <a:latin typeface=" Arial"/>
              </a:rPr>
              <a:t>//</a:t>
            </a:r>
            <a:r>
              <a:rPr lang="en-US" altLang="es-CL" sz="1300" b="1" dirty="0">
                <a:latin typeface=" Arial"/>
              </a:rPr>
              <a:t>3</a:t>
            </a:r>
            <a:r>
              <a:rPr lang="en-US" altLang="es-CL" sz="1300" b="1" baseline="30000" dirty="0">
                <a:latin typeface=" Arial"/>
              </a:rPr>
              <a:t>rd</a:t>
            </a:r>
            <a:r>
              <a:rPr lang="en-US" altLang="es-CL" sz="1300" b="1" dirty="0">
                <a:latin typeface=" Arial"/>
              </a:rPr>
              <a:t> PHASE </a:t>
            </a:r>
          </a:p>
          <a:p>
            <a:pPr eaLnBrk="1" hangingPunct="1">
              <a:lnSpc>
                <a:spcPct val="100000"/>
              </a:lnSpc>
              <a:spcBef>
                <a:spcPct val="0"/>
              </a:spcBef>
              <a:buFont typeface="Arial" panose="020B0604020202020204" pitchFamily="34" charset="0"/>
              <a:buNone/>
            </a:pPr>
            <a:r>
              <a:rPr lang="en-US" altLang="es-CL" sz="1300" b="1" dirty="0">
                <a:latin typeface=" Arial"/>
              </a:rPr>
              <a:t>TAREA//TASK: </a:t>
            </a:r>
            <a:r>
              <a:rPr lang="en-US" altLang="es-CL" sz="1300" dirty="0" err="1">
                <a:latin typeface=" Arial"/>
              </a:rPr>
              <a:t>Atacar</a:t>
            </a:r>
            <a:r>
              <a:rPr lang="en-US" altLang="es-CL" sz="1300" dirty="0">
                <a:latin typeface=" Arial"/>
              </a:rPr>
              <a:t> </a:t>
            </a:r>
            <a:r>
              <a:rPr lang="en-US" altLang="es-CL" sz="1300" dirty="0" err="1">
                <a:latin typeface=" Arial"/>
              </a:rPr>
              <a:t>por</a:t>
            </a:r>
            <a:r>
              <a:rPr lang="en-US" altLang="es-CL" sz="1300" dirty="0">
                <a:latin typeface=" Arial"/>
              </a:rPr>
              <a:t> Fuego, </a:t>
            </a:r>
            <a:r>
              <a:rPr lang="en-US" altLang="es-CL" sz="1300" dirty="0" err="1">
                <a:latin typeface=" Arial"/>
              </a:rPr>
              <a:t>neutralizar</a:t>
            </a:r>
            <a:endParaRPr lang="en-US" altLang="es-CL" sz="1300" dirty="0">
              <a:latin typeface=" Arial"/>
            </a:endParaRPr>
          </a:p>
          <a:p>
            <a:pPr eaLnBrk="1" hangingPunct="1">
              <a:lnSpc>
                <a:spcPct val="100000"/>
              </a:lnSpc>
              <a:spcBef>
                <a:spcPct val="0"/>
              </a:spcBef>
              <a:buFontTx/>
              <a:buNone/>
            </a:pPr>
            <a:r>
              <a:rPr lang="en-US" altLang="es-CL" sz="1300" b="1" dirty="0">
                <a:latin typeface=" Arial"/>
              </a:rPr>
              <a:t>PROPOSITO//PURPOSE: </a:t>
            </a:r>
            <a:r>
              <a:rPr lang="en-US" altLang="es-CL" sz="1300" dirty="0" err="1">
                <a:latin typeface=" Arial"/>
              </a:rPr>
              <a:t>Destruir</a:t>
            </a:r>
            <a:r>
              <a:rPr lang="en-US" altLang="es-CL" sz="1300" dirty="0">
                <a:latin typeface=" Arial"/>
              </a:rPr>
              <a:t>.</a:t>
            </a:r>
          </a:p>
        </p:txBody>
      </p:sp>
      <p:graphicFrame>
        <p:nvGraphicFramePr>
          <p:cNvPr id="15" name="Tabla 14">
            <a:extLst>
              <a:ext uri="{FF2B5EF4-FFF2-40B4-BE49-F238E27FC236}">
                <a16:creationId xmlns:a16="http://schemas.microsoft.com/office/drawing/2014/main" id="{C25B8417-FBFD-7925-5583-68FEEA8AFDAC}"/>
              </a:ext>
            </a:extLst>
          </p:cNvPr>
          <p:cNvGraphicFramePr>
            <a:graphicFrameLocks noGrp="1"/>
          </p:cNvGraphicFramePr>
          <p:nvPr/>
        </p:nvGraphicFramePr>
        <p:xfrm>
          <a:off x="60617" y="5363521"/>
          <a:ext cx="3779862" cy="1366655"/>
        </p:xfrm>
        <a:graphic>
          <a:graphicData uri="http://schemas.openxmlformats.org/drawingml/2006/table">
            <a:tbl>
              <a:tblPr>
                <a:tableStyleId>{5C22544A-7EE6-4342-B048-85BDC9FD1C3A}</a:tableStyleId>
              </a:tblPr>
              <a:tblGrid>
                <a:gridCol w="1259954">
                  <a:extLst>
                    <a:ext uri="{9D8B030D-6E8A-4147-A177-3AD203B41FA5}">
                      <a16:colId xmlns:a16="http://schemas.microsoft.com/office/drawing/2014/main" val="20000"/>
                    </a:ext>
                  </a:extLst>
                </a:gridCol>
                <a:gridCol w="1259954">
                  <a:extLst>
                    <a:ext uri="{9D8B030D-6E8A-4147-A177-3AD203B41FA5}">
                      <a16:colId xmlns:a16="http://schemas.microsoft.com/office/drawing/2014/main" val="20001"/>
                    </a:ext>
                  </a:extLst>
                </a:gridCol>
                <a:gridCol w="1259954">
                  <a:extLst>
                    <a:ext uri="{9D8B030D-6E8A-4147-A177-3AD203B41FA5}">
                      <a16:colId xmlns:a16="http://schemas.microsoft.com/office/drawing/2014/main" val="20002"/>
                    </a:ext>
                  </a:extLst>
                </a:gridCol>
              </a:tblGrid>
              <a:tr h="156621">
                <a:tc gridSpan="3">
                  <a:txBody>
                    <a:bodyPr/>
                    <a:lstStyle/>
                    <a:p>
                      <a:pPr algn="ctr" fontAlgn="b"/>
                      <a:r>
                        <a:rPr lang="es-ES_tradnl" sz="1100" u="none" strike="noStrike" dirty="0">
                          <a:effectLst/>
                        </a:rPr>
                        <a:t>Establecimiento de los ECOA</a:t>
                      </a:r>
                      <a:endParaRPr lang="es-ES_tradnl" sz="1100" b="0" i="0" u="none" strike="noStrike" dirty="0">
                        <a:solidFill>
                          <a:srgbClr val="000000"/>
                        </a:solidFill>
                        <a:effectLst/>
                        <a:latin typeface="Calibri" charset="0"/>
                      </a:endParaRPr>
                    </a:p>
                  </a:txBody>
                  <a:tcPr marL="6350" marR="6350" marT="6351"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10000"/>
                  </a:ext>
                </a:extLst>
              </a:tr>
              <a:tr h="156621">
                <a:tc>
                  <a:txBody>
                    <a:bodyPr/>
                    <a:lstStyle/>
                    <a:p>
                      <a:pPr algn="ctr" fontAlgn="t"/>
                      <a:r>
                        <a:rPr lang="es-ES_tradnl" sz="1100" u="none" strike="noStrike">
                          <a:effectLst/>
                        </a:rPr>
                        <a:t>Detección</a:t>
                      </a:r>
                      <a:endParaRPr lang="es-ES_tradnl" sz="1100" b="0" i="0" u="none" strike="noStrike">
                        <a:solidFill>
                          <a:srgbClr val="000000"/>
                        </a:solidFill>
                        <a:effectLst/>
                        <a:latin typeface="Calibri" charset="0"/>
                      </a:endParaRPr>
                    </a:p>
                  </a:txBody>
                  <a:tcPr marL="6351" marR="6351" marT="634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t"/>
                      <a:r>
                        <a:rPr lang="es-ES_tradnl" sz="1100" u="none" strike="noStrike">
                          <a:effectLst/>
                        </a:rPr>
                        <a:t>Maniobra</a:t>
                      </a:r>
                      <a:endParaRPr lang="es-ES_tradnl" sz="1100" b="0" i="0" u="none" strike="noStrike">
                        <a:solidFill>
                          <a:srgbClr val="000000"/>
                        </a:solidFill>
                        <a:effectLst/>
                        <a:latin typeface="Calibri" charset="0"/>
                      </a:endParaRPr>
                    </a:p>
                  </a:txBody>
                  <a:tcPr marL="6351" marR="6351" marT="634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t"/>
                      <a:r>
                        <a:rPr lang="es-ES_tradnl" sz="1100" b="0" i="0" u="none" strike="noStrike" dirty="0">
                          <a:solidFill>
                            <a:schemeClr val="dk1"/>
                          </a:solidFill>
                          <a:effectLst/>
                          <a:latin typeface="+mn-lt"/>
                        </a:rPr>
                        <a:t>Reforzar</a:t>
                      </a:r>
                      <a:endParaRPr lang="es-ES_tradnl" sz="1100" b="0" i="0" u="none" strike="noStrike" dirty="0">
                        <a:solidFill>
                          <a:srgbClr val="000000"/>
                        </a:solidFill>
                        <a:effectLst/>
                        <a:latin typeface="Calibri" charset="0"/>
                      </a:endParaRPr>
                    </a:p>
                  </a:txBody>
                  <a:tcPr marL="6351" marR="6351" marT="634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018677">
                <a:tc>
                  <a:txBody>
                    <a:bodyPr/>
                    <a:lstStyle/>
                    <a:p>
                      <a:pPr algn="l" fontAlgn="t"/>
                      <a:r>
                        <a:rPr lang="es-ES_tradnl" sz="1100" u="none" strike="noStrike" dirty="0">
                          <a:effectLst/>
                        </a:rPr>
                        <a:t>ENY ejecute reconocimientos</a:t>
                      </a:r>
                      <a:r>
                        <a:rPr lang="es-ES_tradnl" sz="1100" u="none" strike="noStrike" baseline="0" dirty="0">
                          <a:effectLst/>
                        </a:rPr>
                        <a:t>. ENY sea reforzado en un tiempo no mayor a 04 </a:t>
                      </a:r>
                      <a:r>
                        <a:rPr lang="es-ES_tradnl" sz="1100" u="none" strike="noStrike" baseline="0" dirty="0" err="1">
                          <a:effectLst/>
                        </a:rPr>
                        <a:t>hrs</a:t>
                      </a:r>
                      <a:r>
                        <a:rPr lang="es-ES_tradnl" sz="1100" u="none" strike="noStrike" baseline="0" dirty="0">
                          <a:effectLst/>
                        </a:rPr>
                        <a:t>.</a:t>
                      </a:r>
                      <a:endParaRPr lang="es-ES_tradnl" sz="1100" b="0" i="0" u="none" strike="noStrike" dirty="0">
                        <a:solidFill>
                          <a:srgbClr val="000000"/>
                        </a:solidFill>
                        <a:effectLst/>
                        <a:latin typeface="Calibri" charset="0"/>
                      </a:endParaRPr>
                    </a:p>
                  </a:txBody>
                  <a:tcPr marL="6351" marR="6351" marT="634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t"/>
                      <a:r>
                        <a:rPr lang="es-ES_tradnl" sz="1100" u="none" strike="noStrike" dirty="0">
                          <a:effectLst/>
                        </a:rPr>
                        <a:t>ENY ejecute emboscadas con Unidades de refuerzo y fuegos de apoyo.</a:t>
                      </a:r>
                      <a:endParaRPr lang="es-ES_tradnl" sz="1100" b="0" i="0" u="none" strike="noStrike" dirty="0">
                        <a:solidFill>
                          <a:srgbClr val="000000"/>
                        </a:solidFill>
                        <a:effectLst/>
                        <a:latin typeface="Calibri" charset="0"/>
                      </a:endParaRPr>
                    </a:p>
                  </a:txBody>
                  <a:tcPr marL="6351" marR="6351" marT="634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t"/>
                      <a:r>
                        <a:rPr lang="es-ES_tradnl" sz="1100" u="none" strike="noStrike" dirty="0">
                          <a:effectLst/>
                        </a:rPr>
                        <a:t>ENY</a:t>
                      </a:r>
                      <a:r>
                        <a:rPr lang="es-ES_tradnl" sz="1100" u="none" strike="noStrike" baseline="0" dirty="0">
                          <a:effectLst/>
                        </a:rPr>
                        <a:t> contra ataque aéreos.</a:t>
                      </a:r>
                    </a:p>
                    <a:p>
                      <a:pPr algn="l" fontAlgn="t"/>
                      <a:r>
                        <a:rPr lang="es-ES_tradnl" sz="1100" b="0" i="0" u="none" strike="noStrike" baseline="0" dirty="0">
                          <a:solidFill>
                            <a:srgbClr val="000000"/>
                          </a:solidFill>
                          <a:effectLst/>
                          <a:latin typeface="Calibri" charset="0"/>
                        </a:rPr>
                        <a:t>Refuerza con hasta </a:t>
                      </a:r>
                      <a:r>
                        <a:rPr lang="es-ES_tradnl" sz="1100" b="1" i="0" u="none" strike="noStrike" baseline="0" dirty="0">
                          <a:solidFill>
                            <a:srgbClr val="000000"/>
                          </a:solidFill>
                          <a:effectLst/>
                          <a:latin typeface="Calibri" charset="0"/>
                        </a:rPr>
                        <a:t>02 COY (02 / 12 HRS)</a:t>
                      </a:r>
                      <a:endParaRPr lang="es-ES_tradnl" sz="1100" b="1" i="0" u="none" strike="noStrike" dirty="0">
                        <a:solidFill>
                          <a:srgbClr val="000000"/>
                        </a:solidFill>
                        <a:effectLst/>
                        <a:latin typeface="Calibri" charset="0"/>
                      </a:endParaRPr>
                    </a:p>
                  </a:txBody>
                  <a:tcPr marL="6351" marR="6351" marT="634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24" name="Rectángulo redondeado 23">
            <a:extLst>
              <a:ext uri="{FF2B5EF4-FFF2-40B4-BE49-F238E27FC236}">
                <a16:creationId xmlns:a16="http://schemas.microsoft.com/office/drawing/2014/main" id="{2A3261C3-4B23-AFC5-1DDF-C90949B6F842}"/>
              </a:ext>
            </a:extLst>
          </p:cNvPr>
          <p:cNvSpPr/>
          <p:nvPr/>
        </p:nvSpPr>
        <p:spPr>
          <a:xfrm>
            <a:off x="10425723" y="1898974"/>
            <a:ext cx="82062" cy="93949"/>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nvGrpSpPr>
          <p:cNvPr id="27" name="Grupo 26">
            <a:extLst>
              <a:ext uri="{FF2B5EF4-FFF2-40B4-BE49-F238E27FC236}">
                <a16:creationId xmlns:a16="http://schemas.microsoft.com/office/drawing/2014/main" id="{6618123A-AE9F-4D6C-AAC7-EA0FCEFC2B06}"/>
              </a:ext>
            </a:extLst>
          </p:cNvPr>
          <p:cNvGrpSpPr/>
          <p:nvPr/>
        </p:nvGrpSpPr>
        <p:grpSpPr>
          <a:xfrm>
            <a:off x="10942830" y="1710826"/>
            <a:ext cx="768040" cy="750797"/>
            <a:chOff x="-114967" y="-136813"/>
            <a:chExt cx="1498714" cy="1466033"/>
          </a:xfrm>
        </p:grpSpPr>
        <p:pic>
          <p:nvPicPr>
            <p:cNvPr id="28" name="Imagen 27">
              <a:extLst>
                <a:ext uri="{FF2B5EF4-FFF2-40B4-BE49-F238E27FC236}">
                  <a16:creationId xmlns:a16="http://schemas.microsoft.com/office/drawing/2014/main" id="{CB0551DB-E1B5-4FE9-A7FC-346D2DE71C93}"/>
                </a:ext>
              </a:extLst>
            </p:cNvPr>
            <p:cNvPicPr/>
            <p:nvPr/>
          </p:nvPicPr>
          <p:blipFill>
            <a:blip r:embed="rId4" cstate="print">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29" name="CuadroTexto 13">
              <a:extLst>
                <a:ext uri="{FF2B5EF4-FFF2-40B4-BE49-F238E27FC236}">
                  <a16:creationId xmlns:a16="http://schemas.microsoft.com/office/drawing/2014/main" id="{5EAB4BB6-3D32-1C9D-E7DA-6BFCF04991EC}"/>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30" name="CuadroTexto 14">
              <a:extLst>
                <a:ext uri="{FF2B5EF4-FFF2-40B4-BE49-F238E27FC236}">
                  <a16:creationId xmlns:a16="http://schemas.microsoft.com/office/drawing/2014/main" id="{DAF8C29C-5327-45E4-BA33-7DDD6117797A}"/>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31" name="CuadroTexto 15">
              <a:extLst>
                <a:ext uri="{FF2B5EF4-FFF2-40B4-BE49-F238E27FC236}">
                  <a16:creationId xmlns:a16="http://schemas.microsoft.com/office/drawing/2014/main" id="{E62E6CBE-976D-BD6C-022C-D2768D9A5354}"/>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32" name="CuadroTexto 16">
              <a:extLst>
                <a:ext uri="{FF2B5EF4-FFF2-40B4-BE49-F238E27FC236}">
                  <a16:creationId xmlns:a16="http://schemas.microsoft.com/office/drawing/2014/main" id="{8C672A1C-EA53-FF91-BBAF-57BB136CC165}"/>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sp>
        <p:nvSpPr>
          <p:cNvPr id="33" name="Forma libre 32"/>
          <p:cNvSpPr/>
          <p:nvPr/>
        </p:nvSpPr>
        <p:spPr>
          <a:xfrm>
            <a:off x="4052207" y="2063434"/>
            <a:ext cx="2727443" cy="1162050"/>
          </a:xfrm>
          <a:custGeom>
            <a:avLst/>
            <a:gdLst>
              <a:gd name="connsiteX0" fmla="*/ 25400 w 3657600"/>
              <a:gd name="connsiteY0" fmla="*/ 40467 h 967567"/>
              <a:gd name="connsiteX1" fmla="*/ 25400 w 3657600"/>
              <a:gd name="connsiteY1" fmla="*/ 40467 h 967567"/>
              <a:gd name="connsiteX2" fmla="*/ 228600 w 3657600"/>
              <a:gd name="connsiteY2" fmla="*/ 2367 h 967567"/>
              <a:gd name="connsiteX3" fmla="*/ 647700 w 3657600"/>
              <a:gd name="connsiteY3" fmla="*/ 27767 h 967567"/>
              <a:gd name="connsiteX4" fmla="*/ 685800 w 3657600"/>
              <a:gd name="connsiteY4" fmla="*/ 53167 h 967567"/>
              <a:gd name="connsiteX5" fmla="*/ 749300 w 3657600"/>
              <a:gd name="connsiteY5" fmla="*/ 65867 h 967567"/>
              <a:gd name="connsiteX6" fmla="*/ 825500 w 3657600"/>
              <a:gd name="connsiteY6" fmla="*/ 91267 h 967567"/>
              <a:gd name="connsiteX7" fmla="*/ 939800 w 3657600"/>
              <a:gd name="connsiteY7" fmla="*/ 142067 h 967567"/>
              <a:gd name="connsiteX8" fmla="*/ 990600 w 3657600"/>
              <a:gd name="connsiteY8" fmla="*/ 154767 h 967567"/>
              <a:gd name="connsiteX9" fmla="*/ 1028700 w 3657600"/>
              <a:gd name="connsiteY9" fmla="*/ 167467 h 967567"/>
              <a:gd name="connsiteX10" fmla="*/ 1117600 w 3657600"/>
              <a:gd name="connsiteY10" fmla="*/ 192867 h 967567"/>
              <a:gd name="connsiteX11" fmla="*/ 1270000 w 3657600"/>
              <a:gd name="connsiteY11" fmla="*/ 243667 h 967567"/>
              <a:gd name="connsiteX12" fmla="*/ 1371600 w 3657600"/>
              <a:gd name="connsiteY12" fmla="*/ 269067 h 967567"/>
              <a:gd name="connsiteX13" fmla="*/ 1409700 w 3657600"/>
              <a:gd name="connsiteY13" fmla="*/ 294467 h 967567"/>
              <a:gd name="connsiteX14" fmla="*/ 1460500 w 3657600"/>
              <a:gd name="connsiteY14" fmla="*/ 307167 h 967567"/>
              <a:gd name="connsiteX15" fmla="*/ 1536700 w 3657600"/>
              <a:gd name="connsiteY15" fmla="*/ 332567 h 967567"/>
              <a:gd name="connsiteX16" fmla="*/ 1574800 w 3657600"/>
              <a:gd name="connsiteY16" fmla="*/ 345267 h 967567"/>
              <a:gd name="connsiteX17" fmla="*/ 1727200 w 3657600"/>
              <a:gd name="connsiteY17" fmla="*/ 421467 h 967567"/>
              <a:gd name="connsiteX18" fmla="*/ 1778000 w 3657600"/>
              <a:gd name="connsiteY18" fmla="*/ 446867 h 967567"/>
              <a:gd name="connsiteX19" fmla="*/ 1930400 w 3657600"/>
              <a:gd name="connsiteY19" fmla="*/ 497667 h 967567"/>
              <a:gd name="connsiteX20" fmla="*/ 1993900 w 3657600"/>
              <a:gd name="connsiteY20" fmla="*/ 510367 h 967567"/>
              <a:gd name="connsiteX21" fmla="*/ 2070100 w 3657600"/>
              <a:gd name="connsiteY21" fmla="*/ 535767 h 967567"/>
              <a:gd name="connsiteX22" fmla="*/ 2209800 w 3657600"/>
              <a:gd name="connsiteY22" fmla="*/ 561167 h 967567"/>
              <a:gd name="connsiteX23" fmla="*/ 2374900 w 3657600"/>
              <a:gd name="connsiteY23" fmla="*/ 611967 h 967567"/>
              <a:gd name="connsiteX24" fmla="*/ 2463800 w 3657600"/>
              <a:gd name="connsiteY24" fmla="*/ 637367 h 967567"/>
              <a:gd name="connsiteX25" fmla="*/ 2552700 w 3657600"/>
              <a:gd name="connsiteY25" fmla="*/ 662767 h 967567"/>
              <a:gd name="connsiteX26" fmla="*/ 2705100 w 3657600"/>
              <a:gd name="connsiteY26" fmla="*/ 700867 h 967567"/>
              <a:gd name="connsiteX27" fmla="*/ 3086100 w 3657600"/>
              <a:gd name="connsiteY27" fmla="*/ 700867 h 967567"/>
              <a:gd name="connsiteX28" fmla="*/ 3136900 w 3657600"/>
              <a:gd name="connsiteY28" fmla="*/ 967567 h 967567"/>
              <a:gd name="connsiteX29" fmla="*/ 3543300 w 3657600"/>
              <a:gd name="connsiteY29" fmla="*/ 802467 h 967567"/>
              <a:gd name="connsiteX30" fmla="*/ 3657600 w 3657600"/>
              <a:gd name="connsiteY30" fmla="*/ 523067 h 967567"/>
              <a:gd name="connsiteX31" fmla="*/ 3149600 w 3657600"/>
              <a:gd name="connsiteY31" fmla="*/ 167467 h 967567"/>
              <a:gd name="connsiteX32" fmla="*/ 3162300 w 3657600"/>
              <a:gd name="connsiteY32" fmla="*/ 421467 h 967567"/>
              <a:gd name="connsiteX33" fmla="*/ 2578100 w 3657600"/>
              <a:gd name="connsiteY33" fmla="*/ 319867 h 967567"/>
              <a:gd name="connsiteX34" fmla="*/ 2032000 w 3657600"/>
              <a:gd name="connsiteY34" fmla="*/ 345267 h 967567"/>
              <a:gd name="connsiteX35" fmla="*/ 1765300 w 3657600"/>
              <a:gd name="connsiteY35" fmla="*/ 357967 h 967567"/>
              <a:gd name="connsiteX36" fmla="*/ 1409700 w 3657600"/>
              <a:gd name="connsiteY36" fmla="*/ 408767 h 967567"/>
              <a:gd name="connsiteX37" fmla="*/ 1206500 w 3657600"/>
              <a:gd name="connsiteY37" fmla="*/ 459567 h 967567"/>
              <a:gd name="connsiteX38" fmla="*/ 939800 w 3657600"/>
              <a:gd name="connsiteY38" fmla="*/ 497667 h 967567"/>
              <a:gd name="connsiteX39" fmla="*/ 825500 w 3657600"/>
              <a:gd name="connsiteY39" fmla="*/ 523067 h 967567"/>
              <a:gd name="connsiteX40" fmla="*/ 622300 w 3657600"/>
              <a:gd name="connsiteY40" fmla="*/ 535767 h 967567"/>
              <a:gd name="connsiteX41" fmla="*/ 393700 w 3657600"/>
              <a:gd name="connsiteY41" fmla="*/ 561167 h 967567"/>
              <a:gd name="connsiteX42" fmla="*/ 63500 w 3657600"/>
              <a:gd name="connsiteY42" fmla="*/ 561167 h 967567"/>
              <a:gd name="connsiteX43" fmla="*/ 63500 w 3657600"/>
              <a:gd name="connsiteY43" fmla="*/ 561167 h 967567"/>
              <a:gd name="connsiteX44" fmla="*/ 0 w 3657600"/>
              <a:gd name="connsiteY44" fmla="*/ 535767 h 967567"/>
              <a:gd name="connsiteX0" fmla="*/ 25400 w 3657600"/>
              <a:gd name="connsiteY0" fmla="*/ 40467 h 967567"/>
              <a:gd name="connsiteX1" fmla="*/ 25400 w 3657600"/>
              <a:gd name="connsiteY1" fmla="*/ 40467 h 967567"/>
              <a:gd name="connsiteX2" fmla="*/ 228600 w 3657600"/>
              <a:gd name="connsiteY2" fmla="*/ 2367 h 967567"/>
              <a:gd name="connsiteX3" fmla="*/ 647700 w 3657600"/>
              <a:gd name="connsiteY3" fmla="*/ 27767 h 967567"/>
              <a:gd name="connsiteX4" fmla="*/ 685800 w 3657600"/>
              <a:gd name="connsiteY4" fmla="*/ 53167 h 967567"/>
              <a:gd name="connsiteX5" fmla="*/ 749300 w 3657600"/>
              <a:gd name="connsiteY5" fmla="*/ 65867 h 967567"/>
              <a:gd name="connsiteX6" fmla="*/ 825500 w 3657600"/>
              <a:gd name="connsiteY6" fmla="*/ 91267 h 967567"/>
              <a:gd name="connsiteX7" fmla="*/ 939800 w 3657600"/>
              <a:gd name="connsiteY7" fmla="*/ 142067 h 967567"/>
              <a:gd name="connsiteX8" fmla="*/ 990600 w 3657600"/>
              <a:gd name="connsiteY8" fmla="*/ 154767 h 967567"/>
              <a:gd name="connsiteX9" fmla="*/ 1028700 w 3657600"/>
              <a:gd name="connsiteY9" fmla="*/ 167467 h 967567"/>
              <a:gd name="connsiteX10" fmla="*/ 1117600 w 3657600"/>
              <a:gd name="connsiteY10" fmla="*/ 192867 h 967567"/>
              <a:gd name="connsiteX11" fmla="*/ 1270000 w 3657600"/>
              <a:gd name="connsiteY11" fmla="*/ 243667 h 967567"/>
              <a:gd name="connsiteX12" fmla="*/ 1371600 w 3657600"/>
              <a:gd name="connsiteY12" fmla="*/ 269067 h 967567"/>
              <a:gd name="connsiteX13" fmla="*/ 1409700 w 3657600"/>
              <a:gd name="connsiteY13" fmla="*/ 294467 h 967567"/>
              <a:gd name="connsiteX14" fmla="*/ 1460500 w 3657600"/>
              <a:gd name="connsiteY14" fmla="*/ 307167 h 967567"/>
              <a:gd name="connsiteX15" fmla="*/ 1536700 w 3657600"/>
              <a:gd name="connsiteY15" fmla="*/ 332567 h 967567"/>
              <a:gd name="connsiteX16" fmla="*/ 1574800 w 3657600"/>
              <a:gd name="connsiteY16" fmla="*/ 345267 h 967567"/>
              <a:gd name="connsiteX17" fmla="*/ 1727200 w 3657600"/>
              <a:gd name="connsiteY17" fmla="*/ 421467 h 967567"/>
              <a:gd name="connsiteX18" fmla="*/ 1778000 w 3657600"/>
              <a:gd name="connsiteY18" fmla="*/ 446867 h 967567"/>
              <a:gd name="connsiteX19" fmla="*/ 1930400 w 3657600"/>
              <a:gd name="connsiteY19" fmla="*/ 497667 h 967567"/>
              <a:gd name="connsiteX20" fmla="*/ 1993900 w 3657600"/>
              <a:gd name="connsiteY20" fmla="*/ 510367 h 967567"/>
              <a:gd name="connsiteX21" fmla="*/ 2070100 w 3657600"/>
              <a:gd name="connsiteY21" fmla="*/ 535767 h 967567"/>
              <a:gd name="connsiteX22" fmla="*/ 2209800 w 3657600"/>
              <a:gd name="connsiteY22" fmla="*/ 561167 h 967567"/>
              <a:gd name="connsiteX23" fmla="*/ 2374900 w 3657600"/>
              <a:gd name="connsiteY23" fmla="*/ 611967 h 967567"/>
              <a:gd name="connsiteX24" fmla="*/ 2463800 w 3657600"/>
              <a:gd name="connsiteY24" fmla="*/ 637367 h 967567"/>
              <a:gd name="connsiteX25" fmla="*/ 2552700 w 3657600"/>
              <a:gd name="connsiteY25" fmla="*/ 662767 h 967567"/>
              <a:gd name="connsiteX26" fmla="*/ 2705100 w 3657600"/>
              <a:gd name="connsiteY26" fmla="*/ 700867 h 967567"/>
              <a:gd name="connsiteX27" fmla="*/ 3086100 w 3657600"/>
              <a:gd name="connsiteY27" fmla="*/ 700867 h 967567"/>
              <a:gd name="connsiteX28" fmla="*/ 3136900 w 3657600"/>
              <a:gd name="connsiteY28" fmla="*/ 967567 h 967567"/>
              <a:gd name="connsiteX29" fmla="*/ 3457575 w 3657600"/>
              <a:gd name="connsiteY29" fmla="*/ 716742 h 967567"/>
              <a:gd name="connsiteX30" fmla="*/ 3657600 w 3657600"/>
              <a:gd name="connsiteY30" fmla="*/ 523067 h 967567"/>
              <a:gd name="connsiteX31" fmla="*/ 3149600 w 3657600"/>
              <a:gd name="connsiteY31" fmla="*/ 167467 h 967567"/>
              <a:gd name="connsiteX32" fmla="*/ 3162300 w 3657600"/>
              <a:gd name="connsiteY32" fmla="*/ 421467 h 967567"/>
              <a:gd name="connsiteX33" fmla="*/ 2578100 w 3657600"/>
              <a:gd name="connsiteY33" fmla="*/ 319867 h 967567"/>
              <a:gd name="connsiteX34" fmla="*/ 2032000 w 3657600"/>
              <a:gd name="connsiteY34" fmla="*/ 345267 h 967567"/>
              <a:gd name="connsiteX35" fmla="*/ 1765300 w 3657600"/>
              <a:gd name="connsiteY35" fmla="*/ 357967 h 967567"/>
              <a:gd name="connsiteX36" fmla="*/ 1409700 w 3657600"/>
              <a:gd name="connsiteY36" fmla="*/ 408767 h 967567"/>
              <a:gd name="connsiteX37" fmla="*/ 1206500 w 3657600"/>
              <a:gd name="connsiteY37" fmla="*/ 459567 h 967567"/>
              <a:gd name="connsiteX38" fmla="*/ 939800 w 3657600"/>
              <a:gd name="connsiteY38" fmla="*/ 497667 h 967567"/>
              <a:gd name="connsiteX39" fmla="*/ 825500 w 3657600"/>
              <a:gd name="connsiteY39" fmla="*/ 523067 h 967567"/>
              <a:gd name="connsiteX40" fmla="*/ 622300 w 3657600"/>
              <a:gd name="connsiteY40" fmla="*/ 535767 h 967567"/>
              <a:gd name="connsiteX41" fmla="*/ 393700 w 3657600"/>
              <a:gd name="connsiteY41" fmla="*/ 561167 h 967567"/>
              <a:gd name="connsiteX42" fmla="*/ 63500 w 3657600"/>
              <a:gd name="connsiteY42" fmla="*/ 561167 h 967567"/>
              <a:gd name="connsiteX43" fmla="*/ 63500 w 3657600"/>
              <a:gd name="connsiteY43" fmla="*/ 561167 h 967567"/>
              <a:gd name="connsiteX44" fmla="*/ 0 w 3657600"/>
              <a:gd name="connsiteY44" fmla="*/ 535767 h 967567"/>
              <a:gd name="connsiteX0" fmla="*/ 25400 w 3848100"/>
              <a:gd name="connsiteY0" fmla="*/ 40467 h 967567"/>
              <a:gd name="connsiteX1" fmla="*/ 25400 w 3848100"/>
              <a:gd name="connsiteY1" fmla="*/ 40467 h 967567"/>
              <a:gd name="connsiteX2" fmla="*/ 228600 w 3848100"/>
              <a:gd name="connsiteY2" fmla="*/ 2367 h 967567"/>
              <a:gd name="connsiteX3" fmla="*/ 647700 w 3848100"/>
              <a:gd name="connsiteY3" fmla="*/ 27767 h 967567"/>
              <a:gd name="connsiteX4" fmla="*/ 685800 w 3848100"/>
              <a:gd name="connsiteY4" fmla="*/ 53167 h 967567"/>
              <a:gd name="connsiteX5" fmla="*/ 749300 w 3848100"/>
              <a:gd name="connsiteY5" fmla="*/ 65867 h 967567"/>
              <a:gd name="connsiteX6" fmla="*/ 825500 w 3848100"/>
              <a:gd name="connsiteY6" fmla="*/ 91267 h 967567"/>
              <a:gd name="connsiteX7" fmla="*/ 939800 w 3848100"/>
              <a:gd name="connsiteY7" fmla="*/ 142067 h 967567"/>
              <a:gd name="connsiteX8" fmla="*/ 990600 w 3848100"/>
              <a:gd name="connsiteY8" fmla="*/ 154767 h 967567"/>
              <a:gd name="connsiteX9" fmla="*/ 1028700 w 3848100"/>
              <a:gd name="connsiteY9" fmla="*/ 167467 h 967567"/>
              <a:gd name="connsiteX10" fmla="*/ 1117600 w 3848100"/>
              <a:gd name="connsiteY10" fmla="*/ 192867 h 967567"/>
              <a:gd name="connsiteX11" fmla="*/ 1270000 w 3848100"/>
              <a:gd name="connsiteY11" fmla="*/ 243667 h 967567"/>
              <a:gd name="connsiteX12" fmla="*/ 1371600 w 3848100"/>
              <a:gd name="connsiteY12" fmla="*/ 269067 h 967567"/>
              <a:gd name="connsiteX13" fmla="*/ 1409700 w 3848100"/>
              <a:gd name="connsiteY13" fmla="*/ 294467 h 967567"/>
              <a:gd name="connsiteX14" fmla="*/ 1460500 w 3848100"/>
              <a:gd name="connsiteY14" fmla="*/ 307167 h 967567"/>
              <a:gd name="connsiteX15" fmla="*/ 1536700 w 3848100"/>
              <a:gd name="connsiteY15" fmla="*/ 332567 h 967567"/>
              <a:gd name="connsiteX16" fmla="*/ 1574800 w 3848100"/>
              <a:gd name="connsiteY16" fmla="*/ 345267 h 967567"/>
              <a:gd name="connsiteX17" fmla="*/ 1727200 w 3848100"/>
              <a:gd name="connsiteY17" fmla="*/ 421467 h 967567"/>
              <a:gd name="connsiteX18" fmla="*/ 1778000 w 3848100"/>
              <a:gd name="connsiteY18" fmla="*/ 446867 h 967567"/>
              <a:gd name="connsiteX19" fmla="*/ 1930400 w 3848100"/>
              <a:gd name="connsiteY19" fmla="*/ 497667 h 967567"/>
              <a:gd name="connsiteX20" fmla="*/ 1993900 w 3848100"/>
              <a:gd name="connsiteY20" fmla="*/ 510367 h 967567"/>
              <a:gd name="connsiteX21" fmla="*/ 2070100 w 3848100"/>
              <a:gd name="connsiteY21" fmla="*/ 535767 h 967567"/>
              <a:gd name="connsiteX22" fmla="*/ 2209800 w 3848100"/>
              <a:gd name="connsiteY22" fmla="*/ 561167 h 967567"/>
              <a:gd name="connsiteX23" fmla="*/ 2374900 w 3848100"/>
              <a:gd name="connsiteY23" fmla="*/ 611967 h 967567"/>
              <a:gd name="connsiteX24" fmla="*/ 2463800 w 3848100"/>
              <a:gd name="connsiteY24" fmla="*/ 637367 h 967567"/>
              <a:gd name="connsiteX25" fmla="*/ 2552700 w 3848100"/>
              <a:gd name="connsiteY25" fmla="*/ 662767 h 967567"/>
              <a:gd name="connsiteX26" fmla="*/ 2705100 w 3848100"/>
              <a:gd name="connsiteY26" fmla="*/ 700867 h 967567"/>
              <a:gd name="connsiteX27" fmla="*/ 3086100 w 3848100"/>
              <a:gd name="connsiteY27" fmla="*/ 700867 h 967567"/>
              <a:gd name="connsiteX28" fmla="*/ 3136900 w 3848100"/>
              <a:gd name="connsiteY28" fmla="*/ 967567 h 967567"/>
              <a:gd name="connsiteX29" fmla="*/ 3457575 w 3848100"/>
              <a:gd name="connsiteY29" fmla="*/ 716742 h 967567"/>
              <a:gd name="connsiteX30" fmla="*/ 3848100 w 3848100"/>
              <a:gd name="connsiteY30" fmla="*/ 646892 h 967567"/>
              <a:gd name="connsiteX31" fmla="*/ 3149600 w 3848100"/>
              <a:gd name="connsiteY31" fmla="*/ 167467 h 967567"/>
              <a:gd name="connsiteX32" fmla="*/ 3162300 w 3848100"/>
              <a:gd name="connsiteY32" fmla="*/ 421467 h 967567"/>
              <a:gd name="connsiteX33" fmla="*/ 2578100 w 3848100"/>
              <a:gd name="connsiteY33" fmla="*/ 319867 h 967567"/>
              <a:gd name="connsiteX34" fmla="*/ 2032000 w 3848100"/>
              <a:gd name="connsiteY34" fmla="*/ 345267 h 967567"/>
              <a:gd name="connsiteX35" fmla="*/ 1765300 w 3848100"/>
              <a:gd name="connsiteY35" fmla="*/ 357967 h 967567"/>
              <a:gd name="connsiteX36" fmla="*/ 1409700 w 3848100"/>
              <a:gd name="connsiteY36" fmla="*/ 408767 h 967567"/>
              <a:gd name="connsiteX37" fmla="*/ 1206500 w 3848100"/>
              <a:gd name="connsiteY37" fmla="*/ 459567 h 967567"/>
              <a:gd name="connsiteX38" fmla="*/ 939800 w 3848100"/>
              <a:gd name="connsiteY38" fmla="*/ 497667 h 967567"/>
              <a:gd name="connsiteX39" fmla="*/ 825500 w 3848100"/>
              <a:gd name="connsiteY39" fmla="*/ 523067 h 967567"/>
              <a:gd name="connsiteX40" fmla="*/ 622300 w 3848100"/>
              <a:gd name="connsiteY40" fmla="*/ 535767 h 967567"/>
              <a:gd name="connsiteX41" fmla="*/ 393700 w 3848100"/>
              <a:gd name="connsiteY41" fmla="*/ 561167 h 967567"/>
              <a:gd name="connsiteX42" fmla="*/ 63500 w 3848100"/>
              <a:gd name="connsiteY42" fmla="*/ 561167 h 967567"/>
              <a:gd name="connsiteX43" fmla="*/ 63500 w 3848100"/>
              <a:gd name="connsiteY43" fmla="*/ 561167 h 967567"/>
              <a:gd name="connsiteX44" fmla="*/ 0 w 3848100"/>
              <a:gd name="connsiteY44" fmla="*/ 535767 h 967567"/>
              <a:gd name="connsiteX0" fmla="*/ 25400 w 3848100"/>
              <a:gd name="connsiteY0" fmla="*/ 40467 h 967567"/>
              <a:gd name="connsiteX1" fmla="*/ 25400 w 3848100"/>
              <a:gd name="connsiteY1" fmla="*/ 40467 h 967567"/>
              <a:gd name="connsiteX2" fmla="*/ 228600 w 3848100"/>
              <a:gd name="connsiteY2" fmla="*/ 2367 h 967567"/>
              <a:gd name="connsiteX3" fmla="*/ 647700 w 3848100"/>
              <a:gd name="connsiteY3" fmla="*/ 27767 h 967567"/>
              <a:gd name="connsiteX4" fmla="*/ 685800 w 3848100"/>
              <a:gd name="connsiteY4" fmla="*/ 53167 h 967567"/>
              <a:gd name="connsiteX5" fmla="*/ 749300 w 3848100"/>
              <a:gd name="connsiteY5" fmla="*/ 65867 h 967567"/>
              <a:gd name="connsiteX6" fmla="*/ 825500 w 3848100"/>
              <a:gd name="connsiteY6" fmla="*/ 91267 h 967567"/>
              <a:gd name="connsiteX7" fmla="*/ 939800 w 3848100"/>
              <a:gd name="connsiteY7" fmla="*/ 142067 h 967567"/>
              <a:gd name="connsiteX8" fmla="*/ 990600 w 3848100"/>
              <a:gd name="connsiteY8" fmla="*/ 154767 h 967567"/>
              <a:gd name="connsiteX9" fmla="*/ 1028700 w 3848100"/>
              <a:gd name="connsiteY9" fmla="*/ 167467 h 967567"/>
              <a:gd name="connsiteX10" fmla="*/ 1117600 w 3848100"/>
              <a:gd name="connsiteY10" fmla="*/ 192867 h 967567"/>
              <a:gd name="connsiteX11" fmla="*/ 1270000 w 3848100"/>
              <a:gd name="connsiteY11" fmla="*/ 243667 h 967567"/>
              <a:gd name="connsiteX12" fmla="*/ 1371600 w 3848100"/>
              <a:gd name="connsiteY12" fmla="*/ 269067 h 967567"/>
              <a:gd name="connsiteX13" fmla="*/ 1409700 w 3848100"/>
              <a:gd name="connsiteY13" fmla="*/ 294467 h 967567"/>
              <a:gd name="connsiteX14" fmla="*/ 1460500 w 3848100"/>
              <a:gd name="connsiteY14" fmla="*/ 307167 h 967567"/>
              <a:gd name="connsiteX15" fmla="*/ 1536700 w 3848100"/>
              <a:gd name="connsiteY15" fmla="*/ 332567 h 967567"/>
              <a:gd name="connsiteX16" fmla="*/ 1574800 w 3848100"/>
              <a:gd name="connsiteY16" fmla="*/ 345267 h 967567"/>
              <a:gd name="connsiteX17" fmla="*/ 1727200 w 3848100"/>
              <a:gd name="connsiteY17" fmla="*/ 421467 h 967567"/>
              <a:gd name="connsiteX18" fmla="*/ 1778000 w 3848100"/>
              <a:gd name="connsiteY18" fmla="*/ 446867 h 967567"/>
              <a:gd name="connsiteX19" fmla="*/ 1930400 w 3848100"/>
              <a:gd name="connsiteY19" fmla="*/ 497667 h 967567"/>
              <a:gd name="connsiteX20" fmla="*/ 1993900 w 3848100"/>
              <a:gd name="connsiteY20" fmla="*/ 510367 h 967567"/>
              <a:gd name="connsiteX21" fmla="*/ 2070100 w 3848100"/>
              <a:gd name="connsiteY21" fmla="*/ 535767 h 967567"/>
              <a:gd name="connsiteX22" fmla="*/ 2209800 w 3848100"/>
              <a:gd name="connsiteY22" fmla="*/ 561167 h 967567"/>
              <a:gd name="connsiteX23" fmla="*/ 2374900 w 3848100"/>
              <a:gd name="connsiteY23" fmla="*/ 611967 h 967567"/>
              <a:gd name="connsiteX24" fmla="*/ 2463800 w 3848100"/>
              <a:gd name="connsiteY24" fmla="*/ 637367 h 967567"/>
              <a:gd name="connsiteX25" fmla="*/ 2552700 w 3848100"/>
              <a:gd name="connsiteY25" fmla="*/ 662767 h 967567"/>
              <a:gd name="connsiteX26" fmla="*/ 2705100 w 3848100"/>
              <a:gd name="connsiteY26" fmla="*/ 700867 h 967567"/>
              <a:gd name="connsiteX27" fmla="*/ 3086100 w 3848100"/>
              <a:gd name="connsiteY27" fmla="*/ 700867 h 967567"/>
              <a:gd name="connsiteX28" fmla="*/ 3136900 w 3848100"/>
              <a:gd name="connsiteY28" fmla="*/ 967567 h 967567"/>
              <a:gd name="connsiteX29" fmla="*/ 3848100 w 3848100"/>
              <a:gd name="connsiteY29" fmla="*/ 646892 h 967567"/>
              <a:gd name="connsiteX30" fmla="*/ 3149600 w 3848100"/>
              <a:gd name="connsiteY30" fmla="*/ 167467 h 967567"/>
              <a:gd name="connsiteX31" fmla="*/ 3162300 w 3848100"/>
              <a:gd name="connsiteY31" fmla="*/ 421467 h 967567"/>
              <a:gd name="connsiteX32" fmla="*/ 2578100 w 3848100"/>
              <a:gd name="connsiteY32" fmla="*/ 319867 h 967567"/>
              <a:gd name="connsiteX33" fmla="*/ 2032000 w 3848100"/>
              <a:gd name="connsiteY33" fmla="*/ 345267 h 967567"/>
              <a:gd name="connsiteX34" fmla="*/ 1765300 w 3848100"/>
              <a:gd name="connsiteY34" fmla="*/ 357967 h 967567"/>
              <a:gd name="connsiteX35" fmla="*/ 1409700 w 3848100"/>
              <a:gd name="connsiteY35" fmla="*/ 408767 h 967567"/>
              <a:gd name="connsiteX36" fmla="*/ 1206500 w 3848100"/>
              <a:gd name="connsiteY36" fmla="*/ 459567 h 967567"/>
              <a:gd name="connsiteX37" fmla="*/ 939800 w 3848100"/>
              <a:gd name="connsiteY37" fmla="*/ 497667 h 967567"/>
              <a:gd name="connsiteX38" fmla="*/ 825500 w 3848100"/>
              <a:gd name="connsiteY38" fmla="*/ 523067 h 967567"/>
              <a:gd name="connsiteX39" fmla="*/ 622300 w 3848100"/>
              <a:gd name="connsiteY39" fmla="*/ 535767 h 967567"/>
              <a:gd name="connsiteX40" fmla="*/ 393700 w 3848100"/>
              <a:gd name="connsiteY40" fmla="*/ 561167 h 967567"/>
              <a:gd name="connsiteX41" fmla="*/ 63500 w 3848100"/>
              <a:gd name="connsiteY41" fmla="*/ 561167 h 967567"/>
              <a:gd name="connsiteX42" fmla="*/ 63500 w 3848100"/>
              <a:gd name="connsiteY42" fmla="*/ 561167 h 967567"/>
              <a:gd name="connsiteX43" fmla="*/ 0 w 3848100"/>
              <a:gd name="connsiteY43" fmla="*/ 535767 h 967567"/>
              <a:gd name="connsiteX0" fmla="*/ 25400 w 3829050"/>
              <a:gd name="connsiteY0" fmla="*/ 40467 h 967567"/>
              <a:gd name="connsiteX1" fmla="*/ 25400 w 3829050"/>
              <a:gd name="connsiteY1" fmla="*/ 40467 h 967567"/>
              <a:gd name="connsiteX2" fmla="*/ 228600 w 3829050"/>
              <a:gd name="connsiteY2" fmla="*/ 2367 h 967567"/>
              <a:gd name="connsiteX3" fmla="*/ 647700 w 3829050"/>
              <a:gd name="connsiteY3" fmla="*/ 27767 h 967567"/>
              <a:gd name="connsiteX4" fmla="*/ 685800 w 3829050"/>
              <a:gd name="connsiteY4" fmla="*/ 53167 h 967567"/>
              <a:gd name="connsiteX5" fmla="*/ 749300 w 3829050"/>
              <a:gd name="connsiteY5" fmla="*/ 65867 h 967567"/>
              <a:gd name="connsiteX6" fmla="*/ 825500 w 3829050"/>
              <a:gd name="connsiteY6" fmla="*/ 91267 h 967567"/>
              <a:gd name="connsiteX7" fmla="*/ 939800 w 3829050"/>
              <a:gd name="connsiteY7" fmla="*/ 142067 h 967567"/>
              <a:gd name="connsiteX8" fmla="*/ 990600 w 3829050"/>
              <a:gd name="connsiteY8" fmla="*/ 154767 h 967567"/>
              <a:gd name="connsiteX9" fmla="*/ 1028700 w 3829050"/>
              <a:gd name="connsiteY9" fmla="*/ 167467 h 967567"/>
              <a:gd name="connsiteX10" fmla="*/ 1117600 w 3829050"/>
              <a:gd name="connsiteY10" fmla="*/ 192867 h 967567"/>
              <a:gd name="connsiteX11" fmla="*/ 1270000 w 3829050"/>
              <a:gd name="connsiteY11" fmla="*/ 243667 h 967567"/>
              <a:gd name="connsiteX12" fmla="*/ 1371600 w 3829050"/>
              <a:gd name="connsiteY12" fmla="*/ 269067 h 967567"/>
              <a:gd name="connsiteX13" fmla="*/ 1409700 w 3829050"/>
              <a:gd name="connsiteY13" fmla="*/ 294467 h 967567"/>
              <a:gd name="connsiteX14" fmla="*/ 1460500 w 3829050"/>
              <a:gd name="connsiteY14" fmla="*/ 307167 h 967567"/>
              <a:gd name="connsiteX15" fmla="*/ 1536700 w 3829050"/>
              <a:gd name="connsiteY15" fmla="*/ 332567 h 967567"/>
              <a:gd name="connsiteX16" fmla="*/ 1574800 w 3829050"/>
              <a:gd name="connsiteY16" fmla="*/ 345267 h 967567"/>
              <a:gd name="connsiteX17" fmla="*/ 1727200 w 3829050"/>
              <a:gd name="connsiteY17" fmla="*/ 421467 h 967567"/>
              <a:gd name="connsiteX18" fmla="*/ 1778000 w 3829050"/>
              <a:gd name="connsiteY18" fmla="*/ 446867 h 967567"/>
              <a:gd name="connsiteX19" fmla="*/ 1930400 w 3829050"/>
              <a:gd name="connsiteY19" fmla="*/ 497667 h 967567"/>
              <a:gd name="connsiteX20" fmla="*/ 1993900 w 3829050"/>
              <a:gd name="connsiteY20" fmla="*/ 510367 h 967567"/>
              <a:gd name="connsiteX21" fmla="*/ 2070100 w 3829050"/>
              <a:gd name="connsiteY21" fmla="*/ 535767 h 967567"/>
              <a:gd name="connsiteX22" fmla="*/ 2209800 w 3829050"/>
              <a:gd name="connsiteY22" fmla="*/ 561167 h 967567"/>
              <a:gd name="connsiteX23" fmla="*/ 2374900 w 3829050"/>
              <a:gd name="connsiteY23" fmla="*/ 611967 h 967567"/>
              <a:gd name="connsiteX24" fmla="*/ 2463800 w 3829050"/>
              <a:gd name="connsiteY24" fmla="*/ 637367 h 967567"/>
              <a:gd name="connsiteX25" fmla="*/ 2552700 w 3829050"/>
              <a:gd name="connsiteY25" fmla="*/ 662767 h 967567"/>
              <a:gd name="connsiteX26" fmla="*/ 2705100 w 3829050"/>
              <a:gd name="connsiteY26" fmla="*/ 700867 h 967567"/>
              <a:gd name="connsiteX27" fmla="*/ 3086100 w 3829050"/>
              <a:gd name="connsiteY27" fmla="*/ 700867 h 967567"/>
              <a:gd name="connsiteX28" fmla="*/ 3136900 w 3829050"/>
              <a:gd name="connsiteY28" fmla="*/ 967567 h 967567"/>
              <a:gd name="connsiteX29" fmla="*/ 3829050 w 3829050"/>
              <a:gd name="connsiteY29" fmla="*/ 599267 h 967567"/>
              <a:gd name="connsiteX30" fmla="*/ 3149600 w 3829050"/>
              <a:gd name="connsiteY30" fmla="*/ 167467 h 967567"/>
              <a:gd name="connsiteX31" fmla="*/ 3162300 w 3829050"/>
              <a:gd name="connsiteY31" fmla="*/ 421467 h 967567"/>
              <a:gd name="connsiteX32" fmla="*/ 2578100 w 3829050"/>
              <a:gd name="connsiteY32" fmla="*/ 319867 h 967567"/>
              <a:gd name="connsiteX33" fmla="*/ 2032000 w 3829050"/>
              <a:gd name="connsiteY33" fmla="*/ 345267 h 967567"/>
              <a:gd name="connsiteX34" fmla="*/ 1765300 w 3829050"/>
              <a:gd name="connsiteY34" fmla="*/ 357967 h 967567"/>
              <a:gd name="connsiteX35" fmla="*/ 1409700 w 3829050"/>
              <a:gd name="connsiteY35" fmla="*/ 408767 h 967567"/>
              <a:gd name="connsiteX36" fmla="*/ 1206500 w 3829050"/>
              <a:gd name="connsiteY36" fmla="*/ 459567 h 967567"/>
              <a:gd name="connsiteX37" fmla="*/ 939800 w 3829050"/>
              <a:gd name="connsiteY37" fmla="*/ 497667 h 967567"/>
              <a:gd name="connsiteX38" fmla="*/ 825500 w 3829050"/>
              <a:gd name="connsiteY38" fmla="*/ 523067 h 967567"/>
              <a:gd name="connsiteX39" fmla="*/ 622300 w 3829050"/>
              <a:gd name="connsiteY39" fmla="*/ 535767 h 967567"/>
              <a:gd name="connsiteX40" fmla="*/ 393700 w 3829050"/>
              <a:gd name="connsiteY40" fmla="*/ 561167 h 967567"/>
              <a:gd name="connsiteX41" fmla="*/ 63500 w 3829050"/>
              <a:gd name="connsiteY41" fmla="*/ 561167 h 967567"/>
              <a:gd name="connsiteX42" fmla="*/ 63500 w 3829050"/>
              <a:gd name="connsiteY42" fmla="*/ 561167 h 967567"/>
              <a:gd name="connsiteX43" fmla="*/ 0 w 3829050"/>
              <a:gd name="connsiteY43" fmla="*/ 535767 h 967567"/>
              <a:gd name="connsiteX0" fmla="*/ 25400 w 3829050"/>
              <a:gd name="connsiteY0" fmla="*/ 40467 h 967567"/>
              <a:gd name="connsiteX1" fmla="*/ 25400 w 3829050"/>
              <a:gd name="connsiteY1" fmla="*/ 40467 h 967567"/>
              <a:gd name="connsiteX2" fmla="*/ 228600 w 3829050"/>
              <a:gd name="connsiteY2" fmla="*/ 2367 h 967567"/>
              <a:gd name="connsiteX3" fmla="*/ 647700 w 3829050"/>
              <a:gd name="connsiteY3" fmla="*/ 27767 h 967567"/>
              <a:gd name="connsiteX4" fmla="*/ 685800 w 3829050"/>
              <a:gd name="connsiteY4" fmla="*/ 53167 h 967567"/>
              <a:gd name="connsiteX5" fmla="*/ 749300 w 3829050"/>
              <a:gd name="connsiteY5" fmla="*/ 65867 h 967567"/>
              <a:gd name="connsiteX6" fmla="*/ 825500 w 3829050"/>
              <a:gd name="connsiteY6" fmla="*/ 91267 h 967567"/>
              <a:gd name="connsiteX7" fmla="*/ 939800 w 3829050"/>
              <a:gd name="connsiteY7" fmla="*/ 142067 h 967567"/>
              <a:gd name="connsiteX8" fmla="*/ 990600 w 3829050"/>
              <a:gd name="connsiteY8" fmla="*/ 154767 h 967567"/>
              <a:gd name="connsiteX9" fmla="*/ 1028700 w 3829050"/>
              <a:gd name="connsiteY9" fmla="*/ 167467 h 967567"/>
              <a:gd name="connsiteX10" fmla="*/ 1117600 w 3829050"/>
              <a:gd name="connsiteY10" fmla="*/ 192867 h 967567"/>
              <a:gd name="connsiteX11" fmla="*/ 1270000 w 3829050"/>
              <a:gd name="connsiteY11" fmla="*/ 243667 h 967567"/>
              <a:gd name="connsiteX12" fmla="*/ 1371600 w 3829050"/>
              <a:gd name="connsiteY12" fmla="*/ 269067 h 967567"/>
              <a:gd name="connsiteX13" fmla="*/ 1409700 w 3829050"/>
              <a:gd name="connsiteY13" fmla="*/ 294467 h 967567"/>
              <a:gd name="connsiteX14" fmla="*/ 1460500 w 3829050"/>
              <a:gd name="connsiteY14" fmla="*/ 307167 h 967567"/>
              <a:gd name="connsiteX15" fmla="*/ 1536700 w 3829050"/>
              <a:gd name="connsiteY15" fmla="*/ 332567 h 967567"/>
              <a:gd name="connsiteX16" fmla="*/ 1574800 w 3829050"/>
              <a:gd name="connsiteY16" fmla="*/ 345267 h 967567"/>
              <a:gd name="connsiteX17" fmla="*/ 1727200 w 3829050"/>
              <a:gd name="connsiteY17" fmla="*/ 421467 h 967567"/>
              <a:gd name="connsiteX18" fmla="*/ 1778000 w 3829050"/>
              <a:gd name="connsiteY18" fmla="*/ 446867 h 967567"/>
              <a:gd name="connsiteX19" fmla="*/ 1930400 w 3829050"/>
              <a:gd name="connsiteY19" fmla="*/ 497667 h 967567"/>
              <a:gd name="connsiteX20" fmla="*/ 1993900 w 3829050"/>
              <a:gd name="connsiteY20" fmla="*/ 510367 h 967567"/>
              <a:gd name="connsiteX21" fmla="*/ 2070100 w 3829050"/>
              <a:gd name="connsiteY21" fmla="*/ 535767 h 967567"/>
              <a:gd name="connsiteX22" fmla="*/ 2209800 w 3829050"/>
              <a:gd name="connsiteY22" fmla="*/ 561167 h 967567"/>
              <a:gd name="connsiteX23" fmla="*/ 2374900 w 3829050"/>
              <a:gd name="connsiteY23" fmla="*/ 611967 h 967567"/>
              <a:gd name="connsiteX24" fmla="*/ 2463800 w 3829050"/>
              <a:gd name="connsiteY24" fmla="*/ 637367 h 967567"/>
              <a:gd name="connsiteX25" fmla="*/ 2552700 w 3829050"/>
              <a:gd name="connsiteY25" fmla="*/ 662767 h 967567"/>
              <a:gd name="connsiteX26" fmla="*/ 2705100 w 3829050"/>
              <a:gd name="connsiteY26" fmla="*/ 700867 h 967567"/>
              <a:gd name="connsiteX27" fmla="*/ 3086100 w 3829050"/>
              <a:gd name="connsiteY27" fmla="*/ 700867 h 967567"/>
              <a:gd name="connsiteX28" fmla="*/ 3136900 w 3829050"/>
              <a:gd name="connsiteY28" fmla="*/ 967567 h 967567"/>
              <a:gd name="connsiteX29" fmla="*/ 3829050 w 3829050"/>
              <a:gd name="connsiteY29" fmla="*/ 599267 h 967567"/>
              <a:gd name="connsiteX30" fmla="*/ 3149600 w 3829050"/>
              <a:gd name="connsiteY30" fmla="*/ 167467 h 967567"/>
              <a:gd name="connsiteX31" fmla="*/ 3086100 w 3829050"/>
              <a:gd name="connsiteY31" fmla="*/ 392892 h 967567"/>
              <a:gd name="connsiteX32" fmla="*/ 2578100 w 3829050"/>
              <a:gd name="connsiteY32" fmla="*/ 319867 h 967567"/>
              <a:gd name="connsiteX33" fmla="*/ 2032000 w 3829050"/>
              <a:gd name="connsiteY33" fmla="*/ 345267 h 967567"/>
              <a:gd name="connsiteX34" fmla="*/ 1765300 w 3829050"/>
              <a:gd name="connsiteY34" fmla="*/ 357967 h 967567"/>
              <a:gd name="connsiteX35" fmla="*/ 1409700 w 3829050"/>
              <a:gd name="connsiteY35" fmla="*/ 408767 h 967567"/>
              <a:gd name="connsiteX36" fmla="*/ 1206500 w 3829050"/>
              <a:gd name="connsiteY36" fmla="*/ 459567 h 967567"/>
              <a:gd name="connsiteX37" fmla="*/ 939800 w 3829050"/>
              <a:gd name="connsiteY37" fmla="*/ 497667 h 967567"/>
              <a:gd name="connsiteX38" fmla="*/ 825500 w 3829050"/>
              <a:gd name="connsiteY38" fmla="*/ 523067 h 967567"/>
              <a:gd name="connsiteX39" fmla="*/ 622300 w 3829050"/>
              <a:gd name="connsiteY39" fmla="*/ 535767 h 967567"/>
              <a:gd name="connsiteX40" fmla="*/ 393700 w 3829050"/>
              <a:gd name="connsiteY40" fmla="*/ 561167 h 967567"/>
              <a:gd name="connsiteX41" fmla="*/ 63500 w 3829050"/>
              <a:gd name="connsiteY41" fmla="*/ 561167 h 967567"/>
              <a:gd name="connsiteX42" fmla="*/ 63500 w 3829050"/>
              <a:gd name="connsiteY42" fmla="*/ 561167 h 967567"/>
              <a:gd name="connsiteX43" fmla="*/ 0 w 3829050"/>
              <a:gd name="connsiteY43" fmla="*/ 535767 h 967567"/>
              <a:gd name="connsiteX0" fmla="*/ 25400 w 3829050"/>
              <a:gd name="connsiteY0" fmla="*/ 40467 h 967567"/>
              <a:gd name="connsiteX1" fmla="*/ 25400 w 3829050"/>
              <a:gd name="connsiteY1" fmla="*/ 40467 h 967567"/>
              <a:gd name="connsiteX2" fmla="*/ 228600 w 3829050"/>
              <a:gd name="connsiteY2" fmla="*/ 2367 h 967567"/>
              <a:gd name="connsiteX3" fmla="*/ 647700 w 3829050"/>
              <a:gd name="connsiteY3" fmla="*/ 27767 h 967567"/>
              <a:gd name="connsiteX4" fmla="*/ 685800 w 3829050"/>
              <a:gd name="connsiteY4" fmla="*/ 53167 h 967567"/>
              <a:gd name="connsiteX5" fmla="*/ 749300 w 3829050"/>
              <a:gd name="connsiteY5" fmla="*/ 65867 h 967567"/>
              <a:gd name="connsiteX6" fmla="*/ 825500 w 3829050"/>
              <a:gd name="connsiteY6" fmla="*/ 91267 h 967567"/>
              <a:gd name="connsiteX7" fmla="*/ 939800 w 3829050"/>
              <a:gd name="connsiteY7" fmla="*/ 142067 h 967567"/>
              <a:gd name="connsiteX8" fmla="*/ 990600 w 3829050"/>
              <a:gd name="connsiteY8" fmla="*/ 154767 h 967567"/>
              <a:gd name="connsiteX9" fmla="*/ 1028700 w 3829050"/>
              <a:gd name="connsiteY9" fmla="*/ 167467 h 967567"/>
              <a:gd name="connsiteX10" fmla="*/ 1117600 w 3829050"/>
              <a:gd name="connsiteY10" fmla="*/ 192867 h 967567"/>
              <a:gd name="connsiteX11" fmla="*/ 1270000 w 3829050"/>
              <a:gd name="connsiteY11" fmla="*/ 243667 h 967567"/>
              <a:gd name="connsiteX12" fmla="*/ 1371600 w 3829050"/>
              <a:gd name="connsiteY12" fmla="*/ 269067 h 967567"/>
              <a:gd name="connsiteX13" fmla="*/ 1409700 w 3829050"/>
              <a:gd name="connsiteY13" fmla="*/ 294467 h 967567"/>
              <a:gd name="connsiteX14" fmla="*/ 1460500 w 3829050"/>
              <a:gd name="connsiteY14" fmla="*/ 307167 h 967567"/>
              <a:gd name="connsiteX15" fmla="*/ 1536700 w 3829050"/>
              <a:gd name="connsiteY15" fmla="*/ 332567 h 967567"/>
              <a:gd name="connsiteX16" fmla="*/ 1574800 w 3829050"/>
              <a:gd name="connsiteY16" fmla="*/ 345267 h 967567"/>
              <a:gd name="connsiteX17" fmla="*/ 1727200 w 3829050"/>
              <a:gd name="connsiteY17" fmla="*/ 421467 h 967567"/>
              <a:gd name="connsiteX18" fmla="*/ 1778000 w 3829050"/>
              <a:gd name="connsiteY18" fmla="*/ 446867 h 967567"/>
              <a:gd name="connsiteX19" fmla="*/ 1930400 w 3829050"/>
              <a:gd name="connsiteY19" fmla="*/ 497667 h 967567"/>
              <a:gd name="connsiteX20" fmla="*/ 1993900 w 3829050"/>
              <a:gd name="connsiteY20" fmla="*/ 510367 h 967567"/>
              <a:gd name="connsiteX21" fmla="*/ 2070100 w 3829050"/>
              <a:gd name="connsiteY21" fmla="*/ 535767 h 967567"/>
              <a:gd name="connsiteX22" fmla="*/ 2209800 w 3829050"/>
              <a:gd name="connsiteY22" fmla="*/ 561167 h 967567"/>
              <a:gd name="connsiteX23" fmla="*/ 2374900 w 3829050"/>
              <a:gd name="connsiteY23" fmla="*/ 611967 h 967567"/>
              <a:gd name="connsiteX24" fmla="*/ 2463800 w 3829050"/>
              <a:gd name="connsiteY24" fmla="*/ 637367 h 967567"/>
              <a:gd name="connsiteX25" fmla="*/ 2552700 w 3829050"/>
              <a:gd name="connsiteY25" fmla="*/ 662767 h 967567"/>
              <a:gd name="connsiteX26" fmla="*/ 2705100 w 3829050"/>
              <a:gd name="connsiteY26" fmla="*/ 700867 h 967567"/>
              <a:gd name="connsiteX27" fmla="*/ 3114675 w 3829050"/>
              <a:gd name="connsiteY27" fmla="*/ 719917 h 967567"/>
              <a:gd name="connsiteX28" fmla="*/ 3136900 w 3829050"/>
              <a:gd name="connsiteY28" fmla="*/ 967567 h 967567"/>
              <a:gd name="connsiteX29" fmla="*/ 3829050 w 3829050"/>
              <a:gd name="connsiteY29" fmla="*/ 599267 h 967567"/>
              <a:gd name="connsiteX30" fmla="*/ 3149600 w 3829050"/>
              <a:gd name="connsiteY30" fmla="*/ 167467 h 967567"/>
              <a:gd name="connsiteX31" fmla="*/ 3086100 w 3829050"/>
              <a:gd name="connsiteY31" fmla="*/ 392892 h 967567"/>
              <a:gd name="connsiteX32" fmla="*/ 2578100 w 3829050"/>
              <a:gd name="connsiteY32" fmla="*/ 319867 h 967567"/>
              <a:gd name="connsiteX33" fmla="*/ 2032000 w 3829050"/>
              <a:gd name="connsiteY33" fmla="*/ 345267 h 967567"/>
              <a:gd name="connsiteX34" fmla="*/ 1765300 w 3829050"/>
              <a:gd name="connsiteY34" fmla="*/ 357967 h 967567"/>
              <a:gd name="connsiteX35" fmla="*/ 1409700 w 3829050"/>
              <a:gd name="connsiteY35" fmla="*/ 408767 h 967567"/>
              <a:gd name="connsiteX36" fmla="*/ 1206500 w 3829050"/>
              <a:gd name="connsiteY36" fmla="*/ 459567 h 967567"/>
              <a:gd name="connsiteX37" fmla="*/ 939800 w 3829050"/>
              <a:gd name="connsiteY37" fmla="*/ 497667 h 967567"/>
              <a:gd name="connsiteX38" fmla="*/ 825500 w 3829050"/>
              <a:gd name="connsiteY38" fmla="*/ 523067 h 967567"/>
              <a:gd name="connsiteX39" fmla="*/ 622300 w 3829050"/>
              <a:gd name="connsiteY39" fmla="*/ 535767 h 967567"/>
              <a:gd name="connsiteX40" fmla="*/ 393700 w 3829050"/>
              <a:gd name="connsiteY40" fmla="*/ 561167 h 967567"/>
              <a:gd name="connsiteX41" fmla="*/ 63500 w 3829050"/>
              <a:gd name="connsiteY41" fmla="*/ 561167 h 967567"/>
              <a:gd name="connsiteX42" fmla="*/ 63500 w 3829050"/>
              <a:gd name="connsiteY42" fmla="*/ 561167 h 967567"/>
              <a:gd name="connsiteX43" fmla="*/ 0 w 3829050"/>
              <a:gd name="connsiteY43" fmla="*/ 535767 h 967567"/>
              <a:gd name="connsiteX0" fmla="*/ 25400 w 3829050"/>
              <a:gd name="connsiteY0" fmla="*/ 40467 h 967567"/>
              <a:gd name="connsiteX1" fmla="*/ 25400 w 3829050"/>
              <a:gd name="connsiteY1" fmla="*/ 40467 h 967567"/>
              <a:gd name="connsiteX2" fmla="*/ 228600 w 3829050"/>
              <a:gd name="connsiteY2" fmla="*/ 2367 h 967567"/>
              <a:gd name="connsiteX3" fmla="*/ 647700 w 3829050"/>
              <a:gd name="connsiteY3" fmla="*/ 27767 h 967567"/>
              <a:gd name="connsiteX4" fmla="*/ 685800 w 3829050"/>
              <a:gd name="connsiteY4" fmla="*/ 53167 h 967567"/>
              <a:gd name="connsiteX5" fmla="*/ 749300 w 3829050"/>
              <a:gd name="connsiteY5" fmla="*/ 65867 h 967567"/>
              <a:gd name="connsiteX6" fmla="*/ 825500 w 3829050"/>
              <a:gd name="connsiteY6" fmla="*/ 91267 h 967567"/>
              <a:gd name="connsiteX7" fmla="*/ 939800 w 3829050"/>
              <a:gd name="connsiteY7" fmla="*/ 142067 h 967567"/>
              <a:gd name="connsiteX8" fmla="*/ 990600 w 3829050"/>
              <a:gd name="connsiteY8" fmla="*/ 154767 h 967567"/>
              <a:gd name="connsiteX9" fmla="*/ 1028700 w 3829050"/>
              <a:gd name="connsiteY9" fmla="*/ 167467 h 967567"/>
              <a:gd name="connsiteX10" fmla="*/ 1117600 w 3829050"/>
              <a:gd name="connsiteY10" fmla="*/ 192867 h 967567"/>
              <a:gd name="connsiteX11" fmla="*/ 1270000 w 3829050"/>
              <a:gd name="connsiteY11" fmla="*/ 243667 h 967567"/>
              <a:gd name="connsiteX12" fmla="*/ 1371600 w 3829050"/>
              <a:gd name="connsiteY12" fmla="*/ 269067 h 967567"/>
              <a:gd name="connsiteX13" fmla="*/ 1409700 w 3829050"/>
              <a:gd name="connsiteY13" fmla="*/ 294467 h 967567"/>
              <a:gd name="connsiteX14" fmla="*/ 1460500 w 3829050"/>
              <a:gd name="connsiteY14" fmla="*/ 307167 h 967567"/>
              <a:gd name="connsiteX15" fmla="*/ 1536700 w 3829050"/>
              <a:gd name="connsiteY15" fmla="*/ 332567 h 967567"/>
              <a:gd name="connsiteX16" fmla="*/ 1574800 w 3829050"/>
              <a:gd name="connsiteY16" fmla="*/ 345267 h 967567"/>
              <a:gd name="connsiteX17" fmla="*/ 1727200 w 3829050"/>
              <a:gd name="connsiteY17" fmla="*/ 421467 h 967567"/>
              <a:gd name="connsiteX18" fmla="*/ 1778000 w 3829050"/>
              <a:gd name="connsiteY18" fmla="*/ 446867 h 967567"/>
              <a:gd name="connsiteX19" fmla="*/ 1930400 w 3829050"/>
              <a:gd name="connsiteY19" fmla="*/ 497667 h 967567"/>
              <a:gd name="connsiteX20" fmla="*/ 1993900 w 3829050"/>
              <a:gd name="connsiteY20" fmla="*/ 510367 h 967567"/>
              <a:gd name="connsiteX21" fmla="*/ 2070100 w 3829050"/>
              <a:gd name="connsiteY21" fmla="*/ 535767 h 967567"/>
              <a:gd name="connsiteX22" fmla="*/ 2209800 w 3829050"/>
              <a:gd name="connsiteY22" fmla="*/ 561167 h 967567"/>
              <a:gd name="connsiteX23" fmla="*/ 2374900 w 3829050"/>
              <a:gd name="connsiteY23" fmla="*/ 611967 h 967567"/>
              <a:gd name="connsiteX24" fmla="*/ 2463800 w 3829050"/>
              <a:gd name="connsiteY24" fmla="*/ 637367 h 967567"/>
              <a:gd name="connsiteX25" fmla="*/ 2552700 w 3829050"/>
              <a:gd name="connsiteY25" fmla="*/ 662767 h 967567"/>
              <a:gd name="connsiteX26" fmla="*/ 2705100 w 3829050"/>
              <a:gd name="connsiteY26" fmla="*/ 700867 h 967567"/>
              <a:gd name="connsiteX27" fmla="*/ 3114675 w 3829050"/>
              <a:gd name="connsiteY27" fmla="*/ 719917 h 967567"/>
              <a:gd name="connsiteX28" fmla="*/ 3136900 w 3829050"/>
              <a:gd name="connsiteY28" fmla="*/ 967567 h 967567"/>
              <a:gd name="connsiteX29" fmla="*/ 3829050 w 3829050"/>
              <a:gd name="connsiteY29" fmla="*/ 599267 h 967567"/>
              <a:gd name="connsiteX30" fmla="*/ 3149600 w 3829050"/>
              <a:gd name="connsiteY30" fmla="*/ 167467 h 967567"/>
              <a:gd name="connsiteX31" fmla="*/ 3086100 w 3829050"/>
              <a:gd name="connsiteY31" fmla="*/ 392892 h 967567"/>
              <a:gd name="connsiteX32" fmla="*/ 2032000 w 3829050"/>
              <a:gd name="connsiteY32" fmla="*/ 345267 h 967567"/>
              <a:gd name="connsiteX33" fmla="*/ 1765300 w 3829050"/>
              <a:gd name="connsiteY33" fmla="*/ 357967 h 967567"/>
              <a:gd name="connsiteX34" fmla="*/ 1409700 w 3829050"/>
              <a:gd name="connsiteY34" fmla="*/ 408767 h 967567"/>
              <a:gd name="connsiteX35" fmla="*/ 1206500 w 3829050"/>
              <a:gd name="connsiteY35" fmla="*/ 459567 h 967567"/>
              <a:gd name="connsiteX36" fmla="*/ 939800 w 3829050"/>
              <a:gd name="connsiteY36" fmla="*/ 497667 h 967567"/>
              <a:gd name="connsiteX37" fmla="*/ 825500 w 3829050"/>
              <a:gd name="connsiteY37" fmla="*/ 523067 h 967567"/>
              <a:gd name="connsiteX38" fmla="*/ 622300 w 3829050"/>
              <a:gd name="connsiteY38" fmla="*/ 535767 h 967567"/>
              <a:gd name="connsiteX39" fmla="*/ 393700 w 3829050"/>
              <a:gd name="connsiteY39" fmla="*/ 561167 h 967567"/>
              <a:gd name="connsiteX40" fmla="*/ 63500 w 3829050"/>
              <a:gd name="connsiteY40" fmla="*/ 561167 h 967567"/>
              <a:gd name="connsiteX41" fmla="*/ 63500 w 3829050"/>
              <a:gd name="connsiteY41" fmla="*/ 561167 h 967567"/>
              <a:gd name="connsiteX42" fmla="*/ 0 w 3829050"/>
              <a:gd name="connsiteY42" fmla="*/ 535767 h 967567"/>
              <a:gd name="connsiteX0" fmla="*/ 25400 w 3829050"/>
              <a:gd name="connsiteY0" fmla="*/ 40467 h 967567"/>
              <a:gd name="connsiteX1" fmla="*/ 25400 w 3829050"/>
              <a:gd name="connsiteY1" fmla="*/ 40467 h 967567"/>
              <a:gd name="connsiteX2" fmla="*/ 228600 w 3829050"/>
              <a:gd name="connsiteY2" fmla="*/ 2367 h 967567"/>
              <a:gd name="connsiteX3" fmla="*/ 647700 w 3829050"/>
              <a:gd name="connsiteY3" fmla="*/ 27767 h 967567"/>
              <a:gd name="connsiteX4" fmla="*/ 685800 w 3829050"/>
              <a:gd name="connsiteY4" fmla="*/ 53167 h 967567"/>
              <a:gd name="connsiteX5" fmla="*/ 749300 w 3829050"/>
              <a:gd name="connsiteY5" fmla="*/ 65867 h 967567"/>
              <a:gd name="connsiteX6" fmla="*/ 825500 w 3829050"/>
              <a:gd name="connsiteY6" fmla="*/ 91267 h 967567"/>
              <a:gd name="connsiteX7" fmla="*/ 939800 w 3829050"/>
              <a:gd name="connsiteY7" fmla="*/ 142067 h 967567"/>
              <a:gd name="connsiteX8" fmla="*/ 990600 w 3829050"/>
              <a:gd name="connsiteY8" fmla="*/ 154767 h 967567"/>
              <a:gd name="connsiteX9" fmla="*/ 1028700 w 3829050"/>
              <a:gd name="connsiteY9" fmla="*/ 167467 h 967567"/>
              <a:gd name="connsiteX10" fmla="*/ 1117600 w 3829050"/>
              <a:gd name="connsiteY10" fmla="*/ 192867 h 967567"/>
              <a:gd name="connsiteX11" fmla="*/ 1270000 w 3829050"/>
              <a:gd name="connsiteY11" fmla="*/ 243667 h 967567"/>
              <a:gd name="connsiteX12" fmla="*/ 1371600 w 3829050"/>
              <a:gd name="connsiteY12" fmla="*/ 269067 h 967567"/>
              <a:gd name="connsiteX13" fmla="*/ 1409700 w 3829050"/>
              <a:gd name="connsiteY13" fmla="*/ 294467 h 967567"/>
              <a:gd name="connsiteX14" fmla="*/ 1460500 w 3829050"/>
              <a:gd name="connsiteY14" fmla="*/ 307167 h 967567"/>
              <a:gd name="connsiteX15" fmla="*/ 1536700 w 3829050"/>
              <a:gd name="connsiteY15" fmla="*/ 332567 h 967567"/>
              <a:gd name="connsiteX16" fmla="*/ 1574800 w 3829050"/>
              <a:gd name="connsiteY16" fmla="*/ 345267 h 967567"/>
              <a:gd name="connsiteX17" fmla="*/ 1727200 w 3829050"/>
              <a:gd name="connsiteY17" fmla="*/ 421467 h 967567"/>
              <a:gd name="connsiteX18" fmla="*/ 1778000 w 3829050"/>
              <a:gd name="connsiteY18" fmla="*/ 446867 h 967567"/>
              <a:gd name="connsiteX19" fmla="*/ 1930400 w 3829050"/>
              <a:gd name="connsiteY19" fmla="*/ 497667 h 967567"/>
              <a:gd name="connsiteX20" fmla="*/ 1993900 w 3829050"/>
              <a:gd name="connsiteY20" fmla="*/ 510367 h 967567"/>
              <a:gd name="connsiteX21" fmla="*/ 2070100 w 3829050"/>
              <a:gd name="connsiteY21" fmla="*/ 535767 h 967567"/>
              <a:gd name="connsiteX22" fmla="*/ 2209800 w 3829050"/>
              <a:gd name="connsiteY22" fmla="*/ 561167 h 967567"/>
              <a:gd name="connsiteX23" fmla="*/ 2374900 w 3829050"/>
              <a:gd name="connsiteY23" fmla="*/ 611967 h 967567"/>
              <a:gd name="connsiteX24" fmla="*/ 2463800 w 3829050"/>
              <a:gd name="connsiteY24" fmla="*/ 637367 h 967567"/>
              <a:gd name="connsiteX25" fmla="*/ 2552700 w 3829050"/>
              <a:gd name="connsiteY25" fmla="*/ 662767 h 967567"/>
              <a:gd name="connsiteX26" fmla="*/ 2705100 w 3829050"/>
              <a:gd name="connsiteY26" fmla="*/ 700867 h 967567"/>
              <a:gd name="connsiteX27" fmla="*/ 3114675 w 3829050"/>
              <a:gd name="connsiteY27" fmla="*/ 719917 h 967567"/>
              <a:gd name="connsiteX28" fmla="*/ 3136900 w 3829050"/>
              <a:gd name="connsiteY28" fmla="*/ 967567 h 967567"/>
              <a:gd name="connsiteX29" fmla="*/ 3829050 w 3829050"/>
              <a:gd name="connsiteY29" fmla="*/ 599267 h 967567"/>
              <a:gd name="connsiteX30" fmla="*/ 3149600 w 3829050"/>
              <a:gd name="connsiteY30" fmla="*/ 167467 h 967567"/>
              <a:gd name="connsiteX31" fmla="*/ 3086100 w 3829050"/>
              <a:gd name="connsiteY31" fmla="*/ 392892 h 967567"/>
              <a:gd name="connsiteX32" fmla="*/ 1765300 w 3829050"/>
              <a:gd name="connsiteY32" fmla="*/ 357967 h 967567"/>
              <a:gd name="connsiteX33" fmla="*/ 1409700 w 3829050"/>
              <a:gd name="connsiteY33" fmla="*/ 408767 h 967567"/>
              <a:gd name="connsiteX34" fmla="*/ 1206500 w 3829050"/>
              <a:gd name="connsiteY34" fmla="*/ 459567 h 967567"/>
              <a:gd name="connsiteX35" fmla="*/ 939800 w 3829050"/>
              <a:gd name="connsiteY35" fmla="*/ 497667 h 967567"/>
              <a:gd name="connsiteX36" fmla="*/ 825500 w 3829050"/>
              <a:gd name="connsiteY36" fmla="*/ 523067 h 967567"/>
              <a:gd name="connsiteX37" fmla="*/ 622300 w 3829050"/>
              <a:gd name="connsiteY37" fmla="*/ 535767 h 967567"/>
              <a:gd name="connsiteX38" fmla="*/ 393700 w 3829050"/>
              <a:gd name="connsiteY38" fmla="*/ 561167 h 967567"/>
              <a:gd name="connsiteX39" fmla="*/ 63500 w 3829050"/>
              <a:gd name="connsiteY39" fmla="*/ 561167 h 967567"/>
              <a:gd name="connsiteX40" fmla="*/ 63500 w 3829050"/>
              <a:gd name="connsiteY40" fmla="*/ 561167 h 967567"/>
              <a:gd name="connsiteX41" fmla="*/ 0 w 3829050"/>
              <a:gd name="connsiteY41" fmla="*/ 535767 h 967567"/>
              <a:gd name="connsiteX0" fmla="*/ 25400 w 3829050"/>
              <a:gd name="connsiteY0" fmla="*/ 40467 h 967567"/>
              <a:gd name="connsiteX1" fmla="*/ 25400 w 3829050"/>
              <a:gd name="connsiteY1" fmla="*/ 40467 h 967567"/>
              <a:gd name="connsiteX2" fmla="*/ 228600 w 3829050"/>
              <a:gd name="connsiteY2" fmla="*/ 2367 h 967567"/>
              <a:gd name="connsiteX3" fmla="*/ 647700 w 3829050"/>
              <a:gd name="connsiteY3" fmla="*/ 27767 h 967567"/>
              <a:gd name="connsiteX4" fmla="*/ 685800 w 3829050"/>
              <a:gd name="connsiteY4" fmla="*/ 53167 h 967567"/>
              <a:gd name="connsiteX5" fmla="*/ 749300 w 3829050"/>
              <a:gd name="connsiteY5" fmla="*/ 65867 h 967567"/>
              <a:gd name="connsiteX6" fmla="*/ 825500 w 3829050"/>
              <a:gd name="connsiteY6" fmla="*/ 91267 h 967567"/>
              <a:gd name="connsiteX7" fmla="*/ 939800 w 3829050"/>
              <a:gd name="connsiteY7" fmla="*/ 142067 h 967567"/>
              <a:gd name="connsiteX8" fmla="*/ 990600 w 3829050"/>
              <a:gd name="connsiteY8" fmla="*/ 154767 h 967567"/>
              <a:gd name="connsiteX9" fmla="*/ 1028700 w 3829050"/>
              <a:gd name="connsiteY9" fmla="*/ 167467 h 967567"/>
              <a:gd name="connsiteX10" fmla="*/ 1117600 w 3829050"/>
              <a:gd name="connsiteY10" fmla="*/ 192867 h 967567"/>
              <a:gd name="connsiteX11" fmla="*/ 1270000 w 3829050"/>
              <a:gd name="connsiteY11" fmla="*/ 243667 h 967567"/>
              <a:gd name="connsiteX12" fmla="*/ 1371600 w 3829050"/>
              <a:gd name="connsiteY12" fmla="*/ 269067 h 967567"/>
              <a:gd name="connsiteX13" fmla="*/ 1409700 w 3829050"/>
              <a:gd name="connsiteY13" fmla="*/ 294467 h 967567"/>
              <a:gd name="connsiteX14" fmla="*/ 1460500 w 3829050"/>
              <a:gd name="connsiteY14" fmla="*/ 307167 h 967567"/>
              <a:gd name="connsiteX15" fmla="*/ 1536700 w 3829050"/>
              <a:gd name="connsiteY15" fmla="*/ 332567 h 967567"/>
              <a:gd name="connsiteX16" fmla="*/ 1574800 w 3829050"/>
              <a:gd name="connsiteY16" fmla="*/ 345267 h 967567"/>
              <a:gd name="connsiteX17" fmla="*/ 1727200 w 3829050"/>
              <a:gd name="connsiteY17" fmla="*/ 421467 h 967567"/>
              <a:gd name="connsiteX18" fmla="*/ 1778000 w 3829050"/>
              <a:gd name="connsiteY18" fmla="*/ 446867 h 967567"/>
              <a:gd name="connsiteX19" fmla="*/ 1930400 w 3829050"/>
              <a:gd name="connsiteY19" fmla="*/ 497667 h 967567"/>
              <a:gd name="connsiteX20" fmla="*/ 1993900 w 3829050"/>
              <a:gd name="connsiteY20" fmla="*/ 510367 h 967567"/>
              <a:gd name="connsiteX21" fmla="*/ 2070100 w 3829050"/>
              <a:gd name="connsiteY21" fmla="*/ 535767 h 967567"/>
              <a:gd name="connsiteX22" fmla="*/ 2209800 w 3829050"/>
              <a:gd name="connsiteY22" fmla="*/ 561167 h 967567"/>
              <a:gd name="connsiteX23" fmla="*/ 2374900 w 3829050"/>
              <a:gd name="connsiteY23" fmla="*/ 611967 h 967567"/>
              <a:gd name="connsiteX24" fmla="*/ 2463800 w 3829050"/>
              <a:gd name="connsiteY24" fmla="*/ 637367 h 967567"/>
              <a:gd name="connsiteX25" fmla="*/ 2552700 w 3829050"/>
              <a:gd name="connsiteY25" fmla="*/ 662767 h 967567"/>
              <a:gd name="connsiteX26" fmla="*/ 2705100 w 3829050"/>
              <a:gd name="connsiteY26" fmla="*/ 700867 h 967567"/>
              <a:gd name="connsiteX27" fmla="*/ 3114675 w 3829050"/>
              <a:gd name="connsiteY27" fmla="*/ 719917 h 967567"/>
              <a:gd name="connsiteX28" fmla="*/ 3136900 w 3829050"/>
              <a:gd name="connsiteY28" fmla="*/ 967567 h 967567"/>
              <a:gd name="connsiteX29" fmla="*/ 3829050 w 3829050"/>
              <a:gd name="connsiteY29" fmla="*/ 599267 h 967567"/>
              <a:gd name="connsiteX30" fmla="*/ 3149600 w 3829050"/>
              <a:gd name="connsiteY30" fmla="*/ 167467 h 967567"/>
              <a:gd name="connsiteX31" fmla="*/ 3086100 w 3829050"/>
              <a:gd name="connsiteY31" fmla="*/ 392892 h 967567"/>
              <a:gd name="connsiteX32" fmla="*/ 1409700 w 3829050"/>
              <a:gd name="connsiteY32" fmla="*/ 408767 h 967567"/>
              <a:gd name="connsiteX33" fmla="*/ 1206500 w 3829050"/>
              <a:gd name="connsiteY33" fmla="*/ 459567 h 967567"/>
              <a:gd name="connsiteX34" fmla="*/ 939800 w 3829050"/>
              <a:gd name="connsiteY34" fmla="*/ 497667 h 967567"/>
              <a:gd name="connsiteX35" fmla="*/ 825500 w 3829050"/>
              <a:gd name="connsiteY35" fmla="*/ 523067 h 967567"/>
              <a:gd name="connsiteX36" fmla="*/ 622300 w 3829050"/>
              <a:gd name="connsiteY36" fmla="*/ 535767 h 967567"/>
              <a:gd name="connsiteX37" fmla="*/ 393700 w 3829050"/>
              <a:gd name="connsiteY37" fmla="*/ 561167 h 967567"/>
              <a:gd name="connsiteX38" fmla="*/ 63500 w 3829050"/>
              <a:gd name="connsiteY38" fmla="*/ 561167 h 967567"/>
              <a:gd name="connsiteX39" fmla="*/ 63500 w 3829050"/>
              <a:gd name="connsiteY39" fmla="*/ 561167 h 967567"/>
              <a:gd name="connsiteX40" fmla="*/ 0 w 3829050"/>
              <a:gd name="connsiteY40" fmla="*/ 535767 h 967567"/>
              <a:gd name="connsiteX0" fmla="*/ 25400 w 3829050"/>
              <a:gd name="connsiteY0" fmla="*/ 40467 h 967567"/>
              <a:gd name="connsiteX1" fmla="*/ 25400 w 3829050"/>
              <a:gd name="connsiteY1" fmla="*/ 40467 h 967567"/>
              <a:gd name="connsiteX2" fmla="*/ 228600 w 3829050"/>
              <a:gd name="connsiteY2" fmla="*/ 2367 h 967567"/>
              <a:gd name="connsiteX3" fmla="*/ 647700 w 3829050"/>
              <a:gd name="connsiteY3" fmla="*/ 27767 h 967567"/>
              <a:gd name="connsiteX4" fmla="*/ 685800 w 3829050"/>
              <a:gd name="connsiteY4" fmla="*/ 53167 h 967567"/>
              <a:gd name="connsiteX5" fmla="*/ 749300 w 3829050"/>
              <a:gd name="connsiteY5" fmla="*/ 65867 h 967567"/>
              <a:gd name="connsiteX6" fmla="*/ 825500 w 3829050"/>
              <a:gd name="connsiteY6" fmla="*/ 91267 h 967567"/>
              <a:gd name="connsiteX7" fmla="*/ 939800 w 3829050"/>
              <a:gd name="connsiteY7" fmla="*/ 142067 h 967567"/>
              <a:gd name="connsiteX8" fmla="*/ 990600 w 3829050"/>
              <a:gd name="connsiteY8" fmla="*/ 154767 h 967567"/>
              <a:gd name="connsiteX9" fmla="*/ 1028700 w 3829050"/>
              <a:gd name="connsiteY9" fmla="*/ 167467 h 967567"/>
              <a:gd name="connsiteX10" fmla="*/ 1117600 w 3829050"/>
              <a:gd name="connsiteY10" fmla="*/ 192867 h 967567"/>
              <a:gd name="connsiteX11" fmla="*/ 1270000 w 3829050"/>
              <a:gd name="connsiteY11" fmla="*/ 243667 h 967567"/>
              <a:gd name="connsiteX12" fmla="*/ 1371600 w 3829050"/>
              <a:gd name="connsiteY12" fmla="*/ 269067 h 967567"/>
              <a:gd name="connsiteX13" fmla="*/ 1409700 w 3829050"/>
              <a:gd name="connsiteY13" fmla="*/ 294467 h 967567"/>
              <a:gd name="connsiteX14" fmla="*/ 1460500 w 3829050"/>
              <a:gd name="connsiteY14" fmla="*/ 307167 h 967567"/>
              <a:gd name="connsiteX15" fmla="*/ 1536700 w 3829050"/>
              <a:gd name="connsiteY15" fmla="*/ 332567 h 967567"/>
              <a:gd name="connsiteX16" fmla="*/ 1574800 w 3829050"/>
              <a:gd name="connsiteY16" fmla="*/ 345267 h 967567"/>
              <a:gd name="connsiteX17" fmla="*/ 1727200 w 3829050"/>
              <a:gd name="connsiteY17" fmla="*/ 421467 h 967567"/>
              <a:gd name="connsiteX18" fmla="*/ 1778000 w 3829050"/>
              <a:gd name="connsiteY18" fmla="*/ 446867 h 967567"/>
              <a:gd name="connsiteX19" fmla="*/ 1930400 w 3829050"/>
              <a:gd name="connsiteY19" fmla="*/ 497667 h 967567"/>
              <a:gd name="connsiteX20" fmla="*/ 1993900 w 3829050"/>
              <a:gd name="connsiteY20" fmla="*/ 510367 h 967567"/>
              <a:gd name="connsiteX21" fmla="*/ 2070100 w 3829050"/>
              <a:gd name="connsiteY21" fmla="*/ 535767 h 967567"/>
              <a:gd name="connsiteX22" fmla="*/ 2209800 w 3829050"/>
              <a:gd name="connsiteY22" fmla="*/ 561167 h 967567"/>
              <a:gd name="connsiteX23" fmla="*/ 2374900 w 3829050"/>
              <a:gd name="connsiteY23" fmla="*/ 611967 h 967567"/>
              <a:gd name="connsiteX24" fmla="*/ 2463800 w 3829050"/>
              <a:gd name="connsiteY24" fmla="*/ 637367 h 967567"/>
              <a:gd name="connsiteX25" fmla="*/ 2552700 w 3829050"/>
              <a:gd name="connsiteY25" fmla="*/ 662767 h 967567"/>
              <a:gd name="connsiteX26" fmla="*/ 2705100 w 3829050"/>
              <a:gd name="connsiteY26" fmla="*/ 700867 h 967567"/>
              <a:gd name="connsiteX27" fmla="*/ 3114675 w 3829050"/>
              <a:gd name="connsiteY27" fmla="*/ 719917 h 967567"/>
              <a:gd name="connsiteX28" fmla="*/ 3136900 w 3829050"/>
              <a:gd name="connsiteY28" fmla="*/ 967567 h 967567"/>
              <a:gd name="connsiteX29" fmla="*/ 3829050 w 3829050"/>
              <a:gd name="connsiteY29" fmla="*/ 599267 h 967567"/>
              <a:gd name="connsiteX30" fmla="*/ 3149600 w 3829050"/>
              <a:gd name="connsiteY30" fmla="*/ 167467 h 967567"/>
              <a:gd name="connsiteX31" fmla="*/ 3086100 w 3829050"/>
              <a:gd name="connsiteY31" fmla="*/ 392892 h 967567"/>
              <a:gd name="connsiteX32" fmla="*/ 1206500 w 3829050"/>
              <a:gd name="connsiteY32" fmla="*/ 459567 h 967567"/>
              <a:gd name="connsiteX33" fmla="*/ 939800 w 3829050"/>
              <a:gd name="connsiteY33" fmla="*/ 497667 h 967567"/>
              <a:gd name="connsiteX34" fmla="*/ 825500 w 3829050"/>
              <a:gd name="connsiteY34" fmla="*/ 523067 h 967567"/>
              <a:gd name="connsiteX35" fmla="*/ 622300 w 3829050"/>
              <a:gd name="connsiteY35" fmla="*/ 535767 h 967567"/>
              <a:gd name="connsiteX36" fmla="*/ 393700 w 3829050"/>
              <a:gd name="connsiteY36" fmla="*/ 561167 h 967567"/>
              <a:gd name="connsiteX37" fmla="*/ 63500 w 3829050"/>
              <a:gd name="connsiteY37" fmla="*/ 561167 h 967567"/>
              <a:gd name="connsiteX38" fmla="*/ 63500 w 3829050"/>
              <a:gd name="connsiteY38" fmla="*/ 561167 h 967567"/>
              <a:gd name="connsiteX39" fmla="*/ 0 w 3829050"/>
              <a:gd name="connsiteY39" fmla="*/ 535767 h 967567"/>
              <a:gd name="connsiteX0" fmla="*/ 25400 w 3829050"/>
              <a:gd name="connsiteY0" fmla="*/ 40467 h 967567"/>
              <a:gd name="connsiteX1" fmla="*/ 25400 w 3829050"/>
              <a:gd name="connsiteY1" fmla="*/ 40467 h 967567"/>
              <a:gd name="connsiteX2" fmla="*/ 228600 w 3829050"/>
              <a:gd name="connsiteY2" fmla="*/ 2367 h 967567"/>
              <a:gd name="connsiteX3" fmla="*/ 647700 w 3829050"/>
              <a:gd name="connsiteY3" fmla="*/ 27767 h 967567"/>
              <a:gd name="connsiteX4" fmla="*/ 685800 w 3829050"/>
              <a:gd name="connsiteY4" fmla="*/ 53167 h 967567"/>
              <a:gd name="connsiteX5" fmla="*/ 749300 w 3829050"/>
              <a:gd name="connsiteY5" fmla="*/ 65867 h 967567"/>
              <a:gd name="connsiteX6" fmla="*/ 825500 w 3829050"/>
              <a:gd name="connsiteY6" fmla="*/ 91267 h 967567"/>
              <a:gd name="connsiteX7" fmla="*/ 939800 w 3829050"/>
              <a:gd name="connsiteY7" fmla="*/ 142067 h 967567"/>
              <a:gd name="connsiteX8" fmla="*/ 990600 w 3829050"/>
              <a:gd name="connsiteY8" fmla="*/ 154767 h 967567"/>
              <a:gd name="connsiteX9" fmla="*/ 1028700 w 3829050"/>
              <a:gd name="connsiteY9" fmla="*/ 167467 h 967567"/>
              <a:gd name="connsiteX10" fmla="*/ 1117600 w 3829050"/>
              <a:gd name="connsiteY10" fmla="*/ 192867 h 967567"/>
              <a:gd name="connsiteX11" fmla="*/ 1270000 w 3829050"/>
              <a:gd name="connsiteY11" fmla="*/ 243667 h 967567"/>
              <a:gd name="connsiteX12" fmla="*/ 1371600 w 3829050"/>
              <a:gd name="connsiteY12" fmla="*/ 269067 h 967567"/>
              <a:gd name="connsiteX13" fmla="*/ 1409700 w 3829050"/>
              <a:gd name="connsiteY13" fmla="*/ 294467 h 967567"/>
              <a:gd name="connsiteX14" fmla="*/ 1460500 w 3829050"/>
              <a:gd name="connsiteY14" fmla="*/ 307167 h 967567"/>
              <a:gd name="connsiteX15" fmla="*/ 1536700 w 3829050"/>
              <a:gd name="connsiteY15" fmla="*/ 332567 h 967567"/>
              <a:gd name="connsiteX16" fmla="*/ 1574800 w 3829050"/>
              <a:gd name="connsiteY16" fmla="*/ 345267 h 967567"/>
              <a:gd name="connsiteX17" fmla="*/ 1727200 w 3829050"/>
              <a:gd name="connsiteY17" fmla="*/ 421467 h 967567"/>
              <a:gd name="connsiteX18" fmla="*/ 1778000 w 3829050"/>
              <a:gd name="connsiteY18" fmla="*/ 446867 h 967567"/>
              <a:gd name="connsiteX19" fmla="*/ 1930400 w 3829050"/>
              <a:gd name="connsiteY19" fmla="*/ 497667 h 967567"/>
              <a:gd name="connsiteX20" fmla="*/ 1993900 w 3829050"/>
              <a:gd name="connsiteY20" fmla="*/ 510367 h 967567"/>
              <a:gd name="connsiteX21" fmla="*/ 2070100 w 3829050"/>
              <a:gd name="connsiteY21" fmla="*/ 535767 h 967567"/>
              <a:gd name="connsiteX22" fmla="*/ 2209800 w 3829050"/>
              <a:gd name="connsiteY22" fmla="*/ 561167 h 967567"/>
              <a:gd name="connsiteX23" fmla="*/ 2374900 w 3829050"/>
              <a:gd name="connsiteY23" fmla="*/ 611967 h 967567"/>
              <a:gd name="connsiteX24" fmla="*/ 2463800 w 3829050"/>
              <a:gd name="connsiteY24" fmla="*/ 637367 h 967567"/>
              <a:gd name="connsiteX25" fmla="*/ 2552700 w 3829050"/>
              <a:gd name="connsiteY25" fmla="*/ 662767 h 967567"/>
              <a:gd name="connsiteX26" fmla="*/ 2705100 w 3829050"/>
              <a:gd name="connsiteY26" fmla="*/ 700867 h 967567"/>
              <a:gd name="connsiteX27" fmla="*/ 3114675 w 3829050"/>
              <a:gd name="connsiteY27" fmla="*/ 719917 h 967567"/>
              <a:gd name="connsiteX28" fmla="*/ 3136900 w 3829050"/>
              <a:gd name="connsiteY28" fmla="*/ 967567 h 967567"/>
              <a:gd name="connsiteX29" fmla="*/ 3829050 w 3829050"/>
              <a:gd name="connsiteY29" fmla="*/ 599267 h 967567"/>
              <a:gd name="connsiteX30" fmla="*/ 3149600 w 3829050"/>
              <a:gd name="connsiteY30" fmla="*/ 167467 h 967567"/>
              <a:gd name="connsiteX31" fmla="*/ 3086100 w 3829050"/>
              <a:gd name="connsiteY31" fmla="*/ 392892 h 967567"/>
              <a:gd name="connsiteX32" fmla="*/ 939800 w 3829050"/>
              <a:gd name="connsiteY32" fmla="*/ 497667 h 967567"/>
              <a:gd name="connsiteX33" fmla="*/ 825500 w 3829050"/>
              <a:gd name="connsiteY33" fmla="*/ 523067 h 967567"/>
              <a:gd name="connsiteX34" fmla="*/ 622300 w 3829050"/>
              <a:gd name="connsiteY34" fmla="*/ 535767 h 967567"/>
              <a:gd name="connsiteX35" fmla="*/ 393700 w 3829050"/>
              <a:gd name="connsiteY35" fmla="*/ 561167 h 967567"/>
              <a:gd name="connsiteX36" fmla="*/ 63500 w 3829050"/>
              <a:gd name="connsiteY36" fmla="*/ 561167 h 967567"/>
              <a:gd name="connsiteX37" fmla="*/ 63500 w 3829050"/>
              <a:gd name="connsiteY37" fmla="*/ 561167 h 967567"/>
              <a:gd name="connsiteX38" fmla="*/ 0 w 3829050"/>
              <a:gd name="connsiteY38" fmla="*/ 535767 h 967567"/>
              <a:gd name="connsiteX0" fmla="*/ 25400 w 3829050"/>
              <a:gd name="connsiteY0" fmla="*/ 40467 h 967567"/>
              <a:gd name="connsiteX1" fmla="*/ 25400 w 3829050"/>
              <a:gd name="connsiteY1" fmla="*/ 40467 h 967567"/>
              <a:gd name="connsiteX2" fmla="*/ 228600 w 3829050"/>
              <a:gd name="connsiteY2" fmla="*/ 2367 h 967567"/>
              <a:gd name="connsiteX3" fmla="*/ 647700 w 3829050"/>
              <a:gd name="connsiteY3" fmla="*/ 27767 h 967567"/>
              <a:gd name="connsiteX4" fmla="*/ 685800 w 3829050"/>
              <a:gd name="connsiteY4" fmla="*/ 53167 h 967567"/>
              <a:gd name="connsiteX5" fmla="*/ 749300 w 3829050"/>
              <a:gd name="connsiteY5" fmla="*/ 65867 h 967567"/>
              <a:gd name="connsiteX6" fmla="*/ 825500 w 3829050"/>
              <a:gd name="connsiteY6" fmla="*/ 91267 h 967567"/>
              <a:gd name="connsiteX7" fmla="*/ 939800 w 3829050"/>
              <a:gd name="connsiteY7" fmla="*/ 142067 h 967567"/>
              <a:gd name="connsiteX8" fmla="*/ 990600 w 3829050"/>
              <a:gd name="connsiteY8" fmla="*/ 154767 h 967567"/>
              <a:gd name="connsiteX9" fmla="*/ 1028700 w 3829050"/>
              <a:gd name="connsiteY9" fmla="*/ 167467 h 967567"/>
              <a:gd name="connsiteX10" fmla="*/ 1117600 w 3829050"/>
              <a:gd name="connsiteY10" fmla="*/ 192867 h 967567"/>
              <a:gd name="connsiteX11" fmla="*/ 1270000 w 3829050"/>
              <a:gd name="connsiteY11" fmla="*/ 243667 h 967567"/>
              <a:gd name="connsiteX12" fmla="*/ 1371600 w 3829050"/>
              <a:gd name="connsiteY12" fmla="*/ 269067 h 967567"/>
              <a:gd name="connsiteX13" fmla="*/ 1409700 w 3829050"/>
              <a:gd name="connsiteY13" fmla="*/ 294467 h 967567"/>
              <a:gd name="connsiteX14" fmla="*/ 1460500 w 3829050"/>
              <a:gd name="connsiteY14" fmla="*/ 307167 h 967567"/>
              <a:gd name="connsiteX15" fmla="*/ 1536700 w 3829050"/>
              <a:gd name="connsiteY15" fmla="*/ 332567 h 967567"/>
              <a:gd name="connsiteX16" fmla="*/ 1574800 w 3829050"/>
              <a:gd name="connsiteY16" fmla="*/ 345267 h 967567"/>
              <a:gd name="connsiteX17" fmla="*/ 1727200 w 3829050"/>
              <a:gd name="connsiteY17" fmla="*/ 421467 h 967567"/>
              <a:gd name="connsiteX18" fmla="*/ 1778000 w 3829050"/>
              <a:gd name="connsiteY18" fmla="*/ 446867 h 967567"/>
              <a:gd name="connsiteX19" fmla="*/ 1930400 w 3829050"/>
              <a:gd name="connsiteY19" fmla="*/ 497667 h 967567"/>
              <a:gd name="connsiteX20" fmla="*/ 1993900 w 3829050"/>
              <a:gd name="connsiteY20" fmla="*/ 510367 h 967567"/>
              <a:gd name="connsiteX21" fmla="*/ 2070100 w 3829050"/>
              <a:gd name="connsiteY21" fmla="*/ 535767 h 967567"/>
              <a:gd name="connsiteX22" fmla="*/ 2209800 w 3829050"/>
              <a:gd name="connsiteY22" fmla="*/ 561167 h 967567"/>
              <a:gd name="connsiteX23" fmla="*/ 2374900 w 3829050"/>
              <a:gd name="connsiteY23" fmla="*/ 611967 h 967567"/>
              <a:gd name="connsiteX24" fmla="*/ 2463800 w 3829050"/>
              <a:gd name="connsiteY24" fmla="*/ 637367 h 967567"/>
              <a:gd name="connsiteX25" fmla="*/ 2552700 w 3829050"/>
              <a:gd name="connsiteY25" fmla="*/ 662767 h 967567"/>
              <a:gd name="connsiteX26" fmla="*/ 2705100 w 3829050"/>
              <a:gd name="connsiteY26" fmla="*/ 700867 h 967567"/>
              <a:gd name="connsiteX27" fmla="*/ 3114675 w 3829050"/>
              <a:gd name="connsiteY27" fmla="*/ 719917 h 967567"/>
              <a:gd name="connsiteX28" fmla="*/ 3136900 w 3829050"/>
              <a:gd name="connsiteY28" fmla="*/ 967567 h 967567"/>
              <a:gd name="connsiteX29" fmla="*/ 3829050 w 3829050"/>
              <a:gd name="connsiteY29" fmla="*/ 599267 h 967567"/>
              <a:gd name="connsiteX30" fmla="*/ 3149600 w 3829050"/>
              <a:gd name="connsiteY30" fmla="*/ 167467 h 967567"/>
              <a:gd name="connsiteX31" fmla="*/ 3086100 w 3829050"/>
              <a:gd name="connsiteY31" fmla="*/ 392892 h 967567"/>
              <a:gd name="connsiteX32" fmla="*/ 825500 w 3829050"/>
              <a:gd name="connsiteY32" fmla="*/ 523067 h 967567"/>
              <a:gd name="connsiteX33" fmla="*/ 622300 w 3829050"/>
              <a:gd name="connsiteY33" fmla="*/ 535767 h 967567"/>
              <a:gd name="connsiteX34" fmla="*/ 393700 w 3829050"/>
              <a:gd name="connsiteY34" fmla="*/ 561167 h 967567"/>
              <a:gd name="connsiteX35" fmla="*/ 63500 w 3829050"/>
              <a:gd name="connsiteY35" fmla="*/ 561167 h 967567"/>
              <a:gd name="connsiteX36" fmla="*/ 63500 w 3829050"/>
              <a:gd name="connsiteY36" fmla="*/ 561167 h 967567"/>
              <a:gd name="connsiteX37" fmla="*/ 0 w 3829050"/>
              <a:gd name="connsiteY37" fmla="*/ 535767 h 967567"/>
              <a:gd name="connsiteX0" fmla="*/ 25400 w 3829050"/>
              <a:gd name="connsiteY0" fmla="*/ 40467 h 967567"/>
              <a:gd name="connsiteX1" fmla="*/ 25400 w 3829050"/>
              <a:gd name="connsiteY1" fmla="*/ 40467 h 967567"/>
              <a:gd name="connsiteX2" fmla="*/ 228600 w 3829050"/>
              <a:gd name="connsiteY2" fmla="*/ 2367 h 967567"/>
              <a:gd name="connsiteX3" fmla="*/ 647700 w 3829050"/>
              <a:gd name="connsiteY3" fmla="*/ 27767 h 967567"/>
              <a:gd name="connsiteX4" fmla="*/ 685800 w 3829050"/>
              <a:gd name="connsiteY4" fmla="*/ 53167 h 967567"/>
              <a:gd name="connsiteX5" fmla="*/ 749300 w 3829050"/>
              <a:gd name="connsiteY5" fmla="*/ 65867 h 967567"/>
              <a:gd name="connsiteX6" fmla="*/ 825500 w 3829050"/>
              <a:gd name="connsiteY6" fmla="*/ 91267 h 967567"/>
              <a:gd name="connsiteX7" fmla="*/ 939800 w 3829050"/>
              <a:gd name="connsiteY7" fmla="*/ 142067 h 967567"/>
              <a:gd name="connsiteX8" fmla="*/ 990600 w 3829050"/>
              <a:gd name="connsiteY8" fmla="*/ 154767 h 967567"/>
              <a:gd name="connsiteX9" fmla="*/ 1028700 w 3829050"/>
              <a:gd name="connsiteY9" fmla="*/ 167467 h 967567"/>
              <a:gd name="connsiteX10" fmla="*/ 1117600 w 3829050"/>
              <a:gd name="connsiteY10" fmla="*/ 192867 h 967567"/>
              <a:gd name="connsiteX11" fmla="*/ 1270000 w 3829050"/>
              <a:gd name="connsiteY11" fmla="*/ 243667 h 967567"/>
              <a:gd name="connsiteX12" fmla="*/ 1371600 w 3829050"/>
              <a:gd name="connsiteY12" fmla="*/ 269067 h 967567"/>
              <a:gd name="connsiteX13" fmla="*/ 1409700 w 3829050"/>
              <a:gd name="connsiteY13" fmla="*/ 294467 h 967567"/>
              <a:gd name="connsiteX14" fmla="*/ 1460500 w 3829050"/>
              <a:gd name="connsiteY14" fmla="*/ 307167 h 967567"/>
              <a:gd name="connsiteX15" fmla="*/ 1536700 w 3829050"/>
              <a:gd name="connsiteY15" fmla="*/ 332567 h 967567"/>
              <a:gd name="connsiteX16" fmla="*/ 1574800 w 3829050"/>
              <a:gd name="connsiteY16" fmla="*/ 345267 h 967567"/>
              <a:gd name="connsiteX17" fmla="*/ 1727200 w 3829050"/>
              <a:gd name="connsiteY17" fmla="*/ 421467 h 967567"/>
              <a:gd name="connsiteX18" fmla="*/ 1778000 w 3829050"/>
              <a:gd name="connsiteY18" fmla="*/ 446867 h 967567"/>
              <a:gd name="connsiteX19" fmla="*/ 1930400 w 3829050"/>
              <a:gd name="connsiteY19" fmla="*/ 497667 h 967567"/>
              <a:gd name="connsiteX20" fmla="*/ 1993900 w 3829050"/>
              <a:gd name="connsiteY20" fmla="*/ 510367 h 967567"/>
              <a:gd name="connsiteX21" fmla="*/ 2070100 w 3829050"/>
              <a:gd name="connsiteY21" fmla="*/ 535767 h 967567"/>
              <a:gd name="connsiteX22" fmla="*/ 2209800 w 3829050"/>
              <a:gd name="connsiteY22" fmla="*/ 561167 h 967567"/>
              <a:gd name="connsiteX23" fmla="*/ 2374900 w 3829050"/>
              <a:gd name="connsiteY23" fmla="*/ 611967 h 967567"/>
              <a:gd name="connsiteX24" fmla="*/ 2463800 w 3829050"/>
              <a:gd name="connsiteY24" fmla="*/ 637367 h 967567"/>
              <a:gd name="connsiteX25" fmla="*/ 2552700 w 3829050"/>
              <a:gd name="connsiteY25" fmla="*/ 662767 h 967567"/>
              <a:gd name="connsiteX26" fmla="*/ 2705100 w 3829050"/>
              <a:gd name="connsiteY26" fmla="*/ 700867 h 967567"/>
              <a:gd name="connsiteX27" fmla="*/ 3114675 w 3829050"/>
              <a:gd name="connsiteY27" fmla="*/ 719917 h 967567"/>
              <a:gd name="connsiteX28" fmla="*/ 3136900 w 3829050"/>
              <a:gd name="connsiteY28" fmla="*/ 967567 h 967567"/>
              <a:gd name="connsiteX29" fmla="*/ 3829050 w 3829050"/>
              <a:gd name="connsiteY29" fmla="*/ 599267 h 967567"/>
              <a:gd name="connsiteX30" fmla="*/ 3149600 w 3829050"/>
              <a:gd name="connsiteY30" fmla="*/ 167467 h 967567"/>
              <a:gd name="connsiteX31" fmla="*/ 3086100 w 3829050"/>
              <a:gd name="connsiteY31" fmla="*/ 392892 h 967567"/>
              <a:gd name="connsiteX32" fmla="*/ 622300 w 3829050"/>
              <a:gd name="connsiteY32" fmla="*/ 535767 h 967567"/>
              <a:gd name="connsiteX33" fmla="*/ 393700 w 3829050"/>
              <a:gd name="connsiteY33" fmla="*/ 561167 h 967567"/>
              <a:gd name="connsiteX34" fmla="*/ 63500 w 3829050"/>
              <a:gd name="connsiteY34" fmla="*/ 561167 h 967567"/>
              <a:gd name="connsiteX35" fmla="*/ 63500 w 3829050"/>
              <a:gd name="connsiteY35" fmla="*/ 561167 h 967567"/>
              <a:gd name="connsiteX36" fmla="*/ 0 w 3829050"/>
              <a:gd name="connsiteY36" fmla="*/ 535767 h 967567"/>
              <a:gd name="connsiteX0" fmla="*/ 25400 w 3829050"/>
              <a:gd name="connsiteY0" fmla="*/ 40467 h 967567"/>
              <a:gd name="connsiteX1" fmla="*/ 25400 w 3829050"/>
              <a:gd name="connsiteY1" fmla="*/ 40467 h 967567"/>
              <a:gd name="connsiteX2" fmla="*/ 228600 w 3829050"/>
              <a:gd name="connsiteY2" fmla="*/ 2367 h 967567"/>
              <a:gd name="connsiteX3" fmla="*/ 647700 w 3829050"/>
              <a:gd name="connsiteY3" fmla="*/ 27767 h 967567"/>
              <a:gd name="connsiteX4" fmla="*/ 685800 w 3829050"/>
              <a:gd name="connsiteY4" fmla="*/ 53167 h 967567"/>
              <a:gd name="connsiteX5" fmla="*/ 749300 w 3829050"/>
              <a:gd name="connsiteY5" fmla="*/ 65867 h 967567"/>
              <a:gd name="connsiteX6" fmla="*/ 825500 w 3829050"/>
              <a:gd name="connsiteY6" fmla="*/ 91267 h 967567"/>
              <a:gd name="connsiteX7" fmla="*/ 939800 w 3829050"/>
              <a:gd name="connsiteY7" fmla="*/ 142067 h 967567"/>
              <a:gd name="connsiteX8" fmla="*/ 990600 w 3829050"/>
              <a:gd name="connsiteY8" fmla="*/ 154767 h 967567"/>
              <a:gd name="connsiteX9" fmla="*/ 1028700 w 3829050"/>
              <a:gd name="connsiteY9" fmla="*/ 167467 h 967567"/>
              <a:gd name="connsiteX10" fmla="*/ 1117600 w 3829050"/>
              <a:gd name="connsiteY10" fmla="*/ 192867 h 967567"/>
              <a:gd name="connsiteX11" fmla="*/ 1270000 w 3829050"/>
              <a:gd name="connsiteY11" fmla="*/ 243667 h 967567"/>
              <a:gd name="connsiteX12" fmla="*/ 1371600 w 3829050"/>
              <a:gd name="connsiteY12" fmla="*/ 269067 h 967567"/>
              <a:gd name="connsiteX13" fmla="*/ 1409700 w 3829050"/>
              <a:gd name="connsiteY13" fmla="*/ 294467 h 967567"/>
              <a:gd name="connsiteX14" fmla="*/ 1460500 w 3829050"/>
              <a:gd name="connsiteY14" fmla="*/ 307167 h 967567"/>
              <a:gd name="connsiteX15" fmla="*/ 1536700 w 3829050"/>
              <a:gd name="connsiteY15" fmla="*/ 332567 h 967567"/>
              <a:gd name="connsiteX16" fmla="*/ 1574800 w 3829050"/>
              <a:gd name="connsiteY16" fmla="*/ 345267 h 967567"/>
              <a:gd name="connsiteX17" fmla="*/ 1727200 w 3829050"/>
              <a:gd name="connsiteY17" fmla="*/ 421467 h 967567"/>
              <a:gd name="connsiteX18" fmla="*/ 1778000 w 3829050"/>
              <a:gd name="connsiteY18" fmla="*/ 446867 h 967567"/>
              <a:gd name="connsiteX19" fmla="*/ 1930400 w 3829050"/>
              <a:gd name="connsiteY19" fmla="*/ 497667 h 967567"/>
              <a:gd name="connsiteX20" fmla="*/ 1993900 w 3829050"/>
              <a:gd name="connsiteY20" fmla="*/ 510367 h 967567"/>
              <a:gd name="connsiteX21" fmla="*/ 2070100 w 3829050"/>
              <a:gd name="connsiteY21" fmla="*/ 535767 h 967567"/>
              <a:gd name="connsiteX22" fmla="*/ 2209800 w 3829050"/>
              <a:gd name="connsiteY22" fmla="*/ 561167 h 967567"/>
              <a:gd name="connsiteX23" fmla="*/ 2374900 w 3829050"/>
              <a:gd name="connsiteY23" fmla="*/ 611967 h 967567"/>
              <a:gd name="connsiteX24" fmla="*/ 2463800 w 3829050"/>
              <a:gd name="connsiteY24" fmla="*/ 637367 h 967567"/>
              <a:gd name="connsiteX25" fmla="*/ 2552700 w 3829050"/>
              <a:gd name="connsiteY25" fmla="*/ 662767 h 967567"/>
              <a:gd name="connsiteX26" fmla="*/ 2705100 w 3829050"/>
              <a:gd name="connsiteY26" fmla="*/ 700867 h 967567"/>
              <a:gd name="connsiteX27" fmla="*/ 3114675 w 3829050"/>
              <a:gd name="connsiteY27" fmla="*/ 719917 h 967567"/>
              <a:gd name="connsiteX28" fmla="*/ 3136900 w 3829050"/>
              <a:gd name="connsiteY28" fmla="*/ 967567 h 967567"/>
              <a:gd name="connsiteX29" fmla="*/ 3829050 w 3829050"/>
              <a:gd name="connsiteY29" fmla="*/ 599267 h 967567"/>
              <a:gd name="connsiteX30" fmla="*/ 3149600 w 3829050"/>
              <a:gd name="connsiteY30" fmla="*/ 167467 h 967567"/>
              <a:gd name="connsiteX31" fmla="*/ 3086100 w 3829050"/>
              <a:gd name="connsiteY31" fmla="*/ 392892 h 967567"/>
              <a:gd name="connsiteX32" fmla="*/ 393700 w 3829050"/>
              <a:gd name="connsiteY32" fmla="*/ 561167 h 967567"/>
              <a:gd name="connsiteX33" fmla="*/ 63500 w 3829050"/>
              <a:gd name="connsiteY33" fmla="*/ 561167 h 967567"/>
              <a:gd name="connsiteX34" fmla="*/ 63500 w 3829050"/>
              <a:gd name="connsiteY34" fmla="*/ 561167 h 967567"/>
              <a:gd name="connsiteX35" fmla="*/ 0 w 3829050"/>
              <a:gd name="connsiteY35" fmla="*/ 535767 h 967567"/>
              <a:gd name="connsiteX0" fmla="*/ 25400 w 3829050"/>
              <a:gd name="connsiteY0" fmla="*/ 40467 h 967567"/>
              <a:gd name="connsiteX1" fmla="*/ 25400 w 3829050"/>
              <a:gd name="connsiteY1" fmla="*/ 40467 h 967567"/>
              <a:gd name="connsiteX2" fmla="*/ 228600 w 3829050"/>
              <a:gd name="connsiteY2" fmla="*/ 2367 h 967567"/>
              <a:gd name="connsiteX3" fmla="*/ 647700 w 3829050"/>
              <a:gd name="connsiteY3" fmla="*/ 27767 h 967567"/>
              <a:gd name="connsiteX4" fmla="*/ 685800 w 3829050"/>
              <a:gd name="connsiteY4" fmla="*/ 53167 h 967567"/>
              <a:gd name="connsiteX5" fmla="*/ 749300 w 3829050"/>
              <a:gd name="connsiteY5" fmla="*/ 65867 h 967567"/>
              <a:gd name="connsiteX6" fmla="*/ 825500 w 3829050"/>
              <a:gd name="connsiteY6" fmla="*/ 91267 h 967567"/>
              <a:gd name="connsiteX7" fmla="*/ 939800 w 3829050"/>
              <a:gd name="connsiteY7" fmla="*/ 142067 h 967567"/>
              <a:gd name="connsiteX8" fmla="*/ 990600 w 3829050"/>
              <a:gd name="connsiteY8" fmla="*/ 154767 h 967567"/>
              <a:gd name="connsiteX9" fmla="*/ 1028700 w 3829050"/>
              <a:gd name="connsiteY9" fmla="*/ 167467 h 967567"/>
              <a:gd name="connsiteX10" fmla="*/ 1117600 w 3829050"/>
              <a:gd name="connsiteY10" fmla="*/ 192867 h 967567"/>
              <a:gd name="connsiteX11" fmla="*/ 1270000 w 3829050"/>
              <a:gd name="connsiteY11" fmla="*/ 243667 h 967567"/>
              <a:gd name="connsiteX12" fmla="*/ 1371600 w 3829050"/>
              <a:gd name="connsiteY12" fmla="*/ 269067 h 967567"/>
              <a:gd name="connsiteX13" fmla="*/ 1409700 w 3829050"/>
              <a:gd name="connsiteY13" fmla="*/ 294467 h 967567"/>
              <a:gd name="connsiteX14" fmla="*/ 1460500 w 3829050"/>
              <a:gd name="connsiteY14" fmla="*/ 307167 h 967567"/>
              <a:gd name="connsiteX15" fmla="*/ 1536700 w 3829050"/>
              <a:gd name="connsiteY15" fmla="*/ 332567 h 967567"/>
              <a:gd name="connsiteX16" fmla="*/ 1574800 w 3829050"/>
              <a:gd name="connsiteY16" fmla="*/ 345267 h 967567"/>
              <a:gd name="connsiteX17" fmla="*/ 1727200 w 3829050"/>
              <a:gd name="connsiteY17" fmla="*/ 421467 h 967567"/>
              <a:gd name="connsiteX18" fmla="*/ 1778000 w 3829050"/>
              <a:gd name="connsiteY18" fmla="*/ 446867 h 967567"/>
              <a:gd name="connsiteX19" fmla="*/ 1930400 w 3829050"/>
              <a:gd name="connsiteY19" fmla="*/ 497667 h 967567"/>
              <a:gd name="connsiteX20" fmla="*/ 1993900 w 3829050"/>
              <a:gd name="connsiteY20" fmla="*/ 510367 h 967567"/>
              <a:gd name="connsiteX21" fmla="*/ 2070100 w 3829050"/>
              <a:gd name="connsiteY21" fmla="*/ 535767 h 967567"/>
              <a:gd name="connsiteX22" fmla="*/ 2209800 w 3829050"/>
              <a:gd name="connsiteY22" fmla="*/ 561167 h 967567"/>
              <a:gd name="connsiteX23" fmla="*/ 2374900 w 3829050"/>
              <a:gd name="connsiteY23" fmla="*/ 611967 h 967567"/>
              <a:gd name="connsiteX24" fmla="*/ 2463800 w 3829050"/>
              <a:gd name="connsiteY24" fmla="*/ 637367 h 967567"/>
              <a:gd name="connsiteX25" fmla="*/ 2552700 w 3829050"/>
              <a:gd name="connsiteY25" fmla="*/ 662767 h 967567"/>
              <a:gd name="connsiteX26" fmla="*/ 2705100 w 3829050"/>
              <a:gd name="connsiteY26" fmla="*/ 700867 h 967567"/>
              <a:gd name="connsiteX27" fmla="*/ 3114675 w 3829050"/>
              <a:gd name="connsiteY27" fmla="*/ 719917 h 967567"/>
              <a:gd name="connsiteX28" fmla="*/ 3136900 w 3829050"/>
              <a:gd name="connsiteY28" fmla="*/ 967567 h 967567"/>
              <a:gd name="connsiteX29" fmla="*/ 3829050 w 3829050"/>
              <a:gd name="connsiteY29" fmla="*/ 599267 h 967567"/>
              <a:gd name="connsiteX30" fmla="*/ 3149600 w 3829050"/>
              <a:gd name="connsiteY30" fmla="*/ 167467 h 967567"/>
              <a:gd name="connsiteX31" fmla="*/ 3086100 w 3829050"/>
              <a:gd name="connsiteY31" fmla="*/ 392892 h 967567"/>
              <a:gd name="connsiteX32" fmla="*/ 63500 w 3829050"/>
              <a:gd name="connsiteY32" fmla="*/ 561167 h 967567"/>
              <a:gd name="connsiteX33" fmla="*/ 63500 w 3829050"/>
              <a:gd name="connsiteY33" fmla="*/ 561167 h 967567"/>
              <a:gd name="connsiteX34" fmla="*/ 0 w 3829050"/>
              <a:gd name="connsiteY34" fmla="*/ 535767 h 967567"/>
              <a:gd name="connsiteX0" fmla="*/ 25400 w 3829050"/>
              <a:gd name="connsiteY0" fmla="*/ 40467 h 967567"/>
              <a:gd name="connsiteX1" fmla="*/ 25400 w 3829050"/>
              <a:gd name="connsiteY1" fmla="*/ 40467 h 967567"/>
              <a:gd name="connsiteX2" fmla="*/ 228600 w 3829050"/>
              <a:gd name="connsiteY2" fmla="*/ 2367 h 967567"/>
              <a:gd name="connsiteX3" fmla="*/ 647700 w 3829050"/>
              <a:gd name="connsiteY3" fmla="*/ 27767 h 967567"/>
              <a:gd name="connsiteX4" fmla="*/ 685800 w 3829050"/>
              <a:gd name="connsiteY4" fmla="*/ 53167 h 967567"/>
              <a:gd name="connsiteX5" fmla="*/ 749300 w 3829050"/>
              <a:gd name="connsiteY5" fmla="*/ 65867 h 967567"/>
              <a:gd name="connsiteX6" fmla="*/ 825500 w 3829050"/>
              <a:gd name="connsiteY6" fmla="*/ 91267 h 967567"/>
              <a:gd name="connsiteX7" fmla="*/ 939800 w 3829050"/>
              <a:gd name="connsiteY7" fmla="*/ 142067 h 967567"/>
              <a:gd name="connsiteX8" fmla="*/ 990600 w 3829050"/>
              <a:gd name="connsiteY8" fmla="*/ 154767 h 967567"/>
              <a:gd name="connsiteX9" fmla="*/ 1028700 w 3829050"/>
              <a:gd name="connsiteY9" fmla="*/ 167467 h 967567"/>
              <a:gd name="connsiteX10" fmla="*/ 1117600 w 3829050"/>
              <a:gd name="connsiteY10" fmla="*/ 192867 h 967567"/>
              <a:gd name="connsiteX11" fmla="*/ 1270000 w 3829050"/>
              <a:gd name="connsiteY11" fmla="*/ 243667 h 967567"/>
              <a:gd name="connsiteX12" fmla="*/ 1371600 w 3829050"/>
              <a:gd name="connsiteY12" fmla="*/ 269067 h 967567"/>
              <a:gd name="connsiteX13" fmla="*/ 1409700 w 3829050"/>
              <a:gd name="connsiteY13" fmla="*/ 294467 h 967567"/>
              <a:gd name="connsiteX14" fmla="*/ 1460500 w 3829050"/>
              <a:gd name="connsiteY14" fmla="*/ 307167 h 967567"/>
              <a:gd name="connsiteX15" fmla="*/ 1536700 w 3829050"/>
              <a:gd name="connsiteY15" fmla="*/ 332567 h 967567"/>
              <a:gd name="connsiteX16" fmla="*/ 1574800 w 3829050"/>
              <a:gd name="connsiteY16" fmla="*/ 345267 h 967567"/>
              <a:gd name="connsiteX17" fmla="*/ 1727200 w 3829050"/>
              <a:gd name="connsiteY17" fmla="*/ 421467 h 967567"/>
              <a:gd name="connsiteX18" fmla="*/ 1778000 w 3829050"/>
              <a:gd name="connsiteY18" fmla="*/ 446867 h 967567"/>
              <a:gd name="connsiteX19" fmla="*/ 1930400 w 3829050"/>
              <a:gd name="connsiteY19" fmla="*/ 497667 h 967567"/>
              <a:gd name="connsiteX20" fmla="*/ 1993900 w 3829050"/>
              <a:gd name="connsiteY20" fmla="*/ 510367 h 967567"/>
              <a:gd name="connsiteX21" fmla="*/ 2070100 w 3829050"/>
              <a:gd name="connsiteY21" fmla="*/ 535767 h 967567"/>
              <a:gd name="connsiteX22" fmla="*/ 2209800 w 3829050"/>
              <a:gd name="connsiteY22" fmla="*/ 561167 h 967567"/>
              <a:gd name="connsiteX23" fmla="*/ 2374900 w 3829050"/>
              <a:gd name="connsiteY23" fmla="*/ 611967 h 967567"/>
              <a:gd name="connsiteX24" fmla="*/ 2463800 w 3829050"/>
              <a:gd name="connsiteY24" fmla="*/ 637367 h 967567"/>
              <a:gd name="connsiteX25" fmla="*/ 2552700 w 3829050"/>
              <a:gd name="connsiteY25" fmla="*/ 662767 h 967567"/>
              <a:gd name="connsiteX26" fmla="*/ 2705100 w 3829050"/>
              <a:gd name="connsiteY26" fmla="*/ 700867 h 967567"/>
              <a:gd name="connsiteX27" fmla="*/ 3114675 w 3829050"/>
              <a:gd name="connsiteY27" fmla="*/ 719917 h 967567"/>
              <a:gd name="connsiteX28" fmla="*/ 3136900 w 3829050"/>
              <a:gd name="connsiteY28" fmla="*/ 967567 h 967567"/>
              <a:gd name="connsiteX29" fmla="*/ 3829050 w 3829050"/>
              <a:gd name="connsiteY29" fmla="*/ 599267 h 967567"/>
              <a:gd name="connsiteX30" fmla="*/ 3149600 w 3829050"/>
              <a:gd name="connsiteY30" fmla="*/ 167467 h 967567"/>
              <a:gd name="connsiteX31" fmla="*/ 3086100 w 3829050"/>
              <a:gd name="connsiteY31" fmla="*/ 392892 h 967567"/>
              <a:gd name="connsiteX32" fmla="*/ 63500 w 3829050"/>
              <a:gd name="connsiteY32" fmla="*/ 561167 h 967567"/>
              <a:gd name="connsiteX33" fmla="*/ 0 w 3829050"/>
              <a:gd name="connsiteY33" fmla="*/ 535767 h 967567"/>
              <a:gd name="connsiteX0" fmla="*/ 25400 w 3829050"/>
              <a:gd name="connsiteY0" fmla="*/ 40467 h 967567"/>
              <a:gd name="connsiteX1" fmla="*/ 25400 w 3829050"/>
              <a:gd name="connsiteY1" fmla="*/ 40467 h 967567"/>
              <a:gd name="connsiteX2" fmla="*/ 228600 w 3829050"/>
              <a:gd name="connsiteY2" fmla="*/ 2367 h 967567"/>
              <a:gd name="connsiteX3" fmla="*/ 647700 w 3829050"/>
              <a:gd name="connsiteY3" fmla="*/ 27767 h 967567"/>
              <a:gd name="connsiteX4" fmla="*/ 685800 w 3829050"/>
              <a:gd name="connsiteY4" fmla="*/ 53167 h 967567"/>
              <a:gd name="connsiteX5" fmla="*/ 749300 w 3829050"/>
              <a:gd name="connsiteY5" fmla="*/ 65867 h 967567"/>
              <a:gd name="connsiteX6" fmla="*/ 825500 w 3829050"/>
              <a:gd name="connsiteY6" fmla="*/ 91267 h 967567"/>
              <a:gd name="connsiteX7" fmla="*/ 939800 w 3829050"/>
              <a:gd name="connsiteY7" fmla="*/ 142067 h 967567"/>
              <a:gd name="connsiteX8" fmla="*/ 990600 w 3829050"/>
              <a:gd name="connsiteY8" fmla="*/ 154767 h 967567"/>
              <a:gd name="connsiteX9" fmla="*/ 1028700 w 3829050"/>
              <a:gd name="connsiteY9" fmla="*/ 167467 h 967567"/>
              <a:gd name="connsiteX10" fmla="*/ 1117600 w 3829050"/>
              <a:gd name="connsiteY10" fmla="*/ 192867 h 967567"/>
              <a:gd name="connsiteX11" fmla="*/ 1270000 w 3829050"/>
              <a:gd name="connsiteY11" fmla="*/ 243667 h 967567"/>
              <a:gd name="connsiteX12" fmla="*/ 1371600 w 3829050"/>
              <a:gd name="connsiteY12" fmla="*/ 269067 h 967567"/>
              <a:gd name="connsiteX13" fmla="*/ 1409700 w 3829050"/>
              <a:gd name="connsiteY13" fmla="*/ 294467 h 967567"/>
              <a:gd name="connsiteX14" fmla="*/ 1460500 w 3829050"/>
              <a:gd name="connsiteY14" fmla="*/ 307167 h 967567"/>
              <a:gd name="connsiteX15" fmla="*/ 1536700 w 3829050"/>
              <a:gd name="connsiteY15" fmla="*/ 332567 h 967567"/>
              <a:gd name="connsiteX16" fmla="*/ 1574800 w 3829050"/>
              <a:gd name="connsiteY16" fmla="*/ 345267 h 967567"/>
              <a:gd name="connsiteX17" fmla="*/ 1727200 w 3829050"/>
              <a:gd name="connsiteY17" fmla="*/ 421467 h 967567"/>
              <a:gd name="connsiteX18" fmla="*/ 1778000 w 3829050"/>
              <a:gd name="connsiteY18" fmla="*/ 446867 h 967567"/>
              <a:gd name="connsiteX19" fmla="*/ 1930400 w 3829050"/>
              <a:gd name="connsiteY19" fmla="*/ 497667 h 967567"/>
              <a:gd name="connsiteX20" fmla="*/ 1993900 w 3829050"/>
              <a:gd name="connsiteY20" fmla="*/ 510367 h 967567"/>
              <a:gd name="connsiteX21" fmla="*/ 2070100 w 3829050"/>
              <a:gd name="connsiteY21" fmla="*/ 535767 h 967567"/>
              <a:gd name="connsiteX22" fmla="*/ 2209800 w 3829050"/>
              <a:gd name="connsiteY22" fmla="*/ 561167 h 967567"/>
              <a:gd name="connsiteX23" fmla="*/ 2374900 w 3829050"/>
              <a:gd name="connsiteY23" fmla="*/ 611967 h 967567"/>
              <a:gd name="connsiteX24" fmla="*/ 2463800 w 3829050"/>
              <a:gd name="connsiteY24" fmla="*/ 637367 h 967567"/>
              <a:gd name="connsiteX25" fmla="*/ 2552700 w 3829050"/>
              <a:gd name="connsiteY25" fmla="*/ 662767 h 967567"/>
              <a:gd name="connsiteX26" fmla="*/ 2705100 w 3829050"/>
              <a:gd name="connsiteY26" fmla="*/ 700867 h 967567"/>
              <a:gd name="connsiteX27" fmla="*/ 3114675 w 3829050"/>
              <a:gd name="connsiteY27" fmla="*/ 719917 h 967567"/>
              <a:gd name="connsiteX28" fmla="*/ 3136900 w 3829050"/>
              <a:gd name="connsiteY28" fmla="*/ 967567 h 967567"/>
              <a:gd name="connsiteX29" fmla="*/ 3829050 w 3829050"/>
              <a:gd name="connsiteY29" fmla="*/ 599267 h 967567"/>
              <a:gd name="connsiteX30" fmla="*/ 3149600 w 3829050"/>
              <a:gd name="connsiteY30" fmla="*/ 167467 h 967567"/>
              <a:gd name="connsiteX31" fmla="*/ 3086100 w 3829050"/>
              <a:gd name="connsiteY31" fmla="*/ 392892 h 967567"/>
              <a:gd name="connsiteX32" fmla="*/ 0 w 3829050"/>
              <a:gd name="connsiteY32" fmla="*/ 535767 h 967567"/>
              <a:gd name="connsiteX0" fmla="*/ 25400 w 3829050"/>
              <a:gd name="connsiteY0" fmla="*/ 12700 h 939800"/>
              <a:gd name="connsiteX1" fmla="*/ 25400 w 3829050"/>
              <a:gd name="connsiteY1" fmla="*/ 12700 h 939800"/>
              <a:gd name="connsiteX2" fmla="*/ 647700 w 3829050"/>
              <a:gd name="connsiteY2" fmla="*/ 0 h 939800"/>
              <a:gd name="connsiteX3" fmla="*/ 685800 w 3829050"/>
              <a:gd name="connsiteY3" fmla="*/ 25400 h 939800"/>
              <a:gd name="connsiteX4" fmla="*/ 749300 w 3829050"/>
              <a:gd name="connsiteY4" fmla="*/ 38100 h 939800"/>
              <a:gd name="connsiteX5" fmla="*/ 825500 w 3829050"/>
              <a:gd name="connsiteY5" fmla="*/ 63500 h 939800"/>
              <a:gd name="connsiteX6" fmla="*/ 939800 w 3829050"/>
              <a:gd name="connsiteY6" fmla="*/ 114300 h 939800"/>
              <a:gd name="connsiteX7" fmla="*/ 990600 w 3829050"/>
              <a:gd name="connsiteY7" fmla="*/ 127000 h 939800"/>
              <a:gd name="connsiteX8" fmla="*/ 1028700 w 3829050"/>
              <a:gd name="connsiteY8" fmla="*/ 139700 h 939800"/>
              <a:gd name="connsiteX9" fmla="*/ 1117600 w 3829050"/>
              <a:gd name="connsiteY9" fmla="*/ 165100 h 939800"/>
              <a:gd name="connsiteX10" fmla="*/ 1270000 w 3829050"/>
              <a:gd name="connsiteY10" fmla="*/ 215900 h 939800"/>
              <a:gd name="connsiteX11" fmla="*/ 1371600 w 3829050"/>
              <a:gd name="connsiteY11" fmla="*/ 241300 h 939800"/>
              <a:gd name="connsiteX12" fmla="*/ 1409700 w 3829050"/>
              <a:gd name="connsiteY12" fmla="*/ 266700 h 939800"/>
              <a:gd name="connsiteX13" fmla="*/ 1460500 w 3829050"/>
              <a:gd name="connsiteY13" fmla="*/ 279400 h 939800"/>
              <a:gd name="connsiteX14" fmla="*/ 1536700 w 3829050"/>
              <a:gd name="connsiteY14" fmla="*/ 304800 h 939800"/>
              <a:gd name="connsiteX15" fmla="*/ 1574800 w 3829050"/>
              <a:gd name="connsiteY15" fmla="*/ 317500 h 939800"/>
              <a:gd name="connsiteX16" fmla="*/ 1727200 w 3829050"/>
              <a:gd name="connsiteY16" fmla="*/ 393700 h 939800"/>
              <a:gd name="connsiteX17" fmla="*/ 1778000 w 3829050"/>
              <a:gd name="connsiteY17" fmla="*/ 419100 h 939800"/>
              <a:gd name="connsiteX18" fmla="*/ 1930400 w 3829050"/>
              <a:gd name="connsiteY18" fmla="*/ 469900 h 939800"/>
              <a:gd name="connsiteX19" fmla="*/ 1993900 w 3829050"/>
              <a:gd name="connsiteY19" fmla="*/ 482600 h 939800"/>
              <a:gd name="connsiteX20" fmla="*/ 2070100 w 3829050"/>
              <a:gd name="connsiteY20" fmla="*/ 508000 h 939800"/>
              <a:gd name="connsiteX21" fmla="*/ 2209800 w 3829050"/>
              <a:gd name="connsiteY21" fmla="*/ 533400 h 939800"/>
              <a:gd name="connsiteX22" fmla="*/ 2374900 w 3829050"/>
              <a:gd name="connsiteY22" fmla="*/ 584200 h 939800"/>
              <a:gd name="connsiteX23" fmla="*/ 2463800 w 3829050"/>
              <a:gd name="connsiteY23" fmla="*/ 609600 h 939800"/>
              <a:gd name="connsiteX24" fmla="*/ 2552700 w 3829050"/>
              <a:gd name="connsiteY24" fmla="*/ 635000 h 939800"/>
              <a:gd name="connsiteX25" fmla="*/ 2705100 w 3829050"/>
              <a:gd name="connsiteY25" fmla="*/ 673100 h 939800"/>
              <a:gd name="connsiteX26" fmla="*/ 3114675 w 3829050"/>
              <a:gd name="connsiteY26" fmla="*/ 692150 h 939800"/>
              <a:gd name="connsiteX27" fmla="*/ 3136900 w 3829050"/>
              <a:gd name="connsiteY27" fmla="*/ 939800 h 939800"/>
              <a:gd name="connsiteX28" fmla="*/ 3829050 w 3829050"/>
              <a:gd name="connsiteY28" fmla="*/ 571500 h 939800"/>
              <a:gd name="connsiteX29" fmla="*/ 3149600 w 3829050"/>
              <a:gd name="connsiteY29" fmla="*/ 139700 h 939800"/>
              <a:gd name="connsiteX30" fmla="*/ 3086100 w 3829050"/>
              <a:gd name="connsiteY30" fmla="*/ 365125 h 939800"/>
              <a:gd name="connsiteX31" fmla="*/ 0 w 3829050"/>
              <a:gd name="connsiteY31" fmla="*/ 508000 h 939800"/>
              <a:gd name="connsiteX0" fmla="*/ 25400 w 3829050"/>
              <a:gd name="connsiteY0" fmla="*/ 12700 h 939800"/>
              <a:gd name="connsiteX1" fmla="*/ 25400 w 3829050"/>
              <a:gd name="connsiteY1" fmla="*/ 12700 h 939800"/>
              <a:gd name="connsiteX2" fmla="*/ 647700 w 3829050"/>
              <a:gd name="connsiteY2" fmla="*/ 0 h 939800"/>
              <a:gd name="connsiteX3" fmla="*/ 749300 w 3829050"/>
              <a:gd name="connsiteY3" fmla="*/ 38100 h 939800"/>
              <a:gd name="connsiteX4" fmla="*/ 825500 w 3829050"/>
              <a:gd name="connsiteY4" fmla="*/ 63500 h 939800"/>
              <a:gd name="connsiteX5" fmla="*/ 939800 w 3829050"/>
              <a:gd name="connsiteY5" fmla="*/ 114300 h 939800"/>
              <a:gd name="connsiteX6" fmla="*/ 990600 w 3829050"/>
              <a:gd name="connsiteY6" fmla="*/ 127000 h 939800"/>
              <a:gd name="connsiteX7" fmla="*/ 1028700 w 3829050"/>
              <a:gd name="connsiteY7" fmla="*/ 139700 h 939800"/>
              <a:gd name="connsiteX8" fmla="*/ 1117600 w 3829050"/>
              <a:gd name="connsiteY8" fmla="*/ 165100 h 939800"/>
              <a:gd name="connsiteX9" fmla="*/ 1270000 w 3829050"/>
              <a:gd name="connsiteY9" fmla="*/ 215900 h 939800"/>
              <a:gd name="connsiteX10" fmla="*/ 1371600 w 3829050"/>
              <a:gd name="connsiteY10" fmla="*/ 241300 h 939800"/>
              <a:gd name="connsiteX11" fmla="*/ 1409700 w 3829050"/>
              <a:gd name="connsiteY11" fmla="*/ 266700 h 939800"/>
              <a:gd name="connsiteX12" fmla="*/ 1460500 w 3829050"/>
              <a:gd name="connsiteY12" fmla="*/ 279400 h 939800"/>
              <a:gd name="connsiteX13" fmla="*/ 1536700 w 3829050"/>
              <a:gd name="connsiteY13" fmla="*/ 304800 h 939800"/>
              <a:gd name="connsiteX14" fmla="*/ 1574800 w 3829050"/>
              <a:gd name="connsiteY14" fmla="*/ 317500 h 939800"/>
              <a:gd name="connsiteX15" fmla="*/ 1727200 w 3829050"/>
              <a:gd name="connsiteY15" fmla="*/ 393700 h 939800"/>
              <a:gd name="connsiteX16" fmla="*/ 1778000 w 3829050"/>
              <a:gd name="connsiteY16" fmla="*/ 419100 h 939800"/>
              <a:gd name="connsiteX17" fmla="*/ 1930400 w 3829050"/>
              <a:gd name="connsiteY17" fmla="*/ 469900 h 939800"/>
              <a:gd name="connsiteX18" fmla="*/ 1993900 w 3829050"/>
              <a:gd name="connsiteY18" fmla="*/ 482600 h 939800"/>
              <a:gd name="connsiteX19" fmla="*/ 2070100 w 3829050"/>
              <a:gd name="connsiteY19" fmla="*/ 508000 h 939800"/>
              <a:gd name="connsiteX20" fmla="*/ 2209800 w 3829050"/>
              <a:gd name="connsiteY20" fmla="*/ 533400 h 939800"/>
              <a:gd name="connsiteX21" fmla="*/ 2374900 w 3829050"/>
              <a:gd name="connsiteY21" fmla="*/ 584200 h 939800"/>
              <a:gd name="connsiteX22" fmla="*/ 2463800 w 3829050"/>
              <a:gd name="connsiteY22" fmla="*/ 609600 h 939800"/>
              <a:gd name="connsiteX23" fmla="*/ 2552700 w 3829050"/>
              <a:gd name="connsiteY23" fmla="*/ 635000 h 939800"/>
              <a:gd name="connsiteX24" fmla="*/ 2705100 w 3829050"/>
              <a:gd name="connsiteY24" fmla="*/ 673100 h 939800"/>
              <a:gd name="connsiteX25" fmla="*/ 3114675 w 3829050"/>
              <a:gd name="connsiteY25" fmla="*/ 692150 h 939800"/>
              <a:gd name="connsiteX26" fmla="*/ 3136900 w 3829050"/>
              <a:gd name="connsiteY26" fmla="*/ 939800 h 939800"/>
              <a:gd name="connsiteX27" fmla="*/ 3829050 w 3829050"/>
              <a:gd name="connsiteY27" fmla="*/ 571500 h 939800"/>
              <a:gd name="connsiteX28" fmla="*/ 3149600 w 3829050"/>
              <a:gd name="connsiteY28" fmla="*/ 139700 h 939800"/>
              <a:gd name="connsiteX29" fmla="*/ 3086100 w 3829050"/>
              <a:gd name="connsiteY29" fmla="*/ 365125 h 939800"/>
              <a:gd name="connsiteX30" fmla="*/ 0 w 3829050"/>
              <a:gd name="connsiteY30" fmla="*/ 508000 h 939800"/>
              <a:gd name="connsiteX0" fmla="*/ 25400 w 3829050"/>
              <a:gd name="connsiteY0" fmla="*/ 12700 h 939800"/>
              <a:gd name="connsiteX1" fmla="*/ 25400 w 3829050"/>
              <a:gd name="connsiteY1" fmla="*/ 12700 h 939800"/>
              <a:gd name="connsiteX2" fmla="*/ 647700 w 3829050"/>
              <a:gd name="connsiteY2" fmla="*/ 0 h 939800"/>
              <a:gd name="connsiteX3" fmla="*/ 825500 w 3829050"/>
              <a:gd name="connsiteY3" fmla="*/ 63500 h 939800"/>
              <a:gd name="connsiteX4" fmla="*/ 939800 w 3829050"/>
              <a:gd name="connsiteY4" fmla="*/ 114300 h 939800"/>
              <a:gd name="connsiteX5" fmla="*/ 990600 w 3829050"/>
              <a:gd name="connsiteY5" fmla="*/ 127000 h 939800"/>
              <a:gd name="connsiteX6" fmla="*/ 1028700 w 3829050"/>
              <a:gd name="connsiteY6" fmla="*/ 139700 h 939800"/>
              <a:gd name="connsiteX7" fmla="*/ 1117600 w 3829050"/>
              <a:gd name="connsiteY7" fmla="*/ 165100 h 939800"/>
              <a:gd name="connsiteX8" fmla="*/ 1270000 w 3829050"/>
              <a:gd name="connsiteY8" fmla="*/ 215900 h 939800"/>
              <a:gd name="connsiteX9" fmla="*/ 1371600 w 3829050"/>
              <a:gd name="connsiteY9" fmla="*/ 241300 h 939800"/>
              <a:gd name="connsiteX10" fmla="*/ 1409700 w 3829050"/>
              <a:gd name="connsiteY10" fmla="*/ 266700 h 939800"/>
              <a:gd name="connsiteX11" fmla="*/ 1460500 w 3829050"/>
              <a:gd name="connsiteY11" fmla="*/ 279400 h 939800"/>
              <a:gd name="connsiteX12" fmla="*/ 1536700 w 3829050"/>
              <a:gd name="connsiteY12" fmla="*/ 304800 h 939800"/>
              <a:gd name="connsiteX13" fmla="*/ 1574800 w 3829050"/>
              <a:gd name="connsiteY13" fmla="*/ 317500 h 939800"/>
              <a:gd name="connsiteX14" fmla="*/ 1727200 w 3829050"/>
              <a:gd name="connsiteY14" fmla="*/ 393700 h 939800"/>
              <a:gd name="connsiteX15" fmla="*/ 1778000 w 3829050"/>
              <a:gd name="connsiteY15" fmla="*/ 419100 h 939800"/>
              <a:gd name="connsiteX16" fmla="*/ 1930400 w 3829050"/>
              <a:gd name="connsiteY16" fmla="*/ 469900 h 939800"/>
              <a:gd name="connsiteX17" fmla="*/ 1993900 w 3829050"/>
              <a:gd name="connsiteY17" fmla="*/ 482600 h 939800"/>
              <a:gd name="connsiteX18" fmla="*/ 2070100 w 3829050"/>
              <a:gd name="connsiteY18" fmla="*/ 508000 h 939800"/>
              <a:gd name="connsiteX19" fmla="*/ 2209800 w 3829050"/>
              <a:gd name="connsiteY19" fmla="*/ 533400 h 939800"/>
              <a:gd name="connsiteX20" fmla="*/ 2374900 w 3829050"/>
              <a:gd name="connsiteY20" fmla="*/ 584200 h 939800"/>
              <a:gd name="connsiteX21" fmla="*/ 2463800 w 3829050"/>
              <a:gd name="connsiteY21" fmla="*/ 609600 h 939800"/>
              <a:gd name="connsiteX22" fmla="*/ 2552700 w 3829050"/>
              <a:gd name="connsiteY22" fmla="*/ 635000 h 939800"/>
              <a:gd name="connsiteX23" fmla="*/ 2705100 w 3829050"/>
              <a:gd name="connsiteY23" fmla="*/ 673100 h 939800"/>
              <a:gd name="connsiteX24" fmla="*/ 3114675 w 3829050"/>
              <a:gd name="connsiteY24" fmla="*/ 692150 h 939800"/>
              <a:gd name="connsiteX25" fmla="*/ 3136900 w 3829050"/>
              <a:gd name="connsiteY25" fmla="*/ 939800 h 939800"/>
              <a:gd name="connsiteX26" fmla="*/ 3829050 w 3829050"/>
              <a:gd name="connsiteY26" fmla="*/ 571500 h 939800"/>
              <a:gd name="connsiteX27" fmla="*/ 3149600 w 3829050"/>
              <a:gd name="connsiteY27" fmla="*/ 139700 h 939800"/>
              <a:gd name="connsiteX28" fmla="*/ 3086100 w 3829050"/>
              <a:gd name="connsiteY28" fmla="*/ 365125 h 939800"/>
              <a:gd name="connsiteX29" fmla="*/ 0 w 3829050"/>
              <a:gd name="connsiteY29" fmla="*/ 508000 h 939800"/>
              <a:gd name="connsiteX0" fmla="*/ 25400 w 3829050"/>
              <a:gd name="connsiteY0" fmla="*/ 12700 h 939800"/>
              <a:gd name="connsiteX1" fmla="*/ 25400 w 3829050"/>
              <a:gd name="connsiteY1" fmla="*/ 12700 h 939800"/>
              <a:gd name="connsiteX2" fmla="*/ 647700 w 3829050"/>
              <a:gd name="connsiteY2" fmla="*/ 0 h 939800"/>
              <a:gd name="connsiteX3" fmla="*/ 939800 w 3829050"/>
              <a:gd name="connsiteY3" fmla="*/ 114300 h 939800"/>
              <a:gd name="connsiteX4" fmla="*/ 990600 w 3829050"/>
              <a:gd name="connsiteY4" fmla="*/ 127000 h 939800"/>
              <a:gd name="connsiteX5" fmla="*/ 1028700 w 3829050"/>
              <a:gd name="connsiteY5" fmla="*/ 139700 h 939800"/>
              <a:gd name="connsiteX6" fmla="*/ 1117600 w 3829050"/>
              <a:gd name="connsiteY6" fmla="*/ 165100 h 939800"/>
              <a:gd name="connsiteX7" fmla="*/ 1270000 w 3829050"/>
              <a:gd name="connsiteY7" fmla="*/ 215900 h 939800"/>
              <a:gd name="connsiteX8" fmla="*/ 1371600 w 3829050"/>
              <a:gd name="connsiteY8" fmla="*/ 241300 h 939800"/>
              <a:gd name="connsiteX9" fmla="*/ 1409700 w 3829050"/>
              <a:gd name="connsiteY9" fmla="*/ 266700 h 939800"/>
              <a:gd name="connsiteX10" fmla="*/ 1460500 w 3829050"/>
              <a:gd name="connsiteY10" fmla="*/ 279400 h 939800"/>
              <a:gd name="connsiteX11" fmla="*/ 1536700 w 3829050"/>
              <a:gd name="connsiteY11" fmla="*/ 304800 h 939800"/>
              <a:gd name="connsiteX12" fmla="*/ 1574800 w 3829050"/>
              <a:gd name="connsiteY12" fmla="*/ 317500 h 939800"/>
              <a:gd name="connsiteX13" fmla="*/ 1727200 w 3829050"/>
              <a:gd name="connsiteY13" fmla="*/ 393700 h 939800"/>
              <a:gd name="connsiteX14" fmla="*/ 1778000 w 3829050"/>
              <a:gd name="connsiteY14" fmla="*/ 419100 h 939800"/>
              <a:gd name="connsiteX15" fmla="*/ 1930400 w 3829050"/>
              <a:gd name="connsiteY15" fmla="*/ 469900 h 939800"/>
              <a:gd name="connsiteX16" fmla="*/ 1993900 w 3829050"/>
              <a:gd name="connsiteY16" fmla="*/ 482600 h 939800"/>
              <a:gd name="connsiteX17" fmla="*/ 2070100 w 3829050"/>
              <a:gd name="connsiteY17" fmla="*/ 508000 h 939800"/>
              <a:gd name="connsiteX18" fmla="*/ 2209800 w 3829050"/>
              <a:gd name="connsiteY18" fmla="*/ 533400 h 939800"/>
              <a:gd name="connsiteX19" fmla="*/ 2374900 w 3829050"/>
              <a:gd name="connsiteY19" fmla="*/ 584200 h 939800"/>
              <a:gd name="connsiteX20" fmla="*/ 2463800 w 3829050"/>
              <a:gd name="connsiteY20" fmla="*/ 609600 h 939800"/>
              <a:gd name="connsiteX21" fmla="*/ 2552700 w 3829050"/>
              <a:gd name="connsiteY21" fmla="*/ 635000 h 939800"/>
              <a:gd name="connsiteX22" fmla="*/ 2705100 w 3829050"/>
              <a:gd name="connsiteY22" fmla="*/ 673100 h 939800"/>
              <a:gd name="connsiteX23" fmla="*/ 3114675 w 3829050"/>
              <a:gd name="connsiteY23" fmla="*/ 692150 h 939800"/>
              <a:gd name="connsiteX24" fmla="*/ 3136900 w 3829050"/>
              <a:gd name="connsiteY24" fmla="*/ 939800 h 939800"/>
              <a:gd name="connsiteX25" fmla="*/ 3829050 w 3829050"/>
              <a:gd name="connsiteY25" fmla="*/ 571500 h 939800"/>
              <a:gd name="connsiteX26" fmla="*/ 3149600 w 3829050"/>
              <a:gd name="connsiteY26" fmla="*/ 139700 h 939800"/>
              <a:gd name="connsiteX27" fmla="*/ 3086100 w 3829050"/>
              <a:gd name="connsiteY27" fmla="*/ 365125 h 939800"/>
              <a:gd name="connsiteX28" fmla="*/ 0 w 3829050"/>
              <a:gd name="connsiteY28" fmla="*/ 508000 h 939800"/>
              <a:gd name="connsiteX0" fmla="*/ 25400 w 3829050"/>
              <a:gd name="connsiteY0" fmla="*/ 12700 h 939800"/>
              <a:gd name="connsiteX1" fmla="*/ 25400 w 3829050"/>
              <a:gd name="connsiteY1" fmla="*/ 12700 h 939800"/>
              <a:gd name="connsiteX2" fmla="*/ 647700 w 3829050"/>
              <a:gd name="connsiteY2" fmla="*/ 0 h 939800"/>
              <a:gd name="connsiteX3" fmla="*/ 990600 w 3829050"/>
              <a:gd name="connsiteY3" fmla="*/ 127000 h 939800"/>
              <a:gd name="connsiteX4" fmla="*/ 1028700 w 3829050"/>
              <a:gd name="connsiteY4" fmla="*/ 139700 h 939800"/>
              <a:gd name="connsiteX5" fmla="*/ 1117600 w 3829050"/>
              <a:gd name="connsiteY5" fmla="*/ 165100 h 939800"/>
              <a:gd name="connsiteX6" fmla="*/ 1270000 w 3829050"/>
              <a:gd name="connsiteY6" fmla="*/ 215900 h 939800"/>
              <a:gd name="connsiteX7" fmla="*/ 1371600 w 3829050"/>
              <a:gd name="connsiteY7" fmla="*/ 241300 h 939800"/>
              <a:gd name="connsiteX8" fmla="*/ 1409700 w 3829050"/>
              <a:gd name="connsiteY8" fmla="*/ 266700 h 939800"/>
              <a:gd name="connsiteX9" fmla="*/ 1460500 w 3829050"/>
              <a:gd name="connsiteY9" fmla="*/ 279400 h 939800"/>
              <a:gd name="connsiteX10" fmla="*/ 1536700 w 3829050"/>
              <a:gd name="connsiteY10" fmla="*/ 304800 h 939800"/>
              <a:gd name="connsiteX11" fmla="*/ 1574800 w 3829050"/>
              <a:gd name="connsiteY11" fmla="*/ 317500 h 939800"/>
              <a:gd name="connsiteX12" fmla="*/ 1727200 w 3829050"/>
              <a:gd name="connsiteY12" fmla="*/ 393700 h 939800"/>
              <a:gd name="connsiteX13" fmla="*/ 1778000 w 3829050"/>
              <a:gd name="connsiteY13" fmla="*/ 419100 h 939800"/>
              <a:gd name="connsiteX14" fmla="*/ 1930400 w 3829050"/>
              <a:gd name="connsiteY14" fmla="*/ 469900 h 939800"/>
              <a:gd name="connsiteX15" fmla="*/ 1993900 w 3829050"/>
              <a:gd name="connsiteY15" fmla="*/ 482600 h 939800"/>
              <a:gd name="connsiteX16" fmla="*/ 2070100 w 3829050"/>
              <a:gd name="connsiteY16" fmla="*/ 508000 h 939800"/>
              <a:gd name="connsiteX17" fmla="*/ 2209800 w 3829050"/>
              <a:gd name="connsiteY17" fmla="*/ 533400 h 939800"/>
              <a:gd name="connsiteX18" fmla="*/ 2374900 w 3829050"/>
              <a:gd name="connsiteY18" fmla="*/ 584200 h 939800"/>
              <a:gd name="connsiteX19" fmla="*/ 2463800 w 3829050"/>
              <a:gd name="connsiteY19" fmla="*/ 609600 h 939800"/>
              <a:gd name="connsiteX20" fmla="*/ 2552700 w 3829050"/>
              <a:gd name="connsiteY20" fmla="*/ 635000 h 939800"/>
              <a:gd name="connsiteX21" fmla="*/ 2705100 w 3829050"/>
              <a:gd name="connsiteY21" fmla="*/ 673100 h 939800"/>
              <a:gd name="connsiteX22" fmla="*/ 3114675 w 3829050"/>
              <a:gd name="connsiteY22" fmla="*/ 692150 h 939800"/>
              <a:gd name="connsiteX23" fmla="*/ 3136900 w 3829050"/>
              <a:gd name="connsiteY23" fmla="*/ 939800 h 939800"/>
              <a:gd name="connsiteX24" fmla="*/ 3829050 w 3829050"/>
              <a:gd name="connsiteY24" fmla="*/ 571500 h 939800"/>
              <a:gd name="connsiteX25" fmla="*/ 3149600 w 3829050"/>
              <a:gd name="connsiteY25" fmla="*/ 139700 h 939800"/>
              <a:gd name="connsiteX26" fmla="*/ 3086100 w 3829050"/>
              <a:gd name="connsiteY26" fmla="*/ 365125 h 939800"/>
              <a:gd name="connsiteX27" fmla="*/ 0 w 3829050"/>
              <a:gd name="connsiteY27" fmla="*/ 508000 h 939800"/>
              <a:gd name="connsiteX0" fmla="*/ 25400 w 3829050"/>
              <a:gd name="connsiteY0" fmla="*/ 0 h 927100"/>
              <a:gd name="connsiteX1" fmla="*/ 25400 w 3829050"/>
              <a:gd name="connsiteY1" fmla="*/ 0 h 927100"/>
              <a:gd name="connsiteX2" fmla="*/ 990600 w 3829050"/>
              <a:gd name="connsiteY2" fmla="*/ 114300 h 927100"/>
              <a:gd name="connsiteX3" fmla="*/ 1028700 w 3829050"/>
              <a:gd name="connsiteY3" fmla="*/ 127000 h 927100"/>
              <a:gd name="connsiteX4" fmla="*/ 1117600 w 3829050"/>
              <a:gd name="connsiteY4" fmla="*/ 152400 h 927100"/>
              <a:gd name="connsiteX5" fmla="*/ 1270000 w 3829050"/>
              <a:gd name="connsiteY5" fmla="*/ 203200 h 927100"/>
              <a:gd name="connsiteX6" fmla="*/ 1371600 w 3829050"/>
              <a:gd name="connsiteY6" fmla="*/ 228600 h 927100"/>
              <a:gd name="connsiteX7" fmla="*/ 1409700 w 3829050"/>
              <a:gd name="connsiteY7" fmla="*/ 254000 h 927100"/>
              <a:gd name="connsiteX8" fmla="*/ 1460500 w 3829050"/>
              <a:gd name="connsiteY8" fmla="*/ 266700 h 927100"/>
              <a:gd name="connsiteX9" fmla="*/ 1536700 w 3829050"/>
              <a:gd name="connsiteY9" fmla="*/ 292100 h 927100"/>
              <a:gd name="connsiteX10" fmla="*/ 1574800 w 3829050"/>
              <a:gd name="connsiteY10" fmla="*/ 304800 h 927100"/>
              <a:gd name="connsiteX11" fmla="*/ 1727200 w 3829050"/>
              <a:gd name="connsiteY11" fmla="*/ 381000 h 927100"/>
              <a:gd name="connsiteX12" fmla="*/ 1778000 w 3829050"/>
              <a:gd name="connsiteY12" fmla="*/ 406400 h 927100"/>
              <a:gd name="connsiteX13" fmla="*/ 1930400 w 3829050"/>
              <a:gd name="connsiteY13" fmla="*/ 457200 h 927100"/>
              <a:gd name="connsiteX14" fmla="*/ 1993900 w 3829050"/>
              <a:gd name="connsiteY14" fmla="*/ 469900 h 927100"/>
              <a:gd name="connsiteX15" fmla="*/ 2070100 w 3829050"/>
              <a:gd name="connsiteY15" fmla="*/ 495300 h 927100"/>
              <a:gd name="connsiteX16" fmla="*/ 2209800 w 3829050"/>
              <a:gd name="connsiteY16" fmla="*/ 520700 h 927100"/>
              <a:gd name="connsiteX17" fmla="*/ 2374900 w 3829050"/>
              <a:gd name="connsiteY17" fmla="*/ 571500 h 927100"/>
              <a:gd name="connsiteX18" fmla="*/ 2463800 w 3829050"/>
              <a:gd name="connsiteY18" fmla="*/ 596900 h 927100"/>
              <a:gd name="connsiteX19" fmla="*/ 2552700 w 3829050"/>
              <a:gd name="connsiteY19" fmla="*/ 622300 h 927100"/>
              <a:gd name="connsiteX20" fmla="*/ 2705100 w 3829050"/>
              <a:gd name="connsiteY20" fmla="*/ 660400 h 927100"/>
              <a:gd name="connsiteX21" fmla="*/ 3114675 w 3829050"/>
              <a:gd name="connsiteY21" fmla="*/ 679450 h 927100"/>
              <a:gd name="connsiteX22" fmla="*/ 3136900 w 3829050"/>
              <a:gd name="connsiteY22" fmla="*/ 927100 h 927100"/>
              <a:gd name="connsiteX23" fmla="*/ 3829050 w 3829050"/>
              <a:gd name="connsiteY23" fmla="*/ 558800 h 927100"/>
              <a:gd name="connsiteX24" fmla="*/ 3149600 w 3829050"/>
              <a:gd name="connsiteY24" fmla="*/ 127000 h 927100"/>
              <a:gd name="connsiteX25" fmla="*/ 3086100 w 3829050"/>
              <a:gd name="connsiteY25" fmla="*/ 352425 h 927100"/>
              <a:gd name="connsiteX26" fmla="*/ 0 w 3829050"/>
              <a:gd name="connsiteY26" fmla="*/ 495300 h 927100"/>
              <a:gd name="connsiteX0" fmla="*/ 25400 w 3829050"/>
              <a:gd name="connsiteY0" fmla="*/ 0 h 927100"/>
              <a:gd name="connsiteX1" fmla="*/ 25400 w 3829050"/>
              <a:gd name="connsiteY1" fmla="*/ 0 h 927100"/>
              <a:gd name="connsiteX2" fmla="*/ 990600 w 3829050"/>
              <a:gd name="connsiteY2" fmla="*/ 114300 h 927100"/>
              <a:gd name="connsiteX3" fmla="*/ 1117600 w 3829050"/>
              <a:gd name="connsiteY3" fmla="*/ 152400 h 927100"/>
              <a:gd name="connsiteX4" fmla="*/ 1270000 w 3829050"/>
              <a:gd name="connsiteY4" fmla="*/ 203200 h 927100"/>
              <a:gd name="connsiteX5" fmla="*/ 1371600 w 3829050"/>
              <a:gd name="connsiteY5" fmla="*/ 228600 h 927100"/>
              <a:gd name="connsiteX6" fmla="*/ 1409700 w 3829050"/>
              <a:gd name="connsiteY6" fmla="*/ 254000 h 927100"/>
              <a:gd name="connsiteX7" fmla="*/ 1460500 w 3829050"/>
              <a:gd name="connsiteY7" fmla="*/ 266700 h 927100"/>
              <a:gd name="connsiteX8" fmla="*/ 1536700 w 3829050"/>
              <a:gd name="connsiteY8" fmla="*/ 292100 h 927100"/>
              <a:gd name="connsiteX9" fmla="*/ 1574800 w 3829050"/>
              <a:gd name="connsiteY9" fmla="*/ 304800 h 927100"/>
              <a:gd name="connsiteX10" fmla="*/ 1727200 w 3829050"/>
              <a:gd name="connsiteY10" fmla="*/ 381000 h 927100"/>
              <a:gd name="connsiteX11" fmla="*/ 1778000 w 3829050"/>
              <a:gd name="connsiteY11" fmla="*/ 406400 h 927100"/>
              <a:gd name="connsiteX12" fmla="*/ 1930400 w 3829050"/>
              <a:gd name="connsiteY12" fmla="*/ 457200 h 927100"/>
              <a:gd name="connsiteX13" fmla="*/ 1993900 w 3829050"/>
              <a:gd name="connsiteY13" fmla="*/ 469900 h 927100"/>
              <a:gd name="connsiteX14" fmla="*/ 2070100 w 3829050"/>
              <a:gd name="connsiteY14" fmla="*/ 495300 h 927100"/>
              <a:gd name="connsiteX15" fmla="*/ 2209800 w 3829050"/>
              <a:gd name="connsiteY15" fmla="*/ 520700 h 927100"/>
              <a:gd name="connsiteX16" fmla="*/ 2374900 w 3829050"/>
              <a:gd name="connsiteY16" fmla="*/ 571500 h 927100"/>
              <a:gd name="connsiteX17" fmla="*/ 2463800 w 3829050"/>
              <a:gd name="connsiteY17" fmla="*/ 596900 h 927100"/>
              <a:gd name="connsiteX18" fmla="*/ 2552700 w 3829050"/>
              <a:gd name="connsiteY18" fmla="*/ 622300 h 927100"/>
              <a:gd name="connsiteX19" fmla="*/ 2705100 w 3829050"/>
              <a:gd name="connsiteY19" fmla="*/ 660400 h 927100"/>
              <a:gd name="connsiteX20" fmla="*/ 3114675 w 3829050"/>
              <a:gd name="connsiteY20" fmla="*/ 679450 h 927100"/>
              <a:gd name="connsiteX21" fmla="*/ 3136900 w 3829050"/>
              <a:gd name="connsiteY21" fmla="*/ 927100 h 927100"/>
              <a:gd name="connsiteX22" fmla="*/ 3829050 w 3829050"/>
              <a:gd name="connsiteY22" fmla="*/ 558800 h 927100"/>
              <a:gd name="connsiteX23" fmla="*/ 3149600 w 3829050"/>
              <a:gd name="connsiteY23" fmla="*/ 127000 h 927100"/>
              <a:gd name="connsiteX24" fmla="*/ 3086100 w 3829050"/>
              <a:gd name="connsiteY24" fmla="*/ 352425 h 927100"/>
              <a:gd name="connsiteX25" fmla="*/ 0 w 3829050"/>
              <a:gd name="connsiteY25" fmla="*/ 495300 h 927100"/>
              <a:gd name="connsiteX0" fmla="*/ 25400 w 3829050"/>
              <a:gd name="connsiteY0" fmla="*/ 0 h 927100"/>
              <a:gd name="connsiteX1" fmla="*/ 25400 w 3829050"/>
              <a:gd name="connsiteY1" fmla="*/ 0 h 927100"/>
              <a:gd name="connsiteX2" fmla="*/ 990600 w 3829050"/>
              <a:gd name="connsiteY2" fmla="*/ 114300 h 927100"/>
              <a:gd name="connsiteX3" fmla="*/ 1270000 w 3829050"/>
              <a:gd name="connsiteY3" fmla="*/ 203200 h 927100"/>
              <a:gd name="connsiteX4" fmla="*/ 1371600 w 3829050"/>
              <a:gd name="connsiteY4" fmla="*/ 228600 h 927100"/>
              <a:gd name="connsiteX5" fmla="*/ 1409700 w 3829050"/>
              <a:gd name="connsiteY5" fmla="*/ 254000 h 927100"/>
              <a:gd name="connsiteX6" fmla="*/ 1460500 w 3829050"/>
              <a:gd name="connsiteY6" fmla="*/ 266700 h 927100"/>
              <a:gd name="connsiteX7" fmla="*/ 1536700 w 3829050"/>
              <a:gd name="connsiteY7" fmla="*/ 292100 h 927100"/>
              <a:gd name="connsiteX8" fmla="*/ 1574800 w 3829050"/>
              <a:gd name="connsiteY8" fmla="*/ 304800 h 927100"/>
              <a:gd name="connsiteX9" fmla="*/ 1727200 w 3829050"/>
              <a:gd name="connsiteY9" fmla="*/ 381000 h 927100"/>
              <a:gd name="connsiteX10" fmla="*/ 1778000 w 3829050"/>
              <a:gd name="connsiteY10" fmla="*/ 406400 h 927100"/>
              <a:gd name="connsiteX11" fmla="*/ 1930400 w 3829050"/>
              <a:gd name="connsiteY11" fmla="*/ 457200 h 927100"/>
              <a:gd name="connsiteX12" fmla="*/ 1993900 w 3829050"/>
              <a:gd name="connsiteY12" fmla="*/ 469900 h 927100"/>
              <a:gd name="connsiteX13" fmla="*/ 2070100 w 3829050"/>
              <a:gd name="connsiteY13" fmla="*/ 495300 h 927100"/>
              <a:gd name="connsiteX14" fmla="*/ 2209800 w 3829050"/>
              <a:gd name="connsiteY14" fmla="*/ 520700 h 927100"/>
              <a:gd name="connsiteX15" fmla="*/ 2374900 w 3829050"/>
              <a:gd name="connsiteY15" fmla="*/ 571500 h 927100"/>
              <a:gd name="connsiteX16" fmla="*/ 2463800 w 3829050"/>
              <a:gd name="connsiteY16" fmla="*/ 596900 h 927100"/>
              <a:gd name="connsiteX17" fmla="*/ 2552700 w 3829050"/>
              <a:gd name="connsiteY17" fmla="*/ 622300 h 927100"/>
              <a:gd name="connsiteX18" fmla="*/ 2705100 w 3829050"/>
              <a:gd name="connsiteY18" fmla="*/ 660400 h 927100"/>
              <a:gd name="connsiteX19" fmla="*/ 3114675 w 3829050"/>
              <a:gd name="connsiteY19" fmla="*/ 679450 h 927100"/>
              <a:gd name="connsiteX20" fmla="*/ 3136900 w 3829050"/>
              <a:gd name="connsiteY20" fmla="*/ 927100 h 927100"/>
              <a:gd name="connsiteX21" fmla="*/ 3829050 w 3829050"/>
              <a:gd name="connsiteY21" fmla="*/ 558800 h 927100"/>
              <a:gd name="connsiteX22" fmla="*/ 3149600 w 3829050"/>
              <a:gd name="connsiteY22" fmla="*/ 127000 h 927100"/>
              <a:gd name="connsiteX23" fmla="*/ 3086100 w 3829050"/>
              <a:gd name="connsiteY23" fmla="*/ 352425 h 927100"/>
              <a:gd name="connsiteX24" fmla="*/ 0 w 3829050"/>
              <a:gd name="connsiteY24" fmla="*/ 495300 h 927100"/>
              <a:gd name="connsiteX0" fmla="*/ 25400 w 3829050"/>
              <a:gd name="connsiteY0" fmla="*/ 0 h 927100"/>
              <a:gd name="connsiteX1" fmla="*/ 25400 w 3829050"/>
              <a:gd name="connsiteY1" fmla="*/ 0 h 927100"/>
              <a:gd name="connsiteX2" fmla="*/ 990600 w 3829050"/>
              <a:gd name="connsiteY2" fmla="*/ 114300 h 927100"/>
              <a:gd name="connsiteX3" fmla="*/ 1371600 w 3829050"/>
              <a:gd name="connsiteY3" fmla="*/ 228600 h 927100"/>
              <a:gd name="connsiteX4" fmla="*/ 1409700 w 3829050"/>
              <a:gd name="connsiteY4" fmla="*/ 254000 h 927100"/>
              <a:gd name="connsiteX5" fmla="*/ 1460500 w 3829050"/>
              <a:gd name="connsiteY5" fmla="*/ 266700 h 927100"/>
              <a:gd name="connsiteX6" fmla="*/ 1536700 w 3829050"/>
              <a:gd name="connsiteY6" fmla="*/ 292100 h 927100"/>
              <a:gd name="connsiteX7" fmla="*/ 1574800 w 3829050"/>
              <a:gd name="connsiteY7" fmla="*/ 304800 h 927100"/>
              <a:gd name="connsiteX8" fmla="*/ 1727200 w 3829050"/>
              <a:gd name="connsiteY8" fmla="*/ 381000 h 927100"/>
              <a:gd name="connsiteX9" fmla="*/ 1778000 w 3829050"/>
              <a:gd name="connsiteY9" fmla="*/ 406400 h 927100"/>
              <a:gd name="connsiteX10" fmla="*/ 1930400 w 3829050"/>
              <a:gd name="connsiteY10" fmla="*/ 457200 h 927100"/>
              <a:gd name="connsiteX11" fmla="*/ 1993900 w 3829050"/>
              <a:gd name="connsiteY11" fmla="*/ 469900 h 927100"/>
              <a:gd name="connsiteX12" fmla="*/ 2070100 w 3829050"/>
              <a:gd name="connsiteY12" fmla="*/ 495300 h 927100"/>
              <a:gd name="connsiteX13" fmla="*/ 2209800 w 3829050"/>
              <a:gd name="connsiteY13" fmla="*/ 520700 h 927100"/>
              <a:gd name="connsiteX14" fmla="*/ 2374900 w 3829050"/>
              <a:gd name="connsiteY14" fmla="*/ 571500 h 927100"/>
              <a:gd name="connsiteX15" fmla="*/ 2463800 w 3829050"/>
              <a:gd name="connsiteY15" fmla="*/ 596900 h 927100"/>
              <a:gd name="connsiteX16" fmla="*/ 2552700 w 3829050"/>
              <a:gd name="connsiteY16" fmla="*/ 622300 h 927100"/>
              <a:gd name="connsiteX17" fmla="*/ 2705100 w 3829050"/>
              <a:gd name="connsiteY17" fmla="*/ 660400 h 927100"/>
              <a:gd name="connsiteX18" fmla="*/ 3114675 w 3829050"/>
              <a:gd name="connsiteY18" fmla="*/ 679450 h 927100"/>
              <a:gd name="connsiteX19" fmla="*/ 3136900 w 3829050"/>
              <a:gd name="connsiteY19" fmla="*/ 927100 h 927100"/>
              <a:gd name="connsiteX20" fmla="*/ 3829050 w 3829050"/>
              <a:gd name="connsiteY20" fmla="*/ 558800 h 927100"/>
              <a:gd name="connsiteX21" fmla="*/ 3149600 w 3829050"/>
              <a:gd name="connsiteY21" fmla="*/ 127000 h 927100"/>
              <a:gd name="connsiteX22" fmla="*/ 3086100 w 3829050"/>
              <a:gd name="connsiteY22" fmla="*/ 352425 h 927100"/>
              <a:gd name="connsiteX23" fmla="*/ 0 w 3829050"/>
              <a:gd name="connsiteY23" fmla="*/ 495300 h 927100"/>
              <a:gd name="connsiteX0" fmla="*/ 25400 w 3829050"/>
              <a:gd name="connsiteY0" fmla="*/ 0 h 927100"/>
              <a:gd name="connsiteX1" fmla="*/ 25400 w 3829050"/>
              <a:gd name="connsiteY1" fmla="*/ 0 h 927100"/>
              <a:gd name="connsiteX2" fmla="*/ 990600 w 3829050"/>
              <a:gd name="connsiteY2" fmla="*/ 114300 h 927100"/>
              <a:gd name="connsiteX3" fmla="*/ 1409700 w 3829050"/>
              <a:gd name="connsiteY3" fmla="*/ 254000 h 927100"/>
              <a:gd name="connsiteX4" fmla="*/ 1460500 w 3829050"/>
              <a:gd name="connsiteY4" fmla="*/ 266700 h 927100"/>
              <a:gd name="connsiteX5" fmla="*/ 1536700 w 3829050"/>
              <a:gd name="connsiteY5" fmla="*/ 292100 h 927100"/>
              <a:gd name="connsiteX6" fmla="*/ 1574800 w 3829050"/>
              <a:gd name="connsiteY6" fmla="*/ 304800 h 927100"/>
              <a:gd name="connsiteX7" fmla="*/ 1727200 w 3829050"/>
              <a:gd name="connsiteY7" fmla="*/ 381000 h 927100"/>
              <a:gd name="connsiteX8" fmla="*/ 1778000 w 3829050"/>
              <a:gd name="connsiteY8" fmla="*/ 406400 h 927100"/>
              <a:gd name="connsiteX9" fmla="*/ 1930400 w 3829050"/>
              <a:gd name="connsiteY9" fmla="*/ 457200 h 927100"/>
              <a:gd name="connsiteX10" fmla="*/ 1993900 w 3829050"/>
              <a:gd name="connsiteY10" fmla="*/ 469900 h 927100"/>
              <a:gd name="connsiteX11" fmla="*/ 2070100 w 3829050"/>
              <a:gd name="connsiteY11" fmla="*/ 495300 h 927100"/>
              <a:gd name="connsiteX12" fmla="*/ 2209800 w 3829050"/>
              <a:gd name="connsiteY12" fmla="*/ 520700 h 927100"/>
              <a:gd name="connsiteX13" fmla="*/ 2374900 w 3829050"/>
              <a:gd name="connsiteY13" fmla="*/ 571500 h 927100"/>
              <a:gd name="connsiteX14" fmla="*/ 2463800 w 3829050"/>
              <a:gd name="connsiteY14" fmla="*/ 596900 h 927100"/>
              <a:gd name="connsiteX15" fmla="*/ 2552700 w 3829050"/>
              <a:gd name="connsiteY15" fmla="*/ 622300 h 927100"/>
              <a:gd name="connsiteX16" fmla="*/ 2705100 w 3829050"/>
              <a:gd name="connsiteY16" fmla="*/ 660400 h 927100"/>
              <a:gd name="connsiteX17" fmla="*/ 3114675 w 3829050"/>
              <a:gd name="connsiteY17" fmla="*/ 679450 h 927100"/>
              <a:gd name="connsiteX18" fmla="*/ 3136900 w 3829050"/>
              <a:gd name="connsiteY18" fmla="*/ 927100 h 927100"/>
              <a:gd name="connsiteX19" fmla="*/ 3829050 w 3829050"/>
              <a:gd name="connsiteY19" fmla="*/ 558800 h 927100"/>
              <a:gd name="connsiteX20" fmla="*/ 3149600 w 3829050"/>
              <a:gd name="connsiteY20" fmla="*/ 127000 h 927100"/>
              <a:gd name="connsiteX21" fmla="*/ 3086100 w 3829050"/>
              <a:gd name="connsiteY21" fmla="*/ 352425 h 927100"/>
              <a:gd name="connsiteX22" fmla="*/ 0 w 3829050"/>
              <a:gd name="connsiteY22" fmla="*/ 495300 h 927100"/>
              <a:gd name="connsiteX0" fmla="*/ 25400 w 3829050"/>
              <a:gd name="connsiteY0" fmla="*/ 0 h 927100"/>
              <a:gd name="connsiteX1" fmla="*/ 25400 w 3829050"/>
              <a:gd name="connsiteY1" fmla="*/ 0 h 927100"/>
              <a:gd name="connsiteX2" fmla="*/ 1409700 w 3829050"/>
              <a:gd name="connsiteY2" fmla="*/ 254000 h 927100"/>
              <a:gd name="connsiteX3" fmla="*/ 1460500 w 3829050"/>
              <a:gd name="connsiteY3" fmla="*/ 266700 h 927100"/>
              <a:gd name="connsiteX4" fmla="*/ 1536700 w 3829050"/>
              <a:gd name="connsiteY4" fmla="*/ 292100 h 927100"/>
              <a:gd name="connsiteX5" fmla="*/ 1574800 w 3829050"/>
              <a:gd name="connsiteY5" fmla="*/ 304800 h 927100"/>
              <a:gd name="connsiteX6" fmla="*/ 1727200 w 3829050"/>
              <a:gd name="connsiteY6" fmla="*/ 381000 h 927100"/>
              <a:gd name="connsiteX7" fmla="*/ 1778000 w 3829050"/>
              <a:gd name="connsiteY7" fmla="*/ 406400 h 927100"/>
              <a:gd name="connsiteX8" fmla="*/ 1930400 w 3829050"/>
              <a:gd name="connsiteY8" fmla="*/ 457200 h 927100"/>
              <a:gd name="connsiteX9" fmla="*/ 1993900 w 3829050"/>
              <a:gd name="connsiteY9" fmla="*/ 469900 h 927100"/>
              <a:gd name="connsiteX10" fmla="*/ 2070100 w 3829050"/>
              <a:gd name="connsiteY10" fmla="*/ 495300 h 927100"/>
              <a:gd name="connsiteX11" fmla="*/ 2209800 w 3829050"/>
              <a:gd name="connsiteY11" fmla="*/ 520700 h 927100"/>
              <a:gd name="connsiteX12" fmla="*/ 2374900 w 3829050"/>
              <a:gd name="connsiteY12" fmla="*/ 571500 h 927100"/>
              <a:gd name="connsiteX13" fmla="*/ 2463800 w 3829050"/>
              <a:gd name="connsiteY13" fmla="*/ 596900 h 927100"/>
              <a:gd name="connsiteX14" fmla="*/ 2552700 w 3829050"/>
              <a:gd name="connsiteY14" fmla="*/ 622300 h 927100"/>
              <a:gd name="connsiteX15" fmla="*/ 2705100 w 3829050"/>
              <a:gd name="connsiteY15" fmla="*/ 660400 h 927100"/>
              <a:gd name="connsiteX16" fmla="*/ 3114675 w 3829050"/>
              <a:gd name="connsiteY16" fmla="*/ 679450 h 927100"/>
              <a:gd name="connsiteX17" fmla="*/ 3136900 w 3829050"/>
              <a:gd name="connsiteY17" fmla="*/ 927100 h 927100"/>
              <a:gd name="connsiteX18" fmla="*/ 3829050 w 3829050"/>
              <a:gd name="connsiteY18" fmla="*/ 558800 h 927100"/>
              <a:gd name="connsiteX19" fmla="*/ 3149600 w 3829050"/>
              <a:gd name="connsiteY19" fmla="*/ 127000 h 927100"/>
              <a:gd name="connsiteX20" fmla="*/ 3086100 w 3829050"/>
              <a:gd name="connsiteY20" fmla="*/ 352425 h 927100"/>
              <a:gd name="connsiteX21" fmla="*/ 0 w 3829050"/>
              <a:gd name="connsiteY21" fmla="*/ 495300 h 927100"/>
              <a:gd name="connsiteX0" fmla="*/ 25400 w 3829050"/>
              <a:gd name="connsiteY0" fmla="*/ 0 h 927100"/>
              <a:gd name="connsiteX1" fmla="*/ 25400 w 3829050"/>
              <a:gd name="connsiteY1" fmla="*/ 0 h 927100"/>
              <a:gd name="connsiteX2" fmla="*/ 1409700 w 3829050"/>
              <a:gd name="connsiteY2" fmla="*/ 254000 h 927100"/>
              <a:gd name="connsiteX3" fmla="*/ 1536700 w 3829050"/>
              <a:gd name="connsiteY3" fmla="*/ 292100 h 927100"/>
              <a:gd name="connsiteX4" fmla="*/ 1574800 w 3829050"/>
              <a:gd name="connsiteY4" fmla="*/ 304800 h 927100"/>
              <a:gd name="connsiteX5" fmla="*/ 1727200 w 3829050"/>
              <a:gd name="connsiteY5" fmla="*/ 381000 h 927100"/>
              <a:gd name="connsiteX6" fmla="*/ 1778000 w 3829050"/>
              <a:gd name="connsiteY6" fmla="*/ 406400 h 927100"/>
              <a:gd name="connsiteX7" fmla="*/ 1930400 w 3829050"/>
              <a:gd name="connsiteY7" fmla="*/ 457200 h 927100"/>
              <a:gd name="connsiteX8" fmla="*/ 1993900 w 3829050"/>
              <a:gd name="connsiteY8" fmla="*/ 469900 h 927100"/>
              <a:gd name="connsiteX9" fmla="*/ 2070100 w 3829050"/>
              <a:gd name="connsiteY9" fmla="*/ 495300 h 927100"/>
              <a:gd name="connsiteX10" fmla="*/ 2209800 w 3829050"/>
              <a:gd name="connsiteY10" fmla="*/ 520700 h 927100"/>
              <a:gd name="connsiteX11" fmla="*/ 2374900 w 3829050"/>
              <a:gd name="connsiteY11" fmla="*/ 571500 h 927100"/>
              <a:gd name="connsiteX12" fmla="*/ 2463800 w 3829050"/>
              <a:gd name="connsiteY12" fmla="*/ 596900 h 927100"/>
              <a:gd name="connsiteX13" fmla="*/ 2552700 w 3829050"/>
              <a:gd name="connsiteY13" fmla="*/ 622300 h 927100"/>
              <a:gd name="connsiteX14" fmla="*/ 2705100 w 3829050"/>
              <a:gd name="connsiteY14" fmla="*/ 660400 h 927100"/>
              <a:gd name="connsiteX15" fmla="*/ 3114675 w 3829050"/>
              <a:gd name="connsiteY15" fmla="*/ 679450 h 927100"/>
              <a:gd name="connsiteX16" fmla="*/ 3136900 w 3829050"/>
              <a:gd name="connsiteY16" fmla="*/ 927100 h 927100"/>
              <a:gd name="connsiteX17" fmla="*/ 3829050 w 3829050"/>
              <a:gd name="connsiteY17" fmla="*/ 558800 h 927100"/>
              <a:gd name="connsiteX18" fmla="*/ 3149600 w 3829050"/>
              <a:gd name="connsiteY18" fmla="*/ 127000 h 927100"/>
              <a:gd name="connsiteX19" fmla="*/ 3086100 w 3829050"/>
              <a:gd name="connsiteY19" fmla="*/ 352425 h 927100"/>
              <a:gd name="connsiteX20" fmla="*/ 0 w 3829050"/>
              <a:gd name="connsiteY20" fmla="*/ 495300 h 927100"/>
              <a:gd name="connsiteX0" fmla="*/ 25400 w 3829050"/>
              <a:gd name="connsiteY0" fmla="*/ 0 h 927100"/>
              <a:gd name="connsiteX1" fmla="*/ 25400 w 3829050"/>
              <a:gd name="connsiteY1" fmla="*/ 0 h 927100"/>
              <a:gd name="connsiteX2" fmla="*/ 1536700 w 3829050"/>
              <a:gd name="connsiteY2" fmla="*/ 292100 h 927100"/>
              <a:gd name="connsiteX3" fmla="*/ 1574800 w 3829050"/>
              <a:gd name="connsiteY3" fmla="*/ 304800 h 927100"/>
              <a:gd name="connsiteX4" fmla="*/ 1727200 w 3829050"/>
              <a:gd name="connsiteY4" fmla="*/ 381000 h 927100"/>
              <a:gd name="connsiteX5" fmla="*/ 1778000 w 3829050"/>
              <a:gd name="connsiteY5" fmla="*/ 406400 h 927100"/>
              <a:gd name="connsiteX6" fmla="*/ 1930400 w 3829050"/>
              <a:gd name="connsiteY6" fmla="*/ 457200 h 927100"/>
              <a:gd name="connsiteX7" fmla="*/ 1993900 w 3829050"/>
              <a:gd name="connsiteY7" fmla="*/ 469900 h 927100"/>
              <a:gd name="connsiteX8" fmla="*/ 2070100 w 3829050"/>
              <a:gd name="connsiteY8" fmla="*/ 495300 h 927100"/>
              <a:gd name="connsiteX9" fmla="*/ 2209800 w 3829050"/>
              <a:gd name="connsiteY9" fmla="*/ 520700 h 927100"/>
              <a:gd name="connsiteX10" fmla="*/ 2374900 w 3829050"/>
              <a:gd name="connsiteY10" fmla="*/ 571500 h 927100"/>
              <a:gd name="connsiteX11" fmla="*/ 2463800 w 3829050"/>
              <a:gd name="connsiteY11" fmla="*/ 596900 h 927100"/>
              <a:gd name="connsiteX12" fmla="*/ 2552700 w 3829050"/>
              <a:gd name="connsiteY12" fmla="*/ 622300 h 927100"/>
              <a:gd name="connsiteX13" fmla="*/ 2705100 w 3829050"/>
              <a:gd name="connsiteY13" fmla="*/ 660400 h 927100"/>
              <a:gd name="connsiteX14" fmla="*/ 3114675 w 3829050"/>
              <a:gd name="connsiteY14" fmla="*/ 679450 h 927100"/>
              <a:gd name="connsiteX15" fmla="*/ 3136900 w 3829050"/>
              <a:gd name="connsiteY15" fmla="*/ 927100 h 927100"/>
              <a:gd name="connsiteX16" fmla="*/ 3829050 w 3829050"/>
              <a:gd name="connsiteY16" fmla="*/ 558800 h 927100"/>
              <a:gd name="connsiteX17" fmla="*/ 3149600 w 3829050"/>
              <a:gd name="connsiteY17" fmla="*/ 127000 h 927100"/>
              <a:gd name="connsiteX18" fmla="*/ 3086100 w 3829050"/>
              <a:gd name="connsiteY18" fmla="*/ 352425 h 927100"/>
              <a:gd name="connsiteX19" fmla="*/ 0 w 3829050"/>
              <a:gd name="connsiteY19" fmla="*/ 495300 h 927100"/>
              <a:gd name="connsiteX0" fmla="*/ 25400 w 3829050"/>
              <a:gd name="connsiteY0" fmla="*/ 0 h 927100"/>
              <a:gd name="connsiteX1" fmla="*/ 25400 w 3829050"/>
              <a:gd name="connsiteY1" fmla="*/ 0 h 927100"/>
              <a:gd name="connsiteX2" fmla="*/ 1536700 w 3829050"/>
              <a:gd name="connsiteY2" fmla="*/ 292100 h 927100"/>
              <a:gd name="connsiteX3" fmla="*/ 1727200 w 3829050"/>
              <a:gd name="connsiteY3" fmla="*/ 381000 h 927100"/>
              <a:gd name="connsiteX4" fmla="*/ 1778000 w 3829050"/>
              <a:gd name="connsiteY4" fmla="*/ 406400 h 927100"/>
              <a:gd name="connsiteX5" fmla="*/ 1930400 w 3829050"/>
              <a:gd name="connsiteY5" fmla="*/ 457200 h 927100"/>
              <a:gd name="connsiteX6" fmla="*/ 1993900 w 3829050"/>
              <a:gd name="connsiteY6" fmla="*/ 469900 h 927100"/>
              <a:gd name="connsiteX7" fmla="*/ 2070100 w 3829050"/>
              <a:gd name="connsiteY7" fmla="*/ 495300 h 927100"/>
              <a:gd name="connsiteX8" fmla="*/ 2209800 w 3829050"/>
              <a:gd name="connsiteY8" fmla="*/ 520700 h 927100"/>
              <a:gd name="connsiteX9" fmla="*/ 2374900 w 3829050"/>
              <a:gd name="connsiteY9" fmla="*/ 571500 h 927100"/>
              <a:gd name="connsiteX10" fmla="*/ 2463800 w 3829050"/>
              <a:gd name="connsiteY10" fmla="*/ 596900 h 927100"/>
              <a:gd name="connsiteX11" fmla="*/ 2552700 w 3829050"/>
              <a:gd name="connsiteY11" fmla="*/ 622300 h 927100"/>
              <a:gd name="connsiteX12" fmla="*/ 2705100 w 3829050"/>
              <a:gd name="connsiteY12" fmla="*/ 660400 h 927100"/>
              <a:gd name="connsiteX13" fmla="*/ 3114675 w 3829050"/>
              <a:gd name="connsiteY13" fmla="*/ 679450 h 927100"/>
              <a:gd name="connsiteX14" fmla="*/ 3136900 w 3829050"/>
              <a:gd name="connsiteY14" fmla="*/ 927100 h 927100"/>
              <a:gd name="connsiteX15" fmla="*/ 3829050 w 3829050"/>
              <a:gd name="connsiteY15" fmla="*/ 558800 h 927100"/>
              <a:gd name="connsiteX16" fmla="*/ 3149600 w 3829050"/>
              <a:gd name="connsiteY16" fmla="*/ 127000 h 927100"/>
              <a:gd name="connsiteX17" fmla="*/ 3086100 w 3829050"/>
              <a:gd name="connsiteY17" fmla="*/ 352425 h 927100"/>
              <a:gd name="connsiteX18" fmla="*/ 0 w 3829050"/>
              <a:gd name="connsiteY18" fmla="*/ 495300 h 927100"/>
              <a:gd name="connsiteX0" fmla="*/ 25400 w 3829050"/>
              <a:gd name="connsiteY0" fmla="*/ 0 h 927100"/>
              <a:gd name="connsiteX1" fmla="*/ 25400 w 3829050"/>
              <a:gd name="connsiteY1" fmla="*/ 0 h 927100"/>
              <a:gd name="connsiteX2" fmla="*/ 1727200 w 3829050"/>
              <a:gd name="connsiteY2" fmla="*/ 381000 h 927100"/>
              <a:gd name="connsiteX3" fmla="*/ 1778000 w 3829050"/>
              <a:gd name="connsiteY3" fmla="*/ 406400 h 927100"/>
              <a:gd name="connsiteX4" fmla="*/ 1930400 w 3829050"/>
              <a:gd name="connsiteY4" fmla="*/ 457200 h 927100"/>
              <a:gd name="connsiteX5" fmla="*/ 1993900 w 3829050"/>
              <a:gd name="connsiteY5" fmla="*/ 469900 h 927100"/>
              <a:gd name="connsiteX6" fmla="*/ 2070100 w 3829050"/>
              <a:gd name="connsiteY6" fmla="*/ 495300 h 927100"/>
              <a:gd name="connsiteX7" fmla="*/ 2209800 w 3829050"/>
              <a:gd name="connsiteY7" fmla="*/ 520700 h 927100"/>
              <a:gd name="connsiteX8" fmla="*/ 2374900 w 3829050"/>
              <a:gd name="connsiteY8" fmla="*/ 571500 h 927100"/>
              <a:gd name="connsiteX9" fmla="*/ 2463800 w 3829050"/>
              <a:gd name="connsiteY9" fmla="*/ 596900 h 927100"/>
              <a:gd name="connsiteX10" fmla="*/ 2552700 w 3829050"/>
              <a:gd name="connsiteY10" fmla="*/ 622300 h 927100"/>
              <a:gd name="connsiteX11" fmla="*/ 2705100 w 3829050"/>
              <a:gd name="connsiteY11" fmla="*/ 660400 h 927100"/>
              <a:gd name="connsiteX12" fmla="*/ 3114675 w 3829050"/>
              <a:gd name="connsiteY12" fmla="*/ 679450 h 927100"/>
              <a:gd name="connsiteX13" fmla="*/ 3136900 w 3829050"/>
              <a:gd name="connsiteY13" fmla="*/ 927100 h 927100"/>
              <a:gd name="connsiteX14" fmla="*/ 3829050 w 3829050"/>
              <a:gd name="connsiteY14" fmla="*/ 558800 h 927100"/>
              <a:gd name="connsiteX15" fmla="*/ 3149600 w 3829050"/>
              <a:gd name="connsiteY15" fmla="*/ 127000 h 927100"/>
              <a:gd name="connsiteX16" fmla="*/ 3086100 w 3829050"/>
              <a:gd name="connsiteY16" fmla="*/ 352425 h 927100"/>
              <a:gd name="connsiteX17" fmla="*/ 0 w 3829050"/>
              <a:gd name="connsiteY17" fmla="*/ 495300 h 927100"/>
              <a:gd name="connsiteX0" fmla="*/ 25400 w 3829050"/>
              <a:gd name="connsiteY0" fmla="*/ 0 h 927100"/>
              <a:gd name="connsiteX1" fmla="*/ 25400 w 3829050"/>
              <a:gd name="connsiteY1" fmla="*/ 0 h 927100"/>
              <a:gd name="connsiteX2" fmla="*/ 1778000 w 3829050"/>
              <a:gd name="connsiteY2" fmla="*/ 406400 h 927100"/>
              <a:gd name="connsiteX3" fmla="*/ 1930400 w 3829050"/>
              <a:gd name="connsiteY3" fmla="*/ 457200 h 927100"/>
              <a:gd name="connsiteX4" fmla="*/ 1993900 w 3829050"/>
              <a:gd name="connsiteY4" fmla="*/ 469900 h 927100"/>
              <a:gd name="connsiteX5" fmla="*/ 2070100 w 3829050"/>
              <a:gd name="connsiteY5" fmla="*/ 495300 h 927100"/>
              <a:gd name="connsiteX6" fmla="*/ 2209800 w 3829050"/>
              <a:gd name="connsiteY6" fmla="*/ 520700 h 927100"/>
              <a:gd name="connsiteX7" fmla="*/ 2374900 w 3829050"/>
              <a:gd name="connsiteY7" fmla="*/ 571500 h 927100"/>
              <a:gd name="connsiteX8" fmla="*/ 2463800 w 3829050"/>
              <a:gd name="connsiteY8" fmla="*/ 596900 h 927100"/>
              <a:gd name="connsiteX9" fmla="*/ 2552700 w 3829050"/>
              <a:gd name="connsiteY9" fmla="*/ 622300 h 927100"/>
              <a:gd name="connsiteX10" fmla="*/ 2705100 w 3829050"/>
              <a:gd name="connsiteY10" fmla="*/ 660400 h 927100"/>
              <a:gd name="connsiteX11" fmla="*/ 3114675 w 3829050"/>
              <a:gd name="connsiteY11" fmla="*/ 679450 h 927100"/>
              <a:gd name="connsiteX12" fmla="*/ 3136900 w 3829050"/>
              <a:gd name="connsiteY12" fmla="*/ 927100 h 927100"/>
              <a:gd name="connsiteX13" fmla="*/ 3829050 w 3829050"/>
              <a:gd name="connsiteY13" fmla="*/ 558800 h 927100"/>
              <a:gd name="connsiteX14" fmla="*/ 3149600 w 3829050"/>
              <a:gd name="connsiteY14" fmla="*/ 127000 h 927100"/>
              <a:gd name="connsiteX15" fmla="*/ 3086100 w 3829050"/>
              <a:gd name="connsiteY15" fmla="*/ 352425 h 927100"/>
              <a:gd name="connsiteX16" fmla="*/ 0 w 3829050"/>
              <a:gd name="connsiteY16" fmla="*/ 495300 h 927100"/>
              <a:gd name="connsiteX0" fmla="*/ 25400 w 3829050"/>
              <a:gd name="connsiteY0" fmla="*/ 0 h 927100"/>
              <a:gd name="connsiteX1" fmla="*/ 25400 w 3829050"/>
              <a:gd name="connsiteY1" fmla="*/ 0 h 927100"/>
              <a:gd name="connsiteX2" fmla="*/ 1930400 w 3829050"/>
              <a:gd name="connsiteY2" fmla="*/ 457200 h 927100"/>
              <a:gd name="connsiteX3" fmla="*/ 1993900 w 3829050"/>
              <a:gd name="connsiteY3" fmla="*/ 469900 h 927100"/>
              <a:gd name="connsiteX4" fmla="*/ 2070100 w 3829050"/>
              <a:gd name="connsiteY4" fmla="*/ 495300 h 927100"/>
              <a:gd name="connsiteX5" fmla="*/ 2209800 w 3829050"/>
              <a:gd name="connsiteY5" fmla="*/ 520700 h 927100"/>
              <a:gd name="connsiteX6" fmla="*/ 2374900 w 3829050"/>
              <a:gd name="connsiteY6" fmla="*/ 571500 h 927100"/>
              <a:gd name="connsiteX7" fmla="*/ 2463800 w 3829050"/>
              <a:gd name="connsiteY7" fmla="*/ 596900 h 927100"/>
              <a:gd name="connsiteX8" fmla="*/ 2552700 w 3829050"/>
              <a:gd name="connsiteY8" fmla="*/ 622300 h 927100"/>
              <a:gd name="connsiteX9" fmla="*/ 2705100 w 3829050"/>
              <a:gd name="connsiteY9" fmla="*/ 660400 h 927100"/>
              <a:gd name="connsiteX10" fmla="*/ 3114675 w 3829050"/>
              <a:gd name="connsiteY10" fmla="*/ 679450 h 927100"/>
              <a:gd name="connsiteX11" fmla="*/ 3136900 w 3829050"/>
              <a:gd name="connsiteY11" fmla="*/ 927100 h 927100"/>
              <a:gd name="connsiteX12" fmla="*/ 3829050 w 3829050"/>
              <a:gd name="connsiteY12" fmla="*/ 558800 h 927100"/>
              <a:gd name="connsiteX13" fmla="*/ 3149600 w 3829050"/>
              <a:gd name="connsiteY13" fmla="*/ 127000 h 927100"/>
              <a:gd name="connsiteX14" fmla="*/ 3086100 w 3829050"/>
              <a:gd name="connsiteY14" fmla="*/ 352425 h 927100"/>
              <a:gd name="connsiteX15" fmla="*/ 0 w 3829050"/>
              <a:gd name="connsiteY15" fmla="*/ 495300 h 927100"/>
              <a:gd name="connsiteX0" fmla="*/ 25400 w 3829050"/>
              <a:gd name="connsiteY0" fmla="*/ 0 h 927100"/>
              <a:gd name="connsiteX1" fmla="*/ 25400 w 3829050"/>
              <a:gd name="connsiteY1" fmla="*/ 0 h 927100"/>
              <a:gd name="connsiteX2" fmla="*/ 1993900 w 3829050"/>
              <a:gd name="connsiteY2" fmla="*/ 469900 h 927100"/>
              <a:gd name="connsiteX3" fmla="*/ 2070100 w 3829050"/>
              <a:gd name="connsiteY3" fmla="*/ 495300 h 927100"/>
              <a:gd name="connsiteX4" fmla="*/ 2209800 w 3829050"/>
              <a:gd name="connsiteY4" fmla="*/ 520700 h 927100"/>
              <a:gd name="connsiteX5" fmla="*/ 2374900 w 3829050"/>
              <a:gd name="connsiteY5" fmla="*/ 571500 h 927100"/>
              <a:gd name="connsiteX6" fmla="*/ 2463800 w 3829050"/>
              <a:gd name="connsiteY6" fmla="*/ 596900 h 927100"/>
              <a:gd name="connsiteX7" fmla="*/ 2552700 w 3829050"/>
              <a:gd name="connsiteY7" fmla="*/ 622300 h 927100"/>
              <a:gd name="connsiteX8" fmla="*/ 2705100 w 3829050"/>
              <a:gd name="connsiteY8" fmla="*/ 660400 h 927100"/>
              <a:gd name="connsiteX9" fmla="*/ 3114675 w 3829050"/>
              <a:gd name="connsiteY9" fmla="*/ 679450 h 927100"/>
              <a:gd name="connsiteX10" fmla="*/ 3136900 w 3829050"/>
              <a:gd name="connsiteY10" fmla="*/ 927100 h 927100"/>
              <a:gd name="connsiteX11" fmla="*/ 3829050 w 3829050"/>
              <a:gd name="connsiteY11" fmla="*/ 558800 h 927100"/>
              <a:gd name="connsiteX12" fmla="*/ 3149600 w 3829050"/>
              <a:gd name="connsiteY12" fmla="*/ 127000 h 927100"/>
              <a:gd name="connsiteX13" fmla="*/ 3086100 w 3829050"/>
              <a:gd name="connsiteY13" fmla="*/ 352425 h 927100"/>
              <a:gd name="connsiteX14" fmla="*/ 0 w 3829050"/>
              <a:gd name="connsiteY14" fmla="*/ 495300 h 927100"/>
              <a:gd name="connsiteX0" fmla="*/ 25400 w 3829050"/>
              <a:gd name="connsiteY0" fmla="*/ 0 h 927100"/>
              <a:gd name="connsiteX1" fmla="*/ 25400 w 3829050"/>
              <a:gd name="connsiteY1" fmla="*/ 0 h 927100"/>
              <a:gd name="connsiteX2" fmla="*/ 1993900 w 3829050"/>
              <a:gd name="connsiteY2" fmla="*/ 469900 h 927100"/>
              <a:gd name="connsiteX3" fmla="*/ 2209800 w 3829050"/>
              <a:gd name="connsiteY3" fmla="*/ 520700 h 927100"/>
              <a:gd name="connsiteX4" fmla="*/ 2374900 w 3829050"/>
              <a:gd name="connsiteY4" fmla="*/ 571500 h 927100"/>
              <a:gd name="connsiteX5" fmla="*/ 2463800 w 3829050"/>
              <a:gd name="connsiteY5" fmla="*/ 596900 h 927100"/>
              <a:gd name="connsiteX6" fmla="*/ 2552700 w 3829050"/>
              <a:gd name="connsiteY6" fmla="*/ 622300 h 927100"/>
              <a:gd name="connsiteX7" fmla="*/ 2705100 w 3829050"/>
              <a:gd name="connsiteY7" fmla="*/ 660400 h 927100"/>
              <a:gd name="connsiteX8" fmla="*/ 3114675 w 3829050"/>
              <a:gd name="connsiteY8" fmla="*/ 679450 h 927100"/>
              <a:gd name="connsiteX9" fmla="*/ 3136900 w 3829050"/>
              <a:gd name="connsiteY9" fmla="*/ 927100 h 927100"/>
              <a:gd name="connsiteX10" fmla="*/ 3829050 w 3829050"/>
              <a:gd name="connsiteY10" fmla="*/ 558800 h 927100"/>
              <a:gd name="connsiteX11" fmla="*/ 3149600 w 3829050"/>
              <a:gd name="connsiteY11" fmla="*/ 127000 h 927100"/>
              <a:gd name="connsiteX12" fmla="*/ 3086100 w 3829050"/>
              <a:gd name="connsiteY12" fmla="*/ 352425 h 927100"/>
              <a:gd name="connsiteX13" fmla="*/ 0 w 3829050"/>
              <a:gd name="connsiteY13" fmla="*/ 495300 h 927100"/>
              <a:gd name="connsiteX0" fmla="*/ 25400 w 3829050"/>
              <a:gd name="connsiteY0" fmla="*/ 0 h 927100"/>
              <a:gd name="connsiteX1" fmla="*/ 25400 w 3829050"/>
              <a:gd name="connsiteY1" fmla="*/ 0 h 927100"/>
              <a:gd name="connsiteX2" fmla="*/ 2209800 w 3829050"/>
              <a:gd name="connsiteY2" fmla="*/ 520700 h 927100"/>
              <a:gd name="connsiteX3" fmla="*/ 2374900 w 3829050"/>
              <a:gd name="connsiteY3" fmla="*/ 571500 h 927100"/>
              <a:gd name="connsiteX4" fmla="*/ 2463800 w 3829050"/>
              <a:gd name="connsiteY4" fmla="*/ 596900 h 927100"/>
              <a:gd name="connsiteX5" fmla="*/ 2552700 w 3829050"/>
              <a:gd name="connsiteY5" fmla="*/ 622300 h 927100"/>
              <a:gd name="connsiteX6" fmla="*/ 2705100 w 3829050"/>
              <a:gd name="connsiteY6" fmla="*/ 660400 h 927100"/>
              <a:gd name="connsiteX7" fmla="*/ 3114675 w 3829050"/>
              <a:gd name="connsiteY7" fmla="*/ 679450 h 927100"/>
              <a:gd name="connsiteX8" fmla="*/ 3136900 w 3829050"/>
              <a:gd name="connsiteY8" fmla="*/ 927100 h 927100"/>
              <a:gd name="connsiteX9" fmla="*/ 3829050 w 3829050"/>
              <a:gd name="connsiteY9" fmla="*/ 558800 h 927100"/>
              <a:gd name="connsiteX10" fmla="*/ 3149600 w 3829050"/>
              <a:gd name="connsiteY10" fmla="*/ 127000 h 927100"/>
              <a:gd name="connsiteX11" fmla="*/ 3086100 w 3829050"/>
              <a:gd name="connsiteY11" fmla="*/ 352425 h 927100"/>
              <a:gd name="connsiteX12" fmla="*/ 0 w 3829050"/>
              <a:gd name="connsiteY12" fmla="*/ 495300 h 927100"/>
              <a:gd name="connsiteX0" fmla="*/ 25400 w 3829050"/>
              <a:gd name="connsiteY0" fmla="*/ 0 h 927100"/>
              <a:gd name="connsiteX1" fmla="*/ 25400 w 3829050"/>
              <a:gd name="connsiteY1" fmla="*/ 0 h 927100"/>
              <a:gd name="connsiteX2" fmla="*/ 2374900 w 3829050"/>
              <a:gd name="connsiteY2" fmla="*/ 571500 h 927100"/>
              <a:gd name="connsiteX3" fmla="*/ 2463800 w 3829050"/>
              <a:gd name="connsiteY3" fmla="*/ 596900 h 927100"/>
              <a:gd name="connsiteX4" fmla="*/ 2552700 w 3829050"/>
              <a:gd name="connsiteY4" fmla="*/ 622300 h 927100"/>
              <a:gd name="connsiteX5" fmla="*/ 2705100 w 3829050"/>
              <a:gd name="connsiteY5" fmla="*/ 660400 h 927100"/>
              <a:gd name="connsiteX6" fmla="*/ 3114675 w 3829050"/>
              <a:gd name="connsiteY6" fmla="*/ 679450 h 927100"/>
              <a:gd name="connsiteX7" fmla="*/ 3136900 w 3829050"/>
              <a:gd name="connsiteY7" fmla="*/ 927100 h 927100"/>
              <a:gd name="connsiteX8" fmla="*/ 3829050 w 3829050"/>
              <a:gd name="connsiteY8" fmla="*/ 558800 h 927100"/>
              <a:gd name="connsiteX9" fmla="*/ 3149600 w 3829050"/>
              <a:gd name="connsiteY9" fmla="*/ 127000 h 927100"/>
              <a:gd name="connsiteX10" fmla="*/ 3086100 w 3829050"/>
              <a:gd name="connsiteY10" fmla="*/ 352425 h 927100"/>
              <a:gd name="connsiteX11" fmla="*/ 0 w 3829050"/>
              <a:gd name="connsiteY11" fmla="*/ 495300 h 927100"/>
              <a:gd name="connsiteX0" fmla="*/ 25400 w 3829050"/>
              <a:gd name="connsiteY0" fmla="*/ 0 h 927100"/>
              <a:gd name="connsiteX1" fmla="*/ 25400 w 3829050"/>
              <a:gd name="connsiteY1" fmla="*/ 0 h 927100"/>
              <a:gd name="connsiteX2" fmla="*/ 2463800 w 3829050"/>
              <a:gd name="connsiteY2" fmla="*/ 596900 h 927100"/>
              <a:gd name="connsiteX3" fmla="*/ 2552700 w 3829050"/>
              <a:gd name="connsiteY3" fmla="*/ 622300 h 927100"/>
              <a:gd name="connsiteX4" fmla="*/ 2705100 w 3829050"/>
              <a:gd name="connsiteY4" fmla="*/ 660400 h 927100"/>
              <a:gd name="connsiteX5" fmla="*/ 3114675 w 3829050"/>
              <a:gd name="connsiteY5" fmla="*/ 679450 h 927100"/>
              <a:gd name="connsiteX6" fmla="*/ 3136900 w 3829050"/>
              <a:gd name="connsiteY6" fmla="*/ 927100 h 927100"/>
              <a:gd name="connsiteX7" fmla="*/ 3829050 w 3829050"/>
              <a:gd name="connsiteY7" fmla="*/ 558800 h 927100"/>
              <a:gd name="connsiteX8" fmla="*/ 3149600 w 3829050"/>
              <a:gd name="connsiteY8" fmla="*/ 127000 h 927100"/>
              <a:gd name="connsiteX9" fmla="*/ 3086100 w 3829050"/>
              <a:gd name="connsiteY9" fmla="*/ 352425 h 927100"/>
              <a:gd name="connsiteX10" fmla="*/ 0 w 3829050"/>
              <a:gd name="connsiteY10" fmla="*/ 495300 h 927100"/>
              <a:gd name="connsiteX0" fmla="*/ 25400 w 3829050"/>
              <a:gd name="connsiteY0" fmla="*/ 0 h 927100"/>
              <a:gd name="connsiteX1" fmla="*/ 25400 w 3829050"/>
              <a:gd name="connsiteY1" fmla="*/ 0 h 927100"/>
              <a:gd name="connsiteX2" fmla="*/ 2552700 w 3829050"/>
              <a:gd name="connsiteY2" fmla="*/ 622300 h 927100"/>
              <a:gd name="connsiteX3" fmla="*/ 2705100 w 3829050"/>
              <a:gd name="connsiteY3" fmla="*/ 660400 h 927100"/>
              <a:gd name="connsiteX4" fmla="*/ 3114675 w 3829050"/>
              <a:gd name="connsiteY4" fmla="*/ 679450 h 927100"/>
              <a:gd name="connsiteX5" fmla="*/ 3136900 w 3829050"/>
              <a:gd name="connsiteY5" fmla="*/ 927100 h 927100"/>
              <a:gd name="connsiteX6" fmla="*/ 3829050 w 3829050"/>
              <a:gd name="connsiteY6" fmla="*/ 558800 h 927100"/>
              <a:gd name="connsiteX7" fmla="*/ 3149600 w 3829050"/>
              <a:gd name="connsiteY7" fmla="*/ 127000 h 927100"/>
              <a:gd name="connsiteX8" fmla="*/ 3086100 w 3829050"/>
              <a:gd name="connsiteY8" fmla="*/ 352425 h 927100"/>
              <a:gd name="connsiteX9" fmla="*/ 0 w 3829050"/>
              <a:gd name="connsiteY9" fmla="*/ 495300 h 927100"/>
              <a:gd name="connsiteX0" fmla="*/ 25400 w 3829050"/>
              <a:gd name="connsiteY0" fmla="*/ 0 h 927100"/>
              <a:gd name="connsiteX1" fmla="*/ 25400 w 3829050"/>
              <a:gd name="connsiteY1" fmla="*/ 0 h 927100"/>
              <a:gd name="connsiteX2" fmla="*/ 2705100 w 3829050"/>
              <a:gd name="connsiteY2" fmla="*/ 660400 h 927100"/>
              <a:gd name="connsiteX3" fmla="*/ 3114675 w 3829050"/>
              <a:gd name="connsiteY3" fmla="*/ 679450 h 927100"/>
              <a:gd name="connsiteX4" fmla="*/ 3136900 w 3829050"/>
              <a:gd name="connsiteY4" fmla="*/ 927100 h 927100"/>
              <a:gd name="connsiteX5" fmla="*/ 3829050 w 3829050"/>
              <a:gd name="connsiteY5" fmla="*/ 558800 h 927100"/>
              <a:gd name="connsiteX6" fmla="*/ 3149600 w 3829050"/>
              <a:gd name="connsiteY6" fmla="*/ 127000 h 927100"/>
              <a:gd name="connsiteX7" fmla="*/ 3086100 w 3829050"/>
              <a:gd name="connsiteY7" fmla="*/ 352425 h 927100"/>
              <a:gd name="connsiteX8" fmla="*/ 0 w 3829050"/>
              <a:gd name="connsiteY8" fmla="*/ 495300 h 927100"/>
              <a:gd name="connsiteX0" fmla="*/ 25400 w 3829050"/>
              <a:gd name="connsiteY0" fmla="*/ 0 h 927100"/>
              <a:gd name="connsiteX1" fmla="*/ 25400 w 3829050"/>
              <a:gd name="connsiteY1" fmla="*/ 0 h 927100"/>
              <a:gd name="connsiteX2" fmla="*/ 3114675 w 3829050"/>
              <a:gd name="connsiteY2" fmla="*/ 679450 h 927100"/>
              <a:gd name="connsiteX3" fmla="*/ 3136900 w 3829050"/>
              <a:gd name="connsiteY3" fmla="*/ 927100 h 927100"/>
              <a:gd name="connsiteX4" fmla="*/ 3829050 w 3829050"/>
              <a:gd name="connsiteY4" fmla="*/ 558800 h 927100"/>
              <a:gd name="connsiteX5" fmla="*/ 3149600 w 3829050"/>
              <a:gd name="connsiteY5" fmla="*/ 127000 h 927100"/>
              <a:gd name="connsiteX6" fmla="*/ 3086100 w 3829050"/>
              <a:gd name="connsiteY6" fmla="*/ 352425 h 927100"/>
              <a:gd name="connsiteX7" fmla="*/ 0 w 3829050"/>
              <a:gd name="connsiteY7" fmla="*/ 495300 h 927100"/>
              <a:gd name="connsiteX0" fmla="*/ 25400 w 3829050"/>
              <a:gd name="connsiteY0" fmla="*/ 0 h 927100"/>
              <a:gd name="connsiteX1" fmla="*/ 25400 w 3829050"/>
              <a:gd name="connsiteY1" fmla="*/ 0 h 927100"/>
              <a:gd name="connsiteX2" fmla="*/ 3114675 w 3829050"/>
              <a:gd name="connsiteY2" fmla="*/ 679450 h 927100"/>
              <a:gd name="connsiteX3" fmla="*/ 3136900 w 3829050"/>
              <a:gd name="connsiteY3" fmla="*/ 927100 h 927100"/>
              <a:gd name="connsiteX4" fmla="*/ 3829050 w 3829050"/>
              <a:gd name="connsiteY4" fmla="*/ 558800 h 927100"/>
              <a:gd name="connsiteX5" fmla="*/ 3149600 w 3829050"/>
              <a:gd name="connsiteY5" fmla="*/ 127000 h 927100"/>
              <a:gd name="connsiteX6" fmla="*/ 3148504 w 3829050"/>
              <a:gd name="connsiteY6" fmla="*/ 377825 h 927100"/>
              <a:gd name="connsiteX7" fmla="*/ 0 w 3829050"/>
              <a:gd name="connsiteY7" fmla="*/ 495300 h 927100"/>
              <a:gd name="connsiteX0" fmla="*/ 25400 w 3829050"/>
              <a:gd name="connsiteY0" fmla="*/ 0 h 927100"/>
              <a:gd name="connsiteX1" fmla="*/ 25400 w 3829050"/>
              <a:gd name="connsiteY1" fmla="*/ 0 h 927100"/>
              <a:gd name="connsiteX2" fmla="*/ 3114675 w 3829050"/>
              <a:gd name="connsiteY2" fmla="*/ 679450 h 927100"/>
              <a:gd name="connsiteX3" fmla="*/ 3136900 w 3829050"/>
              <a:gd name="connsiteY3" fmla="*/ 927100 h 927100"/>
              <a:gd name="connsiteX4" fmla="*/ 3829050 w 3829050"/>
              <a:gd name="connsiteY4" fmla="*/ 558800 h 927100"/>
              <a:gd name="connsiteX5" fmla="*/ 3149600 w 3829050"/>
              <a:gd name="connsiteY5" fmla="*/ 127000 h 927100"/>
              <a:gd name="connsiteX6" fmla="*/ 3148504 w 3829050"/>
              <a:gd name="connsiteY6" fmla="*/ 377825 h 927100"/>
              <a:gd name="connsiteX7" fmla="*/ 0 w 3829050"/>
              <a:gd name="connsiteY7" fmla="*/ 495300 h 927100"/>
              <a:gd name="connsiteX0" fmla="*/ 25400 w 3829050"/>
              <a:gd name="connsiteY0" fmla="*/ 0 h 927100"/>
              <a:gd name="connsiteX1" fmla="*/ 25400 w 3829050"/>
              <a:gd name="connsiteY1" fmla="*/ 0 h 927100"/>
              <a:gd name="connsiteX2" fmla="*/ 3114675 w 3829050"/>
              <a:gd name="connsiteY2" fmla="*/ 679450 h 927100"/>
              <a:gd name="connsiteX3" fmla="*/ 3136900 w 3829050"/>
              <a:gd name="connsiteY3" fmla="*/ 927100 h 927100"/>
              <a:gd name="connsiteX4" fmla="*/ 3829050 w 3829050"/>
              <a:gd name="connsiteY4" fmla="*/ 558800 h 927100"/>
              <a:gd name="connsiteX5" fmla="*/ 3149600 w 3829050"/>
              <a:gd name="connsiteY5" fmla="*/ 127000 h 927100"/>
              <a:gd name="connsiteX6" fmla="*/ 3148504 w 3829050"/>
              <a:gd name="connsiteY6" fmla="*/ 377825 h 927100"/>
              <a:gd name="connsiteX7" fmla="*/ 0 w 3829050"/>
              <a:gd name="connsiteY7" fmla="*/ 495300 h 927100"/>
              <a:gd name="connsiteX0" fmla="*/ 25400 w 3829050"/>
              <a:gd name="connsiteY0" fmla="*/ 0 h 927100"/>
              <a:gd name="connsiteX1" fmla="*/ 25400 w 3829050"/>
              <a:gd name="connsiteY1" fmla="*/ 0 h 927100"/>
              <a:gd name="connsiteX2" fmla="*/ 3114675 w 3829050"/>
              <a:gd name="connsiteY2" fmla="*/ 679450 h 927100"/>
              <a:gd name="connsiteX3" fmla="*/ 3136900 w 3829050"/>
              <a:gd name="connsiteY3" fmla="*/ 927100 h 927100"/>
              <a:gd name="connsiteX4" fmla="*/ 3829050 w 3829050"/>
              <a:gd name="connsiteY4" fmla="*/ 558800 h 927100"/>
              <a:gd name="connsiteX5" fmla="*/ 3149600 w 3829050"/>
              <a:gd name="connsiteY5" fmla="*/ 127000 h 927100"/>
              <a:gd name="connsiteX6" fmla="*/ 3148504 w 3829050"/>
              <a:gd name="connsiteY6" fmla="*/ 377825 h 927100"/>
              <a:gd name="connsiteX7" fmla="*/ 0 w 3829050"/>
              <a:gd name="connsiteY7" fmla="*/ 495300 h 927100"/>
              <a:gd name="connsiteX0" fmla="*/ 25400 w 3829050"/>
              <a:gd name="connsiteY0" fmla="*/ 0 h 927100"/>
              <a:gd name="connsiteX1" fmla="*/ 25400 w 3829050"/>
              <a:gd name="connsiteY1" fmla="*/ 0 h 927100"/>
              <a:gd name="connsiteX2" fmla="*/ 3114675 w 3829050"/>
              <a:gd name="connsiteY2" fmla="*/ 679450 h 927100"/>
              <a:gd name="connsiteX3" fmla="*/ 3136900 w 3829050"/>
              <a:gd name="connsiteY3" fmla="*/ 927100 h 927100"/>
              <a:gd name="connsiteX4" fmla="*/ 3829050 w 3829050"/>
              <a:gd name="connsiteY4" fmla="*/ 558800 h 927100"/>
              <a:gd name="connsiteX5" fmla="*/ 3149600 w 3829050"/>
              <a:gd name="connsiteY5" fmla="*/ 127000 h 927100"/>
              <a:gd name="connsiteX6" fmla="*/ 3148504 w 3829050"/>
              <a:gd name="connsiteY6" fmla="*/ 377825 h 927100"/>
              <a:gd name="connsiteX7" fmla="*/ 0 w 3829050"/>
              <a:gd name="connsiteY7" fmla="*/ 495300 h 927100"/>
              <a:gd name="connsiteX0" fmla="*/ 25400 w 3829050"/>
              <a:gd name="connsiteY0" fmla="*/ 0 h 927100"/>
              <a:gd name="connsiteX1" fmla="*/ 25400 w 3829050"/>
              <a:gd name="connsiteY1" fmla="*/ 0 h 927100"/>
              <a:gd name="connsiteX2" fmla="*/ 3114675 w 3829050"/>
              <a:gd name="connsiteY2" fmla="*/ 679450 h 927100"/>
              <a:gd name="connsiteX3" fmla="*/ 3136900 w 3829050"/>
              <a:gd name="connsiteY3" fmla="*/ 927100 h 927100"/>
              <a:gd name="connsiteX4" fmla="*/ 3829050 w 3829050"/>
              <a:gd name="connsiteY4" fmla="*/ 558800 h 927100"/>
              <a:gd name="connsiteX5" fmla="*/ 3149600 w 3829050"/>
              <a:gd name="connsiteY5" fmla="*/ 127000 h 927100"/>
              <a:gd name="connsiteX6" fmla="*/ 3148504 w 3829050"/>
              <a:gd name="connsiteY6" fmla="*/ 377825 h 927100"/>
              <a:gd name="connsiteX7" fmla="*/ 0 w 3829050"/>
              <a:gd name="connsiteY7" fmla="*/ 495300 h 927100"/>
              <a:gd name="connsiteX0" fmla="*/ 25400 w 3829050"/>
              <a:gd name="connsiteY0" fmla="*/ 0 h 927100"/>
              <a:gd name="connsiteX1" fmla="*/ 25400 w 3829050"/>
              <a:gd name="connsiteY1" fmla="*/ 0 h 927100"/>
              <a:gd name="connsiteX2" fmla="*/ 3114675 w 3829050"/>
              <a:gd name="connsiteY2" fmla="*/ 679450 h 927100"/>
              <a:gd name="connsiteX3" fmla="*/ 3136900 w 3829050"/>
              <a:gd name="connsiteY3" fmla="*/ 927100 h 927100"/>
              <a:gd name="connsiteX4" fmla="*/ 3829050 w 3829050"/>
              <a:gd name="connsiteY4" fmla="*/ 558800 h 927100"/>
              <a:gd name="connsiteX5" fmla="*/ 3149600 w 3829050"/>
              <a:gd name="connsiteY5" fmla="*/ 127000 h 927100"/>
              <a:gd name="connsiteX6" fmla="*/ 3148504 w 3829050"/>
              <a:gd name="connsiteY6" fmla="*/ 377825 h 927100"/>
              <a:gd name="connsiteX7" fmla="*/ 0 w 3829050"/>
              <a:gd name="connsiteY7" fmla="*/ 495300 h 927100"/>
              <a:gd name="connsiteX0" fmla="*/ 25400 w 3829050"/>
              <a:gd name="connsiteY0" fmla="*/ 234950 h 1162050"/>
              <a:gd name="connsiteX1" fmla="*/ 34314 w 3829050"/>
              <a:gd name="connsiteY1" fmla="*/ 0 h 1162050"/>
              <a:gd name="connsiteX2" fmla="*/ 3114675 w 3829050"/>
              <a:gd name="connsiteY2" fmla="*/ 914400 h 1162050"/>
              <a:gd name="connsiteX3" fmla="*/ 3136900 w 3829050"/>
              <a:gd name="connsiteY3" fmla="*/ 1162050 h 1162050"/>
              <a:gd name="connsiteX4" fmla="*/ 3829050 w 3829050"/>
              <a:gd name="connsiteY4" fmla="*/ 793750 h 1162050"/>
              <a:gd name="connsiteX5" fmla="*/ 3149600 w 3829050"/>
              <a:gd name="connsiteY5" fmla="*/ 361950 h 1162050"/>
              <a:gd name="connsiteX6" fmla="*/ 3148504 w 3829050"/>
              <a:gd name="connsiteY6" fmla="*/ 612775 h 1162050"/>
              <a:gd name="connsiteX7" fmla="*/ 0 w 3829050"/>
              <a:gd name="connsiteY7" fmla="*/ 730250 h 1162050"/>
              <a:gd name="connsiteX0" fmla="*/ 97100 w 3900750"/>
              <a:gd name="connsiteY0" fmla="*/ 234953 h 1162053"/>
              <a:gd name="connsiteX1" fmla="*/ 106014 w 3900750"/>
              <a:gd name="connsiteY1" fmla="*/ 3 h 1162053"/>
              <a:gd name="connsiteX2" fmla="*/ 3186375 w 3900750"/>
              <a:gd name="connsiteY2" fmla="*/ 914403 h 1162053"/>
              <a:gd name="connsiteX3" fmla="*/ 3208600 w 3900750"/>
              <a:gd name="connsiteY3" fmla="*/ 1162053 h 1162053"/>
              <a:gd name="connsiteX4" fmla="*/ 3900750 w 3900750"/>
              <a:gd name="connsiteY4" fmla="*/ 793753 h 1162053"/>
              <a:gd name="connsiteX5" fmla="*/ 3221300 w 3900750"/>
              <a:gd name="connsiteY5" fmla="*/ 361953 h 1162053"/>
              <a:gd name="connsiteX6" fmla="*/ 3220204 w 3900750"/>
              <a:gd name="connsiteY6" fmla="*/ 612778 h 1162053"/>
              <a:gd name="connsiteX7" fmla="*/ 71700 w 3900750"/>
              <a:gd name="connsiteY7" fmla="*/ 730253 h 1162053"/>
              <a:gd name="connsiteX0" fmla="*/ 34314 w 3829050"/>
              <a:gd name="connsiteY0" fmla="*/ 3 h 1162053"/>
              <a:gd name="connsiteX1" fmla="*/ 3114675 w 3829050"/>
              <a:gd name="connsiteY1" fmla="*/ 914403 h 1162053"/>
              <a:gd name="connsiteX2" fmla="*/ 3136900 w 3829050"/>
              <a:gd name="connsiteY2" fmla="*/ 1162053 h 1162053"/>
              <a:gd name="connsiteX3" fmla="*/ 3829050 w 3829050"/>
              <a:gd name="connsiteY3" fmla="*/ 793753 h 1162053"/>
              <a:gd name="connsiteX4" fmla="*/ 3149600 w 3829050"/>
              <a:gd name="connsiteY4" fmla="*/ 361953 h 1162053"/>
              <a:gd name="connsiteX5" fmla="*/ 3148504 w 3829050"/>
              <a:gd name="connsiteY5" fmla="*/ 612778 h 1162053"/>
              <a:gd name="connsiteX6" fmla="*/ 0 w 3829050"/>
              <a:gd name="connsiteY6" fmla="*/ 730253 h 1162053"/>
              <a:gd name="connsiteX0" fmla="*/ 34314 w 3829050"/>
              <a:gd name="connsiteY0" fmla="*/ 0 h 1162050"/>
              <a:gd name="connsiteX1" fmla="*/ 3114675 w 3829050"/>
              <a:gd name="connsiteY1" fmla="*/ 914400 h 1162050"/>
              <a:gd name="connsiteX2" fmla="*/ 3136900 w 3829050"/>
              <a:gd name="connsiteY2" fmla="*/ 1162050 h 1162050"/>
              <a:gd name="connsiteX3" fmla="*/ 3829050 w 3829050"/>
              <a:gd name="connsiteY3" fmla="*/ 793750 h 1162050"/>
              <a:gd name="connsiteX4" fmla="*/ 3149600 w 3829050"/>
              <a:gd name="connsiteY4" fmla="*/ 361950 h 1162050"/>
              <a:gd name="connsiteX5" fmla="*/ 3148504 w 3829050"/>
              <a:gd name="connsiteY5" fmla="*/ 612775 h 1162050"/>
              <a:gd name="connsiteX6" fmla="*/ 0 w 3829050"/>
              <a:gd name="connsiteY6" fmla="*/ 730250 h 1162050"/>
              <a:gd name="connsiteX0" fmla="*/ 34314 w 3829050"/>
              <a:gd name="connsiteY0" fmla="*/ 0 h 1162050"/>
              <a:gd name="connsiteX1" fmla="*/ 3114675 w 3829050"/>
              <a:gd name="connsiteY1" fmla="*/ 914400 h 1162050"/>
              <a:gd name="connsiteX2" fmla="*/ 3136900 w 3829050"/>
              <a:gd name="connsiteY2" fmla="*/ 1162050 h 1162050"/>
              <a:gd name="connsiteX3" fmla="*/ 3829050 w 3829050"/>
              <a:gd name="connsiteY3" fmla="*/ 793750 h 1162050"/>
              <a:gd name="connsiteX4" fmla="*/ 3149600 w 3829050"/>
              <a:gd name="connsiteY4" fmla="*/ 361950 h 1162050"/>
              <a:gd name="connsiteX5" fmla="*/ 3148504 w 3829050"/>
              <a:gd name="connsiteY5" fmla="*/ 612775 h 1162050"/>
              <a:gd name="connsiteX6" fmla="*/ 0 w 3829050"/>
              <a:gd name="connsiteY6" fmla="*/ 730250 h 1162050"/>
              <a:gd name="connsiteX0" fmla="*/ 34314 w 3829050"/>
              <a:gd name="connsiteY0" fmla="*/ 0 h 1162050"/>
              <a:gd name="connsiteX1" fmla="*/ 3114675 w 3829050"/>
              <a:gd name="connsiteY1" fmla="*/ 914400 h 1162050"/>
              <a:gd name="connsiteX2" fmla="*/ 3136900 w 3829050"/>
              <a:gd name="connsiteY2" fmla="*/ 1162050 h 1162050"/>
              <a:gd name="connsiteX3" fmla="*/ 3829050 w 3829050"/>
              <a:gd name="connsiteY3" fmla="*/ 793750 h 1162050"/>
              <a:gd name="connsiteX4" fmla="*/ 3149600 w 3829050"/>
              <a:gd name="connsiteY4" fmla="*/ 361950 h 1162050"/>
              <a:gd name="connsiteX5" fmla="*/ 3157418 w 3829050"/>
              <a:gd name="connsiteY5" fmla="*/ 581025 h 1162050"/>
              <a:gd name="connsiteX6" fmla="*/ 0 w 3829050"/>
              <a:gd name="connsiteY6" fmla="*/ 730250 h 1162050"/>
              <a:gd name="connsiteX0" fmla="*/ 34314 w 3829050"/>
              <a:gd name="connsiteY0" fmla="*/ 0 h 1162050"/>
              <a:gd name="connsiteX1" fmla="*/ 3150334 w 3829050"/>
              <a:gd name="connsiteY1" fmla="*/ 946150 h 1162050"/>
              <a:gd name="connsiteX2" fmla="*/ 3136900 w 3829050"/>
              <a:gd name="connsiteY2" fmla="*/ 1162050 h 1162050"/>
              <a:gd name="connsiteX3" fmla="*/ 3829050 w 3829050"/>
              <a:gd name="connsiteY3" fmla="*/ 793750 h 1162050"/>
              <a:gd name="connsiteX4" fmla="*/ 3149600 w 3829050"/>
              <a:gd name="connsiteY4" fmla="*/ 361950 h 1162050"/>
              <a:gd name="connsiteX5" fmla="*/ 3157418 w 3829050"/>
              <a:gd name="connsiteY5" fmla="*/ 581025 h 1162050"/>
              <a:gd name="connsiteX6" fmla="*/ 0 w 3829050"/>
              <a:gd name="connsiteY6" fmla="*/ 730250 h 1162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29050" h="1162050">
                <a:moveTo>
                  <a:pt x="34314" y="0"/>
                </a:moveTo>
                <a:cubicBezTo>
                  <a:pt x="1597366" y="378883"/>
                  <a:pt x="2025549" y="1026583"/>
                  <a:pt x="3150334" y="946150"/>
                </a:cubicBezTo>
                <a:lnTo>
                  <a:pt x="3136900" y="1162050"/>
                </a:lnTo>
                <a:lnTo>
                  <a:pt x="3829050" y="793750"/>
                </a:lnTo>
                <a:lnTo>
                  <a:pt x="3149600" y="361950"/>
                </a:lnTo>
                <a:cubicBezTo>
                  <a:pt x="3149235" y="445558"/>
                  <a:pt x="3157783" y="497417"/>
                  <a:pt x="3157418" y="581025"/>
                </a:cubicBezTo>
                <a:cubicBezTo>
                  <a:pt x="1688924" y="429683"/>
                  <a:pt x="1432836" y="983192"/>
                  <a:pt x="0" y="730250"/>
                </a:cubicBezTo>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4" name="Forma libre 33"/>
          <p:cNvSpPr/>
          <p:nvPr/>
        </p:nvSpPr>
        <p:spPr>
          <a:xfrm rot="21332275">
            <a:off x="8449638" y="4750942"/>
            <a:ext cx="2251808" cy="1964358"/>
          </a:xfrm>
          <a:custGeom>
            <a:avLst/>
            <a:gdLst>
              <a:gd name="connsiteX0" fmla="*/ 2476500 w 2476500"/>
              <a:gd name="connsiteY0" fmla="*/ 2324100 h 2451100"/>
              <a:gd name="connsiteX1" fmla="*/ 2476500 w 2476500"/>
              <a:gd name="connsiteY1" fmla="*/ 2324100 h 2451100"/>
              <a:gd name="connsiteX2" fmla="*/ 2184400 w 2476500"/>
              <a:gd name="connsiteY2" fmla="*/ 1993900 h 2451100"/>
              <a:gd name="connsiteX3" fmla="*/ 2082800 w 2476500"/>
              <a:gd name="connsiteY3" fmla="*/ 1892300 h 2451100"/>
              <a:gd name="connsiteX4" fmla="*/ 1955800 w 2476500"/>
              <a:gd name="connsiteY4" fmla="*/ 1790700 h 2451100"/>
              <a:gd name="connsiteX5" fmla="*/ 1917700 w 2476500"/>
              <a:gd name="connsiteY5" fmla="*/ 1752600 h 2451100"/>
              <a:gd name="connsiteX6" fmla="*/ 1803400 w 2476500"/>
              <a:gd name="connsiteY6" fmla="*/ 1676400 h 2451100"/>
              <a:gd name="connsiteX7" fmla="*/ 1727200 w 2476500"/>
              <a:gd name="connsiteY7" fmla="*/ 1612900 h 2451100"/>
              <a:gd name="connsiteX8" fmla="*/ 1651000 w 2476500"/>
              <a:gd name="connsiteY8" fmla="*/ 1536700 h 2451100"/>
              <a:gd name="connsiteX9" fmla="*/ 1549400 w 2476500"/>
              <a:gd name="connsiteY9" fmla="*/ 1447800 h 2451100"/>
              <a:gd name="connsiteX10" fmla="*/ 1498600 w 2476500"/>
              <a:gd name="connsiteY10" fmla="*/ 1371600 h 2451100"/>
              <a:gd name="connsiteX11" fmla="*/ 1447800 w 2476500"/>
              <a:gd name="connsiteY11" fmla="*/ 1320800 h 2451100"/>
              <a:gd name="connsiteX12" fmla="*/ 1384300 w 2476500"/>
              <a:gd name="connsiteY12" fmla="*/ 1244600 h 2451100"/>
              <a:gd name="connsiteX13" fmla="*/ 1346200 w 2476500"/>
              <a:gd name="connsiteY13" fmla="*/ 1219200 h 2451100"/>
              <a:gd name="connsiteX14" fmla="*/ 1270000 w 2476500"/>
              <a:gd name="connsiteY14" fmla="*/ 1143000 h 2451100"/>
              <a:gd name="connsiteX15" fmla="*/ 1231900 w 2476500"/>
              <a:gd name="connsiteY15" fmla="*/ 1104900 h 2451100"/>
              <a:gd name="connsiteX16" fmla="*/ 1168400 w 2476500"/>
              <a:gd name="connsiteY16" fmla="*/ 1016000 h 2451100"/>
              <a:gd name="connsiteX17" fmla="*/ 1143000 w 2476500"/>
              <a:gd name="connsiteY17" fmla="*/ 977900 h 2451100"/>
              <a:gd name="connsiteX18" fmla="*/ 1104900 w 2476500"/>
              <a:gd name="connsiteY18" fmla="*/ 952500 h 2451100"/>
              <a:gd name="connsiteX19" fmla="*/ 1079500 w 2476500"/>
              <a:gd name="connsiteY19" fmla="*/ 914400 h 2451100"/>
              <a:gd name="connsiteX20" fmla="*/ 1003300 w 2476500"/>
              <a:gd name="connsiteY20" fmla="*/ 838200 h 2451100"/>
              <a:gd name="connsiteX21" fmla="*/ 965200 w 2476500"/>
              <a:gd name="connsiteY21" fmla="*/ 800100 h 2451100"/>
              <a:gd name="connsiteX22" fmla="*/ 914400 w 2476500"/>
              <a:gd name="connsiteY22" fmla="*/ 749300 h 2451100"/>
              <a:gd name="connsiteX23" fmla="*/ 876300 w 2476500"/>
              <a:gd name="connsiteY23" fmla="*/ 711200 h 2451100"/>
              <a:gd name="connsiteX24" fmla="*/ 838200 w 2476500"/>
              <a:gd name="connsiteY24" fmla="*/ 685800 h 2451100"/>
              <a:gd name="connsiteX25" fmla="*/ 812800 w 2476500"/>
              <a:gd name="connsiteY25" fmla="*/ 647700 h 2451100"/>
              <a:gd name="connsiteX26" fmla="*/ 749300 w 2476500"/>
              <a:gd name="connsiteY26" fmla="*/ 571500 h 2451100"/>
              <a:gd name="connsiteX27" fmla="*/ 1079500 w 2476500"/>
              <a:gd name="connsiteY27" fmla="*/ 266700 h 2451100"/>
              <a:gd name="connsiteX28" fmla="*/ 0 w 2476500"/>
              <a:gd name="connsiteY28" fmla="*/ 0 h 2451100"/>
              <a:gd name="connsiteX29" fmla="*/ 12700 w 2476500"/>
              <a:gd name="connsiteY29" fmla="*/ 863600 h 2451100"/>
              <a:gd name="connsiteX30" fmla="*/ 393700 w 2476500"/>
              <a:gd name="connsiteY30" fmla="*/ 685800 h 2451100"/>
              <a:gd name="connsiteX31" fmla="*/ 1638300 w 2476500"/>
              <a:gd name="connsiteY31" fmla="*/ 2451100 h 2451100"/>
              <a:gd name="connsiteX32" fmla="*/ 1638300 w 2476500"/>
              <a:gd name="connsiteY32" fmla="*/ 2451100 h 2451100"/>
              <a:gd name="connsiteX0" fmla="*/ 2463800 w 2463800"/>
              <a:gd name="connsiteY0" fmla="*/ 2565400 h 2692400"/>
              <a:gd name="connsiteX1" fmla="*/ 2463800 w 2463800"/>
              <a:gd name="connsiteY1" fmla="*/ 2565400 h 2692400"/>
              <a:gd name="connsiteX2" fmla="*/ 2171700 w 2463800"/>
              <a:gd name="connsiteY2" fmla="*/ 2235200 h 2692400"/>
              <a:gd name="connsiteX3" fmla="*/ 2070100 w 2463800"/>
              <a:gd name="connsiteY3" fmla="*/ 2133600 h 2692400"/>
              <a:gd name="connsiteX4" fmla="*/ 1943100 w 2463800"/>
              <a:gd name="connsiteY4" fmla="*/ 2032000 h 2692400"/>
              <a:gd name="connsiteX5" fmla="*/ 1905000 w 2463800"/>
              <a:gd name="connsiteY5" fmla="*/ 1993900 h 2692400"/>
              <a:gd name="connsiteX6" fmla="*/ 1790700 w 2463800"/>
              <a:gd name="connsiteY6" fmla="*/ 1917700 h 2692400"/>
              <a:gd name="connsiteX7" fmla="*/ 1714500 w 2463800"/>
              <a:gd name="connsiteY7" fmla="*/ 1854200 h 2692400"/>
              <a:gd name="connsiteX8" fmla="*/ 1638300 w 2463800"/>
              <a:gd name="connsiteY8" fmla="*/ 1778000 h 2692400"/>
              <a:gd name="connsiteX9" fmla="*/ 1536700 w 2463800"/>
              <a:gd name="connsiteY9" fmla="*/ 1689100 h 2692400"/>
              <a:gd name="connsiteX10" fmla="*/ 1485900 w 2463800"/>
              <a:gd name="connsiteY10" fmla="*/ 1612900 h 2692400"/>
              <a:gd name="connsiteX11" fmla="*/ 1435100 w 2463800"/>
              <a:gd name="connsiteY11" fmla="*/ 1562100 h 2692400"/>
              <a:gd name="connsiteX12" fmla="*/ 1371600 w 2463800"/>
              <a:gd name="connsiteY12" fmla="*/ 1485900 h 2692400"/>
              <a:gd name="connsiteX13" fmla="*/ 1333500 w 2463800"/>
              <a:gd name="connsiteY13" fmla="*/ 1460500 h 2692400"/>
              <a:gd name="connsiteX14" fmla="*/ 1257300 w 2463800"/>
              <a:gd name="connsiteY14" fmla="*/ 1384300 h 2692400"/>
              <a:gd name="connsiteX15" fmla="*/ 1219200 w 2463800"/>
              <a:gd name="connsiteY15" fmla="*/ 1346200 h 2692400"/>
              <a:gd name="connsiteX16" fmla="*/ 1155700 w 2463800"/>
              <a:gd name="connsiteY16" fmla="*/ 1257300 h 2692400"/>
              <a:gd name="connsiteX17" fmla="*/ 1130300 w 2463800"/>
              <a:gd name="connsiteY17" fmla="*/ 1219200 h 2692400"/>
              <a:gd name="connsiteX18" fmla="*/ 1092200 w 2463800"/>
              <a:gd name="connsiteY18" fmla="*/ 1193800 h 2692400"/>
              <a:gd name="connsiteX19" fmla="*/ 1066800 w 2463800"/>
              <a:gd name="connsiteY19" fmla="*/ 1155700 h 2692400"/>
              <a:gd name="connsiteX20" fmla="*/ 990600 w 2463800"/>
              <a:gd name="connsiteY20" fmla="*/ 1079500 h 2692400"/>
              <a:gd name="connsiteX21" fmla="*/ 952500 w 2463800"/>
              <a:gd name="connsiteY21" fmla="*/ 1041400 h 2692400"/>
              <a:gd name="connsiteX22" fmla="*/ 901700 w 2463800"/>
              <a:gd name="connsiteY22" fmla="*/ 990600 h 2692400"/>
              <a:gd name="connsiteX23" fmla="*/ 863600 w 2463800"/>
              <a:gd name="connsiteY23" fmla="*/ 952500 h 2692400"/>
              <a:gd name="connsiteX24" fmla="*/ 825500 w 2463800"/>
              <a:gd name="connsiteY24" fmla="*/ 927100 h 2692400"/>
              <a:gd name="connsiteX25" fmla="*/ 800100 w 2463800"/>
              <a:gd name="connsiteY25" fmla="*/ 889000 h 2692400"/>
              <a:gd name="connsiteX26" fmla="*/ 736600 w 2463800"/>
              <a:gd name="connsiteY26" fmla="*/ 812800 h 2692400"/>
              <a:gd name="connsiteX27" fmla="*/ 1066800 w 2463800"/>
              <a:gd name="connsiteY27" fmla="*/ 508000 h 2692400"/>
              <a:gd name="connsiteX28" fmla="*/ 12700 w 2463800"/>
              <a:gd name="connsiteY28" fmla="*/ 0 h 2692400"/>
              <a:gd name="connsiteX29" fmla="*/ 0 w 2463800"/>
              <a:gd name="connsiteY29" fmla="*/ 1104900 h 2692400"/>
              <a:gd name="connsiteX30" fmla="*/ 381000 w 2463800"/>
              <a:gd name="connsiteY30" fmla="*/ 927100 h 2692400"/>
              <a:gd name="connsiteX31" fmla="*/ 1625600 w 2463800"/>
              <a:gd name="connsiteY31" fmla="*/ 2692400 h 2692400"/>
              <a:gd name="connsiteX32" fmla="*/ 1625600 w 2463800"/>
              <a:gd name="connsiteY32" fmla="*/ 2692400 h 2692400"/>
              <a:gd name="connsiteX0" fmla="*/ 2451100 w 2451100"/>
              <a:gd name="connsiteY0" fmla="*/ 2565400 h 2692400"/>
              <a:gd name="connsiteX1" fmla="*/ 2451100 w 2451100"/>
              <a:gd name="connsiteY1" fmla="*/ 2565400 h 2692400"/>
              <a:gd name="connsiteX2" fmla="*/ 2159000 w 2451100"/>
              <a:gd name="connsiteY2" fmla="*/ 2235200 h 2692400"/>
              <a:gd name="connsiteX3" fmla="*/ 2057400 w 2451100"/>
              <a:gd name="connsiteY3" fmla="*/ 2133600 h 2692400"/>
              <a:gd name="connsiteX4" fmla="*/ 1930400 w 2451100"/>
              <a:gd name="connsiteY4" fmla="*/ 2032000 h 2692400"/>
              <a:gd name="connsiteX5" fmla="*/ 1892300 w 2451100"/>
              <a:gd name="connsiteY5" fmla="*/ 1993900 h 2692400"/>
              <a:gd name="connsiteX6" fmla="*/ 1778000 w 2451100"/>
              <a:gd name="connsiteY6" fmla="*/ 1917700 h 2692400"/>
              <a:gd name="connsiteX7" fmla="*/ 1701800 w 2451100"/>
              <a:gd name="connsiteY7" fmla="*/ 1854200 h 2692400"/>
              <a:gd name="connsiteX8" fmla="*/ 1625600 w 2451100"/>
              <a:gd name="connsiteY8" fmla="*/ 1778000 h 2692400"/>
              <a:gd name="connsiteX9" fmla="*/ 1524000 w 2451100"/>
              <a:gd name="connsiteY9" fmla="*/ 1689100 h 2692400"/>
              <a:gd name="connsiteX10" fmla="*/ 1473200 w 2451100"/>
              <a:gd name="connsiteY10" fmla="*/ 1612900 h 2692400"/>
              <a:gd name="connsiteX11" fmla="*/ 1422400 w 2451100"/>
              <a:gd name="connsiteY11" fmla="*/ 1562100 h 2692400"/>
              <a:gd name="connsiteX12" fmla="*/ 1358900 w 2451100"/>
              <a:gd name="connsiteY12" fmla="*/ 1485900 h 2692400"/>
              <a:gd name="connsiteX13" fmla="*/ 1320800 w 2451100"/>
              <a:gd name="connsiteY13" fmla="*/ 1460500 h 2692400"/>
              <a:gd name="connsiteX14" fmla="*/ 1244600 w 2451100"/>
              <a:gd name="connsiteY14" fmla="*/ 1384300 h 2692400"/>
              <a:gd name="connsiteX15" fmla="*/ 1206500 w 2451100"/>
              <a:gd name="connsiteY15" fmla="*/ 1346200 h 2692400"/>
              <a:gd name="connsiteX16" fmla="*/ 1143000 w 2451100"/>
              <a:gd name="connsiteY16" fmla="*/ 1257300 h 2692400"/>
              <a:gd name="connsiteX17" fmla="*/ 1117600 w 2451100"/>
              <a:gd name="connsiteY17" fmla="*/ 1219200 h 2692400"/>
              <a:gd name="connsiteX18" fmla="*/ 1079500 w 2451100"/>
              <a:gd name="connsiteY18" fmla="*/ 1193800 h 2692400"/>
              <a:gd name="connsiteX19" fmla="*/ 1054100 w 2451100"/>
              <a:gd name="connsiteY19" fmla="*/ 1155700 h 2692400"/>
              <a:gd name="connsiteX20" fmla="*/ 977900 w 2451100"/>
              <a:gd name="connsiteY20" fmla="*/ 1079500 h 2692400"/>
              <a:gd name="connsiteX21" fmla="*/ 939800 w 2451100"/>
              <a:gd name="connsiteY21" fmla="*/ 1041400 h 2692400"/>
              <a:gd name="connsiteX22" fmla="*/ 889000 w 2451100"/>
              <a:gd name="connsiteY22" fmla="*/ 990600 h 2692400"/>
              <a:gd name="connsiteX23" fmla="*/ 850900 w 2451100"/>
              <a:gd name="connsiteY23" fmla="*/ 952500 h 2692400"/>
              <a:gd name="connsiteX24" fmla="*/ 812800 w 2451100"/>
              <a:gd name="connsiteY24" fmla="*/ 927100 h 2692400"/>
              <a:gd name="connsiteX25" fmla="*/ 787400 w 2451100"/>
              <a:gd name="connsiteY25" fmla="*/ 889000 h 2692400"/>
              <a:gd name="connsiteX26" fmla="*/ 723900 w 2451100"/>
              <a:gd name="connsiteY26" fmla="*/ 812800 h 2692400"/>
              <a:gd name="connsiteX27" fmla="*/ 1054100 w 2451100"/>
              <a:gd name="connsiteY27" fmla="*/ 508000 h 2692400"/>
              <a:gd name="connsiteX28" fmla="*/ 0 w 2451100"/>
              <a:gd name="connsiteY28" fmla="*/ 0 h 2692400"/>
              <a:gd name="connsiteX29" fmla="*/ 139700 w 2451100"/>
              <a:gd name="connsiteY29" fmla="*/ 1155700 h 2692400"/>
              <a:gd name="connsiteX30" fmla="*/ 368300 w 2451100"/>
              <a:gd name="connsiteY30" fmla="*/ 927100 h 2692400"/>
              <a:gd name="connsiteX31" fmla="*/ 1612900 w 2451100"/>
              <a:gd name="connsiteY31" fmla="*/ 2692400 h 2692400"/>
              <a:gd name="connsiteX32" fmla="*/ 1612900 w 2451100"/>
              <a:gd name="connsiteY32" fmla="*/ 2692400 h 2692400"/>
              <a:gd name="connsiteX0" fmla="*/ 2451100 w 2451100"/>
              <a:gd name="connsiteY0" fmla="*/ 2565400 h 2692400"/>
              <a:gd name="connsiteX1" fmla="*/ 2451100 w 2451100"/>
              <a:gd name="connsiteY1" fmla="*/ 2565400 h 2692400"/>
              <a:gd name="connsiteX2" fmla="*/ 2159000 w 2451100"/>
              <a:gd name="connsiteY2" fmla="*/ 2235200 h 2692400"/>
              <a:gd name="connsiteX3" fmla="*/ 2057400 w 2451100"/>
              <a:gd name="connsiteY3" fmla="*/ 2133600 h 2692400"/>
              <a:gd name="connsiteX4" fmla="*/ 1930400 w 2451100"/>
              <a:gd name="connsiteY4" fmla="*/ 2032000 h 2692400"/>
              <a:gd name="connsiteX5" fmla="*/ 1892300 w 2451100"/>
              <a:gd name="connsiteY5" fmla="*/ 1993900 h 2692400"/>
              <a:gd name="connsiteX6" fmla="*/ 1778000 w 2451100"/>
              <a:gd name="connsiteY6" fmla="*/ 1917700 h 2692400"/>
              <a:gd name="connsiteX7" fmla="*/ 1701800 w 2451100"/>
              <a:gd name="connsiteY7" fmla="*/ 1854200 h 2692400"/>
              <a:gd name="connsiteX8" fmla="*/ 1625600 w 2451100"/>
              <a:gd name="connsiteY8" fmla="*/ 1778000 h 2692400"/>
              <a:gd name="connsiteX9" fmla="*/ 1524000 w 2451100"/>
              <a:gd name="connsiteY9" fmla="*/ 1689100 h 2692400"/>
              <a:gd name="connsiteX10" fmla="*/ 1473200 w 2451100"/>
              <a:gd name="connsiteY10" fmla="*/ 1612900 h 2692400"/>
              <a:gd name="connsiteX11" fmla="*/ 1422400 w 2451100"/>
              <a:gd name="connsiteY11" fmla="*/ 1562100 h 2692400"/>
              <a:gd name="connsiteX12" fmla="*/ 1358900 w 2451100"/>
              <a:gd name="connsiteY12" fmla="*/ 1485900 h 2692400"/>
              <a:gd name="connsiteX13" fmla="*/ 1320800 w 2451100"/>
              <a:gd name="connsiteY13" fmla="*/ 1460500 h 2692400"/>
              <a:gd name="connsiteX14" fmla="*/ 1244600 w 2451100"/>
              <a:gd name="connsiteY14" fmla="*/ 1384300 h 2692400"/>
              <a:gd name="connsiteX15" fmla="*/ 1206500 w 2451100"/>
              <a:gd name="connsiteY15" fmla="*/ 1346200 h 2692400"/>
              <a:gd name="connsiteX16" fmla="*/ 1143000 w 2451100"/>
              <a:gd name="connsiteY16" fmla="*/ 1257300 h 2692400"/>
              <a:gd name="connsiteX17" fmla="*/ 1117600 w 2451100"/>
              <a:gd name="connsiteY17" fmla="*/ 1219200 h 2692400"/>
              <a:gd name="connsiteX18" fmla="*/ 1079500 w 2451100"/>
              <a:gd name="connsiteY18" fmla="*/ 1193800 h 2692400"/>
              <a:gd name="connsiteX19" fmla="*/ 1054100 w 2451100"/>
              <a:gd name="connsiteY19" fmla="*/ 1155700 h 2692400"/>
              <a:gd name="connsiteX20" fmla="*/ 977900 w 2451100"/>
              <a:gd name="connsiteY20" fmla="*/ 1079500 h 2692400"/>
              <a:gd name="connsiteX21" fmla="*/ 939800 w 2451100"/>
              <a:gd name="connsiteY21" fmla="*/ 1041400 h 2692400"/>
              <a:gd name="connsiteX22" fmla="*/ 889000 w 2451100"/>
              <a:gd name="connsiteY22" fmla="*/ 990600 h 2692400"/>
              <a:gd name="connsiteX23" fmla="*/ 850900 w 2451100"/>
              <a:gd name="connsiteY23" fmla="*/ 952500 h 2692400"/>
              <a:gd name="connsiteX24" fmla="*/ 812800 w 2451100"/>
              <a:gd name="connsiteY24" fmla="*/ 927100 h 2692400"/>
              <a:gd name="connsiteX25" fmla="*/ 787400 w 2451100"/>
              <a:gd name="connsiteY25" fmla="*/ 889000 h 2692400"/>
              <a:gd name="connsiteX26" fmla="*/ 723900 w 2451100"/>
              <a:gd name="connsiteY26" fmla="*/ 812800 h 2692400"/>
              <a:gd name="connsiteX27" fmla="*/ 1003300 w 2451100"/>
              <a:gd name="connsiteY27" fmla="*/ 520700 h 2692400"/>
              <a:gd name="connsiteX28" fmla="*/ 0 w 2451100"/>
              <a:gd name="connsiteY28" fmla="*/ 0 h 2692400"/>
              <a:gd name="connsiteX29" fmla="*/ 139700 w 2451100"/>
              <a:gd name="connsiteY29" fmla="*/ 1155700 h 2692400"/>
              <a:gd name="connsiteX30" fmla="*/ 368300 w 2451100"/>
              <a:gd name="connsiteY30" fmla="*/ 927100 h 2692400"/>
              <a:gd name="connsiteX31" fmla="*/ 1612900 w 2451100"/>
              <a:gd name="connsiteY31" fmla="*/ 2692400 h 2692400"/>
              <a:gd name="connsiteX32" fmla="*/ 1612900 w 2451100"/>
              <a:gd name="connsiteY32" fmla="*/ 2692400 h 2692400"/>
              <a:gd name="connsiteX0" fmla="*/ 2451100 w 2451100"/>
              <a:gd name="connsiteY0" fmla="*/ 2565400 h 2692400"/>
              <a:gd name="connsiteX1" fmla="*/ 2451100 w 2451100"/>
              <a:gd name="connsiteY1" fmla="*/ 2565400 h 2692400"/>
              <a:gd name="connsiteX2" fmla="*/ 2159000 w 2451100"/>
              <a:gd name="connsiteY2" fmla="*/ 2235200 h 2692400"/>
              <a:gd name="connsiteX3" fmla="*/ 2057400 w 2451100"/>
              <a:gd name="connsiteY3" fmla="*/ 2133600 h 2692400"/>
              <a:gd name="connsiteX4" fmla="*/ 1930400 w 2451100"/>
              <a:gd name="connsiteY4" fmla="*/ 2032000 h 2692400"/>
              <a:gd name="connsiteX5" fmla="*/ 1892300 w 2451100"/>
              <a:gd name="connsiteY5" fmla="*/ 1993900 h 2692400"/>
              <a:gd name="connsiteX6" fmla="*/ 1778000 w 2451100"/>
              <a:gd name="connsiteY6" fmla="*/ 1917700 h 2692400"/>
              <a:gd name="connsiteX7" fmla="*/ 1701800 w 2451100"/>
              <a:gd name="connsiteY7" fmla="*/ 1854200 h 2692400"/>
              <a:gd name="connsiteX8" fmla="*/ 1625600 w 2451100"/>
              <a:gd name="connsiteY8" fmla="*/ 1778000 h 2692400"/>
              <a:gd name="connsiteX9" fmla="*/ 1524000 w 2451100"/>
              <a:gd name="connsiteY9" fmla="*/ 1689100 h 2692400"/>
              <a:gd name="connsiteX10" fmla="*/ 1473200 w 2451100"/>
              <a:gd name="connsiteY10" fmla="*/ 1612900 h 2692400"/>
              <a:gd name="connsiteX11" fmla="*/ 1422400 w 2451100"/>
              <a:gd name="connsiteY11" fmla="*/ 1562100 h 2692400"/>
              <a:gd name="connsiteX12" fmla="*/ 1358900 w 2451100"/>
              <a:gd name="connsiteY12" fmla="*/ 1485900 h 2692400"/>
              <a:gd name="connsiteX13" fmla="*/ 1320800 w 2451100"/>
              <a:gd name="connsiteY13" fmla="*/ 1460500 h 2692400"/>
              <a:gd name="connsiteX14" fmla="*/ 1244600 w 2451100"/>
              <a:gd name="connsiteY14" fmla="*/ 1384300 h 2692400"/>
              <a:gd name="connsiteX15" fmla="*/ 1206500 w 2451100"/>
              <a:gd name="connsiteY15" fmla="*/ 1346200 h 2692400"/>
              <a:gd name="connsiteX16" fmla="*/ 1143000 w 2451100"/>
              <a:gd name="connsiteY16" fmla="*/ 1257300 h 2692400"/>
              <a:gd name="connsiteX17" fmla="*/ 1117600 w 2451100"/>
              <a:gd name="connsiteY17" fmla="*/ 1219200 h 2692400"/>
              <a:gd name="connsiteX18" fmla="*/ 1079500 w 2451100"/>
              <a:gd name="connsiteY18" fmla="*/ 1193800 h 2692400"/>
              <a:gd name="connsiteX19" fmla="*/ 1054100 w 2451100"/>
              <a:gd name="connsiteY19" fmla="*/ 1155700 h 2692400"/>
              <a:gd name="connsiteX20" fmla="*/ 977900 w 2451100"/>
              <a:gd name="connsiteY20" fmla="*/ 1079500 h 2692400"/>
              <a:gd name="connsiteX21" fmla="*/ 939800 w 2451100"/>
              <a:gd name="connsiteY21" fmla="*/ 1041400 h 2692400"/>
              <a:gd name="connsiteX22" fmla="*/ 889000 w 2451100"/>
              <a:gd name="connsiteY22" fmla="*/ 990600 h 2692400"/>
              <a:gd name="connsiteX23" fmla="*/ 850900 w 2451100"/>
              <a:gd name="connsiteY23" fmla="*/ 952500 h 2692400"/>
              <a:gd name="connsiteX24" fmla="*/ 812800 w 2451100"/>
              <a:gd name="connsiteY24" fmla="*/ 927100 h 2692400"/>
              <a:gd name="connsiteX25" fmla="*/ 787400 w 2451100"/>
              <a:gd name="connsiteY25" fmla="*/ 889000 h 2692400"/>
              <a:gd name="connsiteX26" fmla="*/ 596900 w 2451100"/>
              <a:gd name="connsiteY26" fmla="*/ 762000 h 2692400"/>
              <a:gd name="connsiteX27" fmla="*/ 1003300 w 2451100"/>
              <a:gd name="connsiteY27" fmla="*/ 520700 h 2692400"/>
              <a:gd name="connsiteX28" fmla="*/ 0 w 2451100"/>
              <a:gd name="connsiteY28" fmla="*/ 0 h 2692400"/>
              <a:gd name="connsiteX29" fmla="*/ 139700 w 2451100"/>
              <a:gd name="connsiteY29" fmla="*/ 1155700 h 2692400"/>
              <a:gd name="connsiteX30" fmla="*/ 368300 w 2451100"/>
              <a:gd name="connsiteY30" fmla="*/ 927100 h 2692400"/>
              <a:gd name="connsiteX31" fmla="*/ 1612900 w 2451100"/>
              <a:gd name="connsiteY31" fmla="*/ 2692400 h 2692400"/>
              <a:gd name="connsiteX32" fmla="*/ 1612900 w 2451100"/>
              <a:gd name="connsiteY32" fmla="*/ 2692400 h 2692400"/>
              <a:gd name="connsiteX0" fmla="*/ 2336800 w 2336800"/>
              <a:gd name="connsiteY0" fmla="*/ 2311400 h 2438400"/>
              <a:gd name="connsiteX1" fmla="*/ 2336800 w 2336800"/>
              <a:gd name="connsiteY1" fmla="*/ 2311400 h 2438400"/>
              <a:gd name="connsiteX2" fmla="*/ 2044700 w 2336800"/>
              <a:gd name="connsiteY2" fmla="*/ 1981200 h 2438400"/>
              <a:gd name="connsiteX3" fmla="*/ 1943100 w 2336800"/>
              <a:gd name="connsiteY3" fmla="*/ 1879600 h 2438400"/>
              <a:gd name="connsiteX4" fmla="*/ 1816100 w 2336800"/>
              <a:gd name="connsiteY4" fmla="*/ 1778000 h 2438400"/>
              <a:gd name="connsiteX5" fmla="*/ 1778000 w 2336800"/>
              <a:gd name="connsiteY5" fmla="*/ 1739900 h 2438400"/>
              <a:gd name="connsiteX6" fmla="*/ 1663700 w 2336800"/>
              <a:gd name="connsiteY6" fmla="*/ 1663700 h 2438400"/>
              <a:gd name="connsiteX7" fmla="*/ 1587500 w 2336800"/>
              <a:gd name="connsiteY7" fmla="*/ 1600200 h 2438400"/>
              <a:gd name="connsiteX8" fmla="*/ 1511300 w 2336800"/>
              <a:gd name="connsiteY8" fmla="*/ 1524000 h 2438400"/>
              <a:gd name="connsiteX9" fmla="*/ 1409700 w 2336800"/>
              <a:gd name="connsiteY9" fmla="*/ 1435100 h 2438400"/>
              <a:gd name="connsiteX10" fmla="*/ 1358900 w 2336800"/>
              <a:gd name="connsiteY10" fmla="*/ 1358900 h 2438400"/>
              <a:gd name="connsiteX11" fmla="*/ 1308100 w 2336800"/>
              <a:gd name="connsiteY11" fmla="*/ 1308100 h 2438400"/>
              <a:gd name="connsiteX12" fmla="*/ 1244600 w 2336800"/>
              <a:gd name="connsiteY12" fmla="*/ 1231900 h 2438400"/>
              <a:gd name="connsiteX13" fmla="*/ 1206500 w 2336800"/>
              <a:gd name="connsiteY13" fmla="*/ 1206500 h 2438400"/>
              <a:gd name="connsiteX14" fmla="*/ 1130300 w 2336800"/>
              <a:gd name="connsiteY14" fmla="*/ 1130300 h 2438400"/>
              <a:gd name="connsiteX15" fmla="*/ 1092200 w 2336800"/>
              <a:gd name="connsiteY15" fmla="*/ 1092200 h 2438400"/>
              <a:gd name="connsiteX16" fmla="*/ 1028700 w 2336800"/>
              <a:gd name="connsiteY16" fmla="*/ 1003300 h 2438400"/>
              <a:gd name="connsiteX17" fmla="*/ 1003300 w 2336800"/>
              <a:gd name="connsiteY17" fmla="*/ 965200 h 2438400"/>
              <a:gd name="connsiteX18" fmla="*/ 965200 w 2336800"/>
              <a:gd name="connsiteY18" fmla="*/ 939800 h 2438400"/>
              <a:gd name="connsiteX19" fmla="*/ 939800 w 2336800"/>
              <a:gd name="connsiteY19" fmla="*/ 901700 h 2438400"/>
              <a:gd name="connsiteX20" fmla="*/ 863600 w 2336800"/>
              <a:gd name="connsiteY20" fmla="*/ 825500 h 2438400"/>
              <a:gd name="connsiteX21" fmla="*/ 825500 w 2336800"/>
              <a:gd name="connsiteY21" fmla="*/ 787400 h 2438400"/>
              <a:gd name="connsiteX22" fmla="*/ 774700 w 2336800"/>
              <a:gd name="connsiteY22" fmla="*/ 736600 h 2438400"/>
              <a:gd name="connsiteX23" fmla="*/ 736600 w 2336800"/>
              <a:gd name="connsiteY23" fmla="*/ 698500 h 2438400"/>
              <a:gd name="connsiteX24" fmla="*/ 698500 w 2336800"/>
              <a:gd name="connsiteY24" fmla="*/ 673100 h 2438400"/>
              <a:gd name="connsiteX25" fmla="*/ 673100 w 2336800"/>
              <a:gd name="connsiteY25" fmla="*/ 635000 h 2438400"/>
              <a:gd name="connsiteX26" fmla="*/ 482600 w 2336800"/>
              <a:gd name="connsiteY26" fmla="*/ 508000 h 2438400"/>
              <a:gd name="connsiteX27" fmla="*/ 889000 w 2336800"/>
              <a:gd name="connsiteY27" fmla="*/ 266700 h 2438400"/>
              <a:gd name="connsiteX28" fmla="*/ 0 w 2336800"/>
              <a:gd name="connsiteY28" fmla="*/ 0 h 2438400"/>
              <a:gd name="connsiteX29" fmla="*/ 25400 w 2336800"/>
              <a:gd name="connsiteY29" fmla="*/ 901700 h 2438400"/>
              <a:gd name="connsiteX30" fmla="*/ 254000 w 2336800"/>
              <a:gd name="connsiteY30" fmla="*/ 673100 h 2438400"/>
              <a:gd name="connsiteX31" fmla="*/ 1498600 w 2336800"/>
              <a:gd name="connsiteY31" fmla="*/ 2438400 h 2438400"/>
              <a:gd name="connsiteX32" fmla="*/ 1498600 w 2336800"/>
              <a:gd name="connsiteY32" fmla="*/ 2438400 h 2438400"/>
              <a:gd name="connsiteX0" fmla="*/ 2336800 w 2336800"/>
              <a:gd name="connsiteY0" fmla="*/ 2311400 h 2438400"/>
              <a:gd name="connsiteX1" fmla="*/ 2336800 w 2336800"/>
              <a:gd name="connsiteY1" fmla="*/ 2311400 h 2438400"/>
              <a:gd name="connsiteX2" fmla="*/ 2044700 w 2336800"/>
              <a:gd name="connsiteY2" fmla="*/ 1981200 h 2438400"/>
              <a:gd name="connsiteX3" fmla="*/ 1943100 w 2336800"/>
              <a:gd name="connsiteY3" fmla="*/ 1879600 h 2438400"/>
              <a:gd name="connsiteX4" fmla="*/ 1816100 w 2336800"/>
              <a:gd name="connsiteY4" fmla="*/ 1778000 h 2438400"/>
              <a:gd name="connsiteX5" fmla="*/ 1778000 w 2336800"/>
              <a:gd name="connsiteY5" fmla="*/ 1739900 h 2438400"/>
              <a:gd name="connsiteX6" fmla="*/ 1663700 w 2336800"/>
              <a:gd name="connsiteY6" fmla="*/ 1663700 h 2438400"/>
              <a:gd name="connsiteX7" fmla="*/ 1587500 w 2336800"/>
              <a:gd name="connsiteY7" fmla="*/ 1600200 h 2438400"/>
              <a:gd name="connsiteX8" fmla="*/ 1511300 w 2336800"/>
              <a:gd name="connsiteY8" fmla="*/ 1524000 h 2438400"/>
              <a:gd name="connsiteX9" fmla="*/ 1409700 w 2336800"/>
              <a:gd name="connsiteY9" fmla="*/ 1435100 h 2438400"/>
              <a:gd name="connsiteX10" fmla="*/ 1358900 w 2336800"/>
              <a:gd name="connsiteY10" fmla="*/ 1358900 h 2438400"/>
              <a:gd name="connsiteX11" fmla="*/ 1308100 w 2336800"/>
              <a:gd name="connsiteY11" fmla="*/ 1308100 h 2438400"/>
              <a:gd name="connsiteX12" fmla="*/ 1244600 w 2336800"/>
              <a:gd name="connsiteY12" fmla="*/ 1231900 h 2438400"/>
              <a:gd name="connsiteX13" fmla="*/ 1206500 w 2336800"/>
              <a:gd name="connsiteY13" fmla="*/ 1206500 h 2438400"/>
              <a:gd name="connsiteX14" fmla="*/ 1130300 w 2336800"/>
              <a:gd name="connsiteY14" fmla="*/ 1130300 h 2438400"/>
              <a:gd name="connsiteX15" fmla="*/ 1028700 w 2336800"/>
              <a:gd name="connsiteY15" fmla="*/ 1003300 h 2438400"/>
              <a:gd name="connsiteX16" fmla="*/ 1003300 w 2336800"/>
              <a:gd name="connsiteY16" fmla="*/ 965200 h 2438400"/>
              <a:gd name="connsiteX17" fmla="*/ 965200 w 2336800"/>
              <a:gd name="connsiteY17" fmla="*/ 939800 h 2438400"/>
              <a:gd name="connsiteX18" fmla="*/ 939800 w 2336800"/>
              <a:gd name="connsiteY18" fmla="*/ 901700 h 2438400"/>
              <a:gd name="connsiteX19" fmla="*/ 863600 w 2336800"/>
              <a:gd name="connsiteY19" fmla="*/ 825500 h 2438400"/>
              <a:gd name="connsiteX20" fmla="*/ 825500 w 2336800"/>
              <a:gd name="connsiteY20" fmla="*/ 787400 h 2438400"/>
              <a:gd name="connsiteX21" fmla="*/ 774700 w 2336800"/>
              <a:gd name="connsiteY21" fmla="*/ 736600 h 2438400"/>
              <a:gd name="connsiteX22" fmla="*/ 736600 w 2336800"/>
              <a:gd name="connsiteY22" fmla="*/ 698500 h 2438400"/>
              <a:gd name="connsiteX23" fmla="*/ 698500 w 2336800"/>
              <a:gd name="connsiteY23" fmla="*/ 673100 h 2438400"/>
              <a:gd name="connsiteX24" fmla="*/ 673100 w 2336800"/>
              <a:gd name="connsiteY24" fmla="*/ 635000 h 2438400"/>
              <a:gd name="connsiteX25" fmla="*/ 482600 w 2336800"/>
              <a:gd name="connsiteY25" fmla="*/ 508000 h 2438400"/>
              <a:gd name="connsiteX26" fmla="*/ 889000 w 2336800"/>
              <a:gd name="connsiteY26" fmla="*/ 266700 h 2438400"/>
              <a:gd name="connsiteX27" fmla="*/ 0 w 2336800"/>
              <a:gd name="connsiteY27" fmla="*/ 0 h 2438400"/>
              <a:gd name="connsiteX28" fmla="*/ 25400 w 2336800"/>
              <a:gd name="connsiteY28" fmla="*/ 901700 h 2438400"/>
              <a:gd name="connsiteX29" fmla="*/ 254000 w 2336800"/>
              <a:gd name="connsiteY29" fmla="*/ 673100 h 2438400"/>
              <a:gd name="connsiteX30" fmla="*/ 1498600 w 2336800"/>
              <a:gd name="connsiteY30" fmla="*/ 2438400 h 2438400"/>
              <a:gd name="connsiteX31" fmla="*/ 1498600 w 2336800"/>
              <a:gd name="connsiteY31" fmla="*/ 2438400 h 2438400"/>
              <a:gd name="connsiteX0" fmla="*/ 2336800 w 2336800"/>
              <a:gd name="connsiteY0" fmla="*/ 2311400 h 2438400"/>
              <a:gd name="connsiteX1" fmla="*/ 2336800 w 2336800"/>
              <a:gd name="connsiteY1" fmla="*/ 2311400 h 2438400"/>
              <a:gd name="connsiteX2" fmla="*/ 2044700 w 2336800"/>
              <a:gd name="connsiteY2" fmla="*/ 1981200 h 2438400"/>
              <a:gd name="connsiteX3" fmla="*/ 1943100 w 2336800"/>
              <a:gd name="connsiteY3" fmla="*/ 1879600 h 2438400"/>
              <a:gd name="connsiteX4" fmla="*/ 1816100 w 2336800"/>
              <a:gd name="connsiteY4" fmla="*/ 1778000 h 2438400"/>
              <a:gd name="connsiteX5" fmla="*/ 1778000 w 2336800"/>
              <a:gd name="connsiteY5" fmla="*/ 1739900 h 2438400"/>
              <a:gd name="connsiteX6" fmla="*/ 1663700 w 2336800"/>
              <a:gd name="connsiteY6" fmla="*/ 1663700 h 2438400"/>
              <a:gd name="connsiteX7" fmla="*/ 1587500 w 2336800"/>
              <a:gd name="connsiteY7" fmla="*/ 1600200 h 2438400"/>
              <a:gd name="connsiteX8" fmla="*/ 1511300 w 2336800"/>
              <a:gd name="connsiteY8" fmla="*/ 1524000 h 2438400"/>
              <a:gd name="connsiteX9" fmla="*/ 1409700 w 2336800"/>
              <a:gd name="connsiteY9" fmla="*/ 1435100 h 2438400"/>
              <a:gd name="connsiteX10" fmla="*/ 1358900 w 2336800"/>
              <a:gd name="connsiteY10" fmla="*/ 1358900 h 2438400"/>
              <a:gd name="connsiteX11" fmla="*/ 1308100 w 2336800"/>
              <a:gd name="connsiteY11" fmla="*/ 1308100 h 2438400"/>
              <a:gd name="connsiteX12" fmla="*/ 1244600 w 2336800"/>
              <a:gd name="connsiteY12" fmla="*/ 1231900 h 2438400"/>
              <a:gd name="connsiteX13" fmla="*/ 1206500 w 2336800"/>
              <a:gd name="connsiteY13" fmla="*/ 1206500 h 2438400"/>
              <a:gd name="connsiteX14" fmla="*/ 1130300 w 2336800"/>
              <a:gd name="connsiteY14" fmla="*/ 1130300 h 2438400"/>
              <a:gd name="connsiteX15" fmla="*/ 1028700 w 2336800"/>
              <a:gd name="connsiteY15" fmla="*/ 1003300 h 2438400"/>
              <a:gd name="connsiteX16" fmla="*/ 1003300 w 2336800"/>
              <a:gd name="connsiteY16" fmla="*/ 965200 h 2438400"/>
              <a:gd name="connsiteX17" fmla="*/ 965200 w 2336800"/>
              <a:gd name="connsiteY17" fmla="*/ 939800 h 2438400"/>
              <a:gd name="connsiteX18" fmla="*/ 939800 w 2336800"/>
              <a:gd name="connsiteY18" fmla="*/ 901700 h 2438400"/>
              <a:gd name="connsiteX19" fmla="*/ 863600 w 2336800"/>
              <a:gd name="connsiteY19" fmla="*/ 825500 h 2438400"/>
              <a:gd name="connsiteX20" fmla="*/ 774700 w 2336800"/>
              <a:gd name="connsiteY20" fmla="*/ 736600 h 2438400"/>
              <a:gd name="connsiteX21" fmla="*/ 736600 w 2336800"/>
              <a:gd name="connsiteY21" fmla="*/ 698500 h 2438400"/>
              <a:gd name="connsiteX22" fmla="*/ 698500 w 2336800"/>
              <a:gd name="connsiteY22" fmla="*/ 673100 h 2438400"/>
              <a:gd name="connsiteX23" fmla="*/ 673100 w 2336800"/>
              <a:gd name="connsiteY23" fmla="*/ 635000 h 2438400"/>
              <a:gd name="connsiteX24" fmla="*/ 482600 w 2336800"/>
              <a:gd name="connsiteY24" fmla="*/ 508000 h 2438400"/>
              <a:gd name="connsiteX25" fmla="*/ 889000 w 2336800"/>
              <a:gd name="connsiteY25" fmla="*/ 266700 h 2438400"/>
              <a:gd name="connsiteX26" fmla="*/ 0 w 2336800"/>
              <a:gd name="connsiteY26" fmla="*/ 0 h 2438400"/>
              <a:gd name="connsiteX27" fmla="*/ 25400 w 2336800"/>
              <a:gd name="connsiteY27" fmla="*/ 901700 h 2438400"/>
              <a:gd name="connsiteX28" fmla="*/ 254000 w 2336800"/>
              <a:gd name="connsiteY28" fmla="*/ 673100 h 2438400"/>
              <a:gd name="connsiteX29" fmla="*/ 1498600 w 2336800"/>
              <a:gd name="connsiteY29" fmla="*/ 2438400 h 2438400"/>
              <a:gd name="connsiteX30" fmla="*/ 1498600 w 2336800"/>
              <a:gd name="connsiteY30" fmla="*/ 2438400 h 2438400"/>
              <a:gd name="connsiteX0" fmla="*/ 2336800 w 2336800"/>
              <a:gd name="connsiteY0" fmla="*/ 2311400 h 2438400"/>
              <a:gd name="connsiteX1" fmla="*/ 2336800 w 2336800"/>
              <a:gd name="connsiteY1" fmla="*/ 2311400 h 2438400"/>
              <a:gd name="connsiteX2" fmla="*/ 2044700 w 2336800"/>
              <a:gd name="connsiteY2" fmla="*/ 1981200 h 2438400"/>
              <a:gd name="connsiteX3" fmla="*/ 1943100 w 2336800"/>
              <a:gd name="connsiteY3" fmla="*/ 1879600 h 2438400"/>
              <a:gd name="connsiteX4" fmla="*/ 1816100 w 2336800"/>
              <a:gd name="connsiteY4" fmla="*/ 1778000 h 2438400"/>
              <a:gd name="connsiteX5" fmla="*/ 1778000 w 2336800"/>
              <a:gd name="connsiteY5" fmla="*/ 1739900 h 2438400"/>
              <a:gd name="connsiteX6" fmla="*/ 1663700 w 2336800"/>
              <a:gd name="connsiteY6" fmla="*/ 1663700 h 2438400"/>
              <a:gd name="connsiteX7" fmla="*/ 1587500 w 2336800"/>
              <a:gd name="connsiteY7" fmla="*/ 1600200 h 2438400"/>
              <a:gd name="connsiteX8" fmla="*/ 1511300 w 2336800"/>
              <a:gd name="connsiteY8" fmla="*/ 1524000 h 2438400"/>
              <a:gd name="connsiteX9" fmla="*/ 1409700 w 2336800"/>
              <a:gd name="connsiteY9" fmla="*/ 1435100 h 2438400"/>
              <a:gd name="connsiteX10" fmla="*/ 1358900 w 2336800"/>
              <a:gd name="connsiteY10" fmla="*/ 1358900 h 2438400"/>
              <a:gd name="connsiteX11" fmla="*/ 1308100 w 2336800"/>
              <a:gd name="connsiteY11" fmla="*/ 1308100 h 2438400"/>
              <a:gd name="connsiteX12" fmla="*/ 1244600 w 2336800"/>
              <a:gd name="connsiteY12" fmla="*/ 1231900 h 2438400"/>
              <a:gd name="connsiteX13" fmla="*/ 1206500 w 2336800"/>
              <a:gd name="connsiteY13" fmla="*/ 1206500 h 2438400"/>
              <a:gd name="connsiteX14" fmla="*/ 1130300 w 2336800"/>
              <a:gd name="connsiteY14" fmla="*/ 1130300 h 2438400"/>
              <a:gd name="connsiteX15" fmla="*/ 1028700 w 2336800"/>
              <a:gd name="connsiteY15" fmla="*/ 1003300 h 2438400"/>
              <a:gd name="connsiteX16" fmla="*/ 1003300 w 2336800"/>
              <a:gd name="connsiteY16" fmla="*/ 965200 h 2438400"/>
              <a:gd name="connsiteX17" fmla="*/ 965200 w 2336800"/>
              <a:gd name="connsiteY17" fmla="*/ 939800 h 2438400"/>
              <a:gd name="connsiteX18" fmla="*/ 939800 w 2336800"/>
              <a:gd name="connsiteY18" fmla="*/ 901700 h 2438400"/>
              <a:gd name="connsiteX19" fmla="*/ 863600 w 2336800"/>
              <a:gd name="connsiteY19" fmla="*/ 825500 h 2438400"/>
              <a:gd name="connsiteX20" fmla="*/ 736600 w 2336800"/>
              <a:gd name="connsiteY20" fmla="*/ 698500 h 2438400"/>
              <a:gd name="connsiteX21" fmla="*/ 698500 w 2336800"/>
              <a:gd name="connsiteY21" fmla="*/ 673100 h 2438400"/>
              <a:gd name="connsiteX22" fmla="*/ 673100 w 2336800"/>
              <a:gd name="connsiteY22" fmla="*/ 635000 h 2438400"/>
              <a:gd name="connsiteX23" fmla="*/ 482600 w 2336800"/>
              <a:gd name="connsiteY23" fmla="*/ 508000 h 2438400"/>
              <a:gd name="connsiteX24" fmla="*/ 889000 w 2336800"/>
              <a:gd name="connsiteY24" fmla="*/ 266700 h 2438400"/>
              <a:gd name="connsiteX25" fmla="*/ 0 w 2336800"/>
              <a:gd name="connsiteY25" fmla="*/ 0 h 2438400"/>
              <a:gd name="connsiteX26" fmla="*/ 25400 w 2336800"/>
              <a:gd name="connsiteY26" fmla="*/ 901700 h 2438400"/>
              <a:gd name="connsiteX27" fmla="*/ 254000 w 2336800"/>
              <a:gd name="connsiteY27" fmla="*/ 673100 h 2438400"/>
              <a:gd name="connsiteX28" fmla="*/ 1498600 w 2336800"/>
              <a:gd name="connsiteY28" fmla="*/ 2438400 h 2438400"/>
              <a:gd name="connsiteX29" fmla="*/ 1498600 w 2336800"/>
              <a:gd name="connsiteY29" fmla="*/ 2438400 h 2438400"/>
              <a:gd name="connsiteX0" fmla="*/ 2336800 w 2336800"/>
              <a:gd name="connsiteY0" fmla="*/ 2311400 h 2438400"/>
              <a:gd name="connsiteX1" fmla="*/ 2336800 w 2336800"/>
              <a:gd name="connsiteY1" fmla="*/ 2311400 h 2438400"/>
              <a:gd name="connsiteX2" fmla="*/ 2044700 w 2336800"/>
              <a:gd name="connsiteY2" fmla="*/ 1981200 h 2438400"/>
              <a:gd name="connsiteX3" fmla="*/ 1943100 w 2336800"/>
              <a:gd name="connsiteY3" fmla="*/ 1879600 h 2438400"/>
              <a:gd name="connsiteX4" fmla="*/ 1816100 w 2336800"/>
              <a:gd name="connsiteY4" fmla="*/ 1778000 h 2438400"/>
              <a:gd name="connsiteX5" fmla="*/ 1778000 w 2336800"/>
              <a:gd name="connsiteY5" fmla="*/ 1739900 h 2438400"/>
              <a:gd name="connsiteX6" fmla="*/ 1663700 w 2336800"/>
              <a:gd name="connsiteY6" fmla="*/ 1663700 h 2438400"/>
              <a:gd name="connsiteX7" fmla="*/ 1587500 w 2336800"/>
              <a:gd name="connsiteY7" fmla="*/ 1600200 h 2438400"/>
              <a:gd name="connsiteX8" fmla="*/ 1511300 w 2336800"/>
              <a:gd name="connsiteY8" fmla="*/ 1524000 h 2438400"/>
              <a:gd name="connsiteX9" fmla="*/ 1409700 w 2336800"/>
              <a:gd name="connsiteY9" fmla="*/ 1435100 h 2438400"/>
              <a:gd name="connsiteX10" fmla="*/ 1358900 w 2336800"/>
              <a:gd name="connsiteY10" fmla="*/ 1358900 h 2438400"/>
              <a:gd name="connsiteX11" fmla="*/ 1308100 w 2336800"/>
              <a:gd name="connsiteY11" fmla="*/ 1308100 h 2438400"/>
              <a:gd name="connsiteX12" fmla="*/ 1244600 w 2336800"/>
              <a:gd name="connsiteY12" fmla="*/ 1231900 h 2438400"/>
              <a:gd name="connsiteX13" fmla="*/ 1206500 w 2336800"/>
              <a:gd name="connsiteY13" fmla="*/ 1206500 h 2438400"/>
              <a:gd name="connsiteX14" fmla="*/ 1130300 w 2336800"/>
              <a:gd name="connsiteY14" fmla="*/ 1130300 h 2438400"/>
              <a:gd name="connsiteX15" fmla="*/ 1028700 w 2336800"/>
              <a:gd name="connsiteY15" fmla="*/ 1003300 h 2438400"/>
              <a:gd name="connsiteX16" fmla="*/ 1003300 w 2336800"/>
              <a:gd name="connsiteY16" fmla="*/ 965200 h 2438400"/>
              <a:gd name="connsiteX17" fmla="*/ 965200 w 2336800"/>
              <a:gd name="connsiteY17" fmla="*/ 939800 h 2438400"/>
              <a:gd name="connsiteX18" fmla="*/ 939800 w 2336800"/>
              <a:gd name="connsiteY18" fmla="*/ 901700 h 2438400"/>
              <a:gd name="connsiteX19" fmla="*/ 863600 w 2336800"/>
              <a:gd name="connsiteY19" fmla="*/ 825500 h 2438400"/>
              <a:gd name="connsiteX20" fmla="*/ 698500 w 2336800"/>
              <a:gd name="connsiteY20" fmla="*/ 673100 h 2438400"/>
              <a:gd name="connsiteX21" fmla="*/ 673100 w 2336800"/>
              <a:gd name="connsiteY21" fmla="*/ 635000 h 2438400"/>
              <a:gd name="connsiteX22" fmla="*/ 482600 w 2336800"/>
              <a:gd name="connsiteY22" fmla="*/ 508000 h 2438400"/>
              <a:gd name="connsiteX23" fmla="*/ 889000 w 2336800"/>
              <a:gd name="connsiteY23" fmla="*/ 266700 h 2438400"/>
              <a:gd name="connsiteX24" fmla="*/ 0 w 2336800"/>
              <a:gd name="connsiteY24" fmla="*/ 0 h 2438400"/>
              <a:gd name="connsiteX25" fmla="*/ 25400 w 2336800"/>
              <a:gd name="connsiteY25" fmla="*/ 901700 h 2438400"/>
              <a:gd name="connsiteX26" fmla="*/ 254000 w 2336800"/>
              <a:gd name="connsiteY26" fmla="*/ 673100 h 2438400"/>
              <a:gd name="connsiteX27" fmla="*/ 1498600 w 2336800"/>
              <a:gd name="connsiteY27" fmla="*/ 2438400 h 2438400"/>
              <a:gd name="connsiteX28" fmla="*/ 1498600 w 2336800"/>
              <a:gd name="connsiteY28" fmla="*/ 2438400 h 2438400"/>
              <a:gd name="connsiteX0" fmla="*/ 2336800 w 2336800"/>
              <a:gd name="connsiteY0" fmla="*/ 2311400 h 2438400"/>
              <a:gd name="connsiteX1" fmla="*/ 2336800 w 2336800"/>
              <a:gd name="connsiteY1" fmla="*/ 2311400 h 2438400"/>
              <a:gd name="connsiteX2" fmla="*/ 2044700 w 2336800"/>
              <a:gd name="connsiteY2" fmla="*/ 1981200 h 2438400"/>
              <a:gd name="connsiteX3" fmla="*/ 1943100 w 2336800"/>
              <a:gd name="connsiteY3" fmla="*/ 1879600 h 2438400"/>
              <a:gd name="connsiteX4" fmla="*/ 1816100 w 2336800"/>
              <a:gd name="connsiteY4" fmla="*/ 1778000 h 2438400"/>
              <a:gd name="connsiteX5" fmla="*/ 1778000 w 2336800"/>
              <a:gd name="connsiteY5" fmla="*/ 1739900 h 2438400"/>
              <a:gd name="connsiteX6" fmla="*/ 1663700 w 2336800"/>
              <a:gd name="connsiteY6" fmla="*/ 1663700 h 2438400"/>
              <a:gd name="connsiteX7" fmla="*/ 1587500 w 2336800"/>
              <a:gd name="connsiteY7" fmla="*/ 1600200 h 2438400"/>
              <a:gd name="connsiteX8" fmla="*/ 1511300 w 2336800"/>
              <a:gd name="connsiteY8" fmla="*/ 1524000 h 2438400"/>
              <a:gd name="connsiteX9" fmla="*/ 1409700 w 2336800"/>
              <a:gd name="connsiteY9" fmla="*/ 1435100 h 2438400"/>
              <a:gd name="connsiteX10" fmla="*/ 1358900 w 2336800"/>
              <a:gd name="connsiteY10" fmla="*/ 1358900 h 2438400"/>
              <a:gd name="connsiteX11" fmla="*/ 1308100 w 2336800"/>
              <a:gd name="connsiteY11" fmla="*/ 1308100 h 2438400"/>
              <a:gd name="connsiteX12" fmla="*/ 1244600 w 2336800"/>
              <a:gd name="connsiteY12" fmla="*/ 1231900 h 2438400"/>
              <a:gd name="connsiteX13" fmla="*/ 1206500 w 2336800"/>
              <a:gd name="connsiteY13" fmla="*/ 1206500 h 2438400"/>
              <a:gd name="connsiteX14" fmla="*/ 1130300 w 2336800"/>
              <a:gd name="connsiteY14" fmla="*/ 1130300 h 2438400"/>
              <a:gd name="connsiteX15" fmla="*/ 1028700 w 2336800"/>
              <a:gd name="connsiteY15" fmla="*/ 1003300 h 2438400"/>
              <a:gd name="connsiteX16" fmla="*/ 1003300 w 2336800"/>
              <a:gd name="connsiteY16" fmla="*/ 965200 h 2438400"/>
              <a:gd name="connsiteX17" fmla="*/ 965200 w 2336800"/>
              <a:gd name="connsiteY17" fmla="*/ 939800 h 2438400"/>
              <a:gd name="connsiteX18" fmla="*/ 939800 w 2336800"/>
              <a:gd name="connsiteY18" fmla="*/ 901700 h 2438400"/>
              <a:gd name="connsiteX19" fmla="*/ 863600 w 2336800"/>
              <a:gd name="connsiteY19" fmla="*/ 825500 h 2438400"/>
              <a:gd name="connsiteX20" fmla="*/ 673100 w 2336800"/>
              <a:gd name="connsiteY20" fmla="*/ 635000 h 2438400"/>
              <a:gd name="connsiteX21" fmla="*/ 482600 w 2336800"/>
              <a:gd name="connsiteY21" fmla="*/ 508000 h 2438400"/>
              <a:gd name="connsiteX22" fmla="*/ 889000 w 2336800"/>
              <a:gd name="connsiteY22" fmla="*/ 266700 h 2438400"/>
              <a:gd name="connsiteX23" fmla="*/ 0 w 2336800"/>
              <a:gd name="connsiteY23" fmla="*/ 0 h 2438400"/>
              <a:gd name="connsiteX24" fmla="*/ 25400 w 2336800"/>
              <a:gd name="connsiteY24" fmla="*/ 901700 h 2438400"/>
              <a:gd name="connsiteX25" fmla="*/ 254000 w 2336800"/>
              <a:gd name="connsiteY25" fmla="*/ 673100 h 2438400"/>
              <a:gd name="connsiteX26" fmla="*/ 1498600 w 2336800"/>
              <a:gd name="connsiteY26" fmla="*/ 2438400 h 2438400"/>
              <a:gd name="connsiteX27" fmla="*/ 1498600 w 2336800"/>
              <a:gd name="connsiteY27" fmla="*/ 2438400 h 2438400"/>
              <a:gd name="connsiteX0" fmla="*/ 2336800 w 2336800"/>
              <a:gd name="connsiteY0" fmla="*/ 2311400 h 2438400"/>
              <a:gd name="connsiteX1" fmla="*/ 2336800 w 2336800"/>
              <a:gd name="connsiteY1" fmla="*/ 2311400 h 2438400"/>
              <a:gd name="connsiteX2" fmla="*/ 2044700 w 2336800"/>
              <a:gd name="connsiteY2" fmla="*/ 1981200 h 2438400"/>
              <a:gd name="connsiteX3" fmla="*/ 1943100 w 2336800"/>
              <a:gd name="connsiteY3" fmla="*/ 1879600 h 2438400"/>
              <a:gd name="connsiteX4" fmla="*/ 1816100 w 2336800"/>
              <a:gd name="connsiteY4" fmla="*/ 1778000 h 2438400"/>
              <a:gd name="connsiteX5" fmla="*/ 1778000 w 2336800"/>
              <a:gd name="connsiteY5" fmla="*/ 1739900 h 2438400"/>
              <a:gd name="connsiteX6" fmla="*/ 1663700 w 2336800"/>
              <a:gd name="connsiteY6" fmla="*/ 1663700 h 2438400"/>
              <a:gd name="connsiteX7" fmla="*/ 1587500 w 2336800"/>
              <a:gd name="connsiteY7" fmla="*/ 1600200 h 2438400"/>
              <a:gd name="connsiteX8" fmla="*/ 1511300 w 2336800"/>
              <a:gd name="connsiteY8" fmla="*/ 1524000 h 2438400"/>
              <a:gd name="connsiteX9" fmla="*/ 1409700 w 2336800"/>
              <a:gd name="connsiteY9" fmla="*/ 1435100 h 2438400"/>
              <a:gd name="connsiteX10" fmla="*/ 1358900 w 2336800"/>
              <a:gd name="connsiteY10" fmla="*/ 1358900 h 2438400"/>
              <a:gd name="connsiteX11" fmla="*/ 1308100 w 2336800"/>
              <a:gd name="connsiteY11" fmla="*/ 1308100 h 2438400"/>
              <a:gd name="connsiteX12" fmla="*/ 1244600 w 2336800"/>
              <a:gd name="connsiteY12" fmla="*/ 1231900 h 2438400"/>
              <a:gd name="connsiteX13" fmla="*/ 1206500 w 2336800"/>
              <a:gd name="connsiteY13" fmla="*/ 1206500 h 2438400"/>
              <a:gd name="connsiteX14" fmla="*/ 1130300 w 2336800"/>
              <a:gd name="connsiteY14" fmla="*/ 1130300 h 2438400"/>
              <a:gd name="connsiteX15" fmla="*/ 1028700 w 2336800"/>
              <a:gd name="connsiteY15" fmla="*/ 1003300 h 2438400"/>
              <a:gd name="connsiteX16" fmla="*/ 1003300 w 2336800"/>
              <a:gd name="connsiteY16" fmla="*/ 965200 h 2438400"/>
              <a:gd name="connsiteX17" fmla="*/ 965200 w 2336800"/>
              <a:gd name="connsiteY17" fmla="*/ 939800 h 2438400"/>
              <a:gd name="connsiteX18" fmla="*/ 939800 w 2336800"/>
              <a:gd name="connsiteY18" fmla="*/ 901700 h 2438400"/>
              <a:gd name="connsiteX19" fmla="*/ 863600 w 2336800"/>
              <a:gd name="connsiteY19" fmla="*/ 825500 h 2438400"/>
              <a:gd name="connsiteX20" fmla="*/ 482600 w 2336800"/>
              <a:gd name="connsiteY20" fmla="*/ 508000 h 2438400"/>
              <a:gd name="connsiteX21" fmla="*/ 889000 w 2336800"/>
              <a:gd name="connsiteY21" fmla="*/ 266700 h 2438400"/>
              <a:gd name="connsiteX22" fmla="*/ 0 w 2336800"/>
              <a:gd name="connsiteY22" fmla="*/ 0 h 2438400"/>
              <a:gd name="connsiteX23" fmla="*/ 25400 w 2336800"/>
              <a:gd name="connsiteY23" fmla="*/ 901700 h 2438400"/>
              <a:gd name="connsiteX24" fmla="*/ 254000 w 2336800"/>
              <a:gd name="connsiteY24" fmla="*/ 673100 h 2438400"/>
              <a:gd name="connsiteX25" fmla="*/ 1498600 w 2336800"/>
              <a:gd name="connsiteY25" fmla="*/ 2438400 h 2438400"/>
              <a:gd name="connsiteX26" fmla="*/ 1498600 w 2336800"/>
              <a:gd name="connsiteY26" fmla="*/ 2438400 h 2438400"/>
              <a:gd name="connsiteX0" fmla="*/ 2336800 w 2336800"/>
              <a:gd name="connsiteY0" fmla="*/ 2311400 h 2438400"/>
              <a:gd name="connsiteX1" fmla="*/ 2336800 w 2336800"/>
              <a:gd name="connsiteY1" fmla="*/ 2311400 h 2438400"/>
              <a:gd name="connsiteX2" fmla="*/ 2044700 w 2336800"/>
              <a:gd name="connsiteY2" fmla="*/ 1981200 h 2438400"/>
              <a:gd name="connsiteX3" fmla="*/ 1943100 w 2336800"/>
              <a:gd name="connsiteY3" fmla="*/ 1879600 h 2438400"/>
              <a:gd name="connsiteX4" fmla="*/ 1816100 w 2336800"/>
              <a:gd name="connsiteY4" fmla="*/ 1778000 h 2438400"/>
              <a:gd name="connsiteX5" fmla="*/ 1778000 w 2336800"/>
              <a:gd name="connsiteY5" fmla="*/ 1739900 h 2438400"/>
              <a:gd name="connsiteX6" fmla="*/ 1663700 w 2336800"/>
              <a:gd name="connsiteY6" fmla="*/ 1663700 h 2438400"/>
              <a:gd name="connsiteX7" fmla="*/ 1587500 w 2336800"/>
              <a:gd name="connsiteY7" fmla="*/ 1600200 h 2438400"/>
              <a:gd name="connsiteX8" fmla="*/ 1511300 w 2336800"/>
              <a:gd name="connsiteY8" fmla="*/ 1524000 h 2438400"/>
              <a:gd name="connsiteX9" fmla="*/ 1409700 w 2336800"/>
              <a:gd name="connsiteY9" fmla="*/ 1435100 h 2438400"/>
              <a:gd name="connsiteX10" fmla="*/ 1358900 w 2336800"/>
              <a:gd name="connsiteY10" fmla="*/ 1358900 h 2438400"/>
              <a:gd name="connsiteX11" fmla="*/ 1308100 w 2336800"/>
              <a:gd name="connsiteY11" fmla="*/ 1308100 h 2438400"/>
              <a:gd name="connsiteX12" fmla="*/ 1244600 w 2336800"/>
              <a:gd name="connsiteY12" fmla="*/ 1231900 h 2438400"/>
              <a:gd name="connsiteX13" fmla="*/ 1206500 w 2336800"/>
              <a:gd name="connsiteY13" fmla="*/ 1206500 h 2438400"/>
              <a:gd name="connsiteX14" fmla="*/ 1130300 w 2336800"/>
              <a:gd name="connsiteY14" fmla="*/ 1130300 h 2438400"/>
              <a:gd name="connsiteX15" fmla="*/ 1028700 w 2336800"/>
              <a:gd name="connsiteY15" fmla="*/ 1003300 h 2438400"/>
              <a:gd name="connsiteX16" fmla="*/ 1003300 w 2336800"/>
              <a:gd name="connsiteY16" fmla="*/ 965200 h 2438400"/>
              <a:gd name="connsiteX17" fmla="*/ 965200 w 2336800"/>
              <a:gd name="connsiteY17" fmla="*/ 939800 h 2438400"/>
              <a:gd name="connsiteX18" fmla="*/ 939800 w 2336800"/>
              <a:gd name="connsiteY18" fmla="*/ 901700 h 2438400"/>
              <a:gd name="connsiteX19" fmla="*/ 863600 w 2336800"/>
              <a:gd name="connsiteY19" fmla="*/ 825500 h 2438400"/>
              <a:gd name="connsiteX20" fmla="*/ 620058 w 2336800"/>
              <a:gd name="connsiteY20" fmla="*/ 431500 h 2438400"/>
              <a:gd name="connsiteX21" fmla="*/ 889000 w 2336800"/>
              <a:gd name="connsiteY21" fmla="*/ 266700 h 2438400"/>
              <a:gd name="connsiteX22" fmla="*/ 0 w 2336800"/>
              <a:gd name="connsiteY22" fmla="*/ 0 h 2438400"/>
              <a:gd name="connsiteX23" fmla="*/ 25400 w 2336800"/>
              <a:gd name="connsiteY23" fmla="*/ 901700 h 2438400"/>
              <a:gd name="connsiteX24" fmla="*/ 254000 w 2336800"/>
              <a:gd name="connsiteY24" fmla="*/ 673100 h 2438400"/>
              <a:gd name="connsiteX25" fmla="*/ 1498600 w 2336800"/>
              <a:gd name="connsiteY25" fmla="*/ 2438400 h 2438400"/>
              <a:gd name="connsiteX26" fmla="*/ 1498600 w 2336800"/>
              <a:gd name="connsiteY26" fmla="*/ 2438400 h 2438400"/>
              <a:gd name="connsiteX0" fmla="*/ 2336800 w 2336800"/>
              <a:gd name="connsiteY0" fmla="*/ 2311400 h 2438400"/>
              <a:gd name="connsiteX1" fmla="*/ 2336800 w 2336800"/>
              <a:gd name="connsiteY1" fmla="*/ 2311400 h 2438400"/>
              <a:gd name="connsiteX2" fmla="*/ 2044700 w 2336800"/>
              <a:gd name="connsiteY2" fmla="*/ 1981200 h 2438400"/>
              <a:gd name="connsiteX3" fmla="*/ 1943100 w 2336800"/>
              <a:gd name="connsiteY3" fmla="*/ 1879600 h 2438400"/>
              <a:gd name="connsiteX4" fmla="*/ 1816100 w 2336800"/>
              <a:gd name="connsiteY4" fmla="*/ 1778000 h 2438400"/>
              <a:gd name="connsiteX5" fmla="*/ 1778000 w 2336800"/>
              <a:gd name="connsiteY5" fmla="*/ 1739900 h 2438400"/>
              <a:gd name="connsiteX6" fmla="*/ 1663700 w 2336800"/>
              <a:gd name="connsiteY6" fmla="*/ 1663700 h 2438400"/>
              <a:gd name="connsiteX7" fmla="*/ 1587500 w 2336800"/>
              <a:gd name="connsiteY7" fmla="*/ 1600200 h 2438400"/>
              <a:gd name="connsiteX8" fmla="*/ 1511300 w 2336800"/>
              <a:gd name="connsiteY8" fmla="*/ 1524000 h 2438400"/>
              <a:gd name="connsiteX9" fmla="*/ 1409700 w 2336800"/>
              <a:gd name="connsiteY9" fmla="*/ 1435100 h 2438400"/>
              <a:gd name="connsiteX10" fmla="*/ 1358900 w 2336800"/>
              <a:gd name="connsiteY10" fmla="*/ 1358900 h 2438400"/>
              <a:gd name="connsiteX11" fmla="*/ 1308100 w 2336800"/>
              <a:gd name="connsiteY11" fmla="*/ 1308100 h 2438400"/>
              <a:gd name="connsiteX12" fmla="*/ 1244600 w 2336800"/>
              <a:gd name="connsiteY12" fmla="*/ 1231900 h 2438400"/>
              <a:gd name="connsiteX13" fmla="*/ 1206500 w 2336800"/>
              <a:gd name="connsiteY13" fmla="*/ 1206500 h 2438400"/>
              <a:gd name="connsiteX14" fmla="*/ 1130300 w 2336800"/>
              <a:gd name="connsiteY14" fmla="*/ 1130300 h 2438400"/>
              <a:gd name="connsiteX15" fmla="*/ 1028700 w 2336800"/>
              <a:gd name="connsiteY15" fmla="*/ 1003300 h 2438400"/>
              <a:gd name="connsiteX16" fmla="*/ 1003300 w 2336800"/>
              <a:gd name="connsiteY16" fmla="*/ 965200 h 2438400"/>
              <a:gd name="connsiteX17" fmla="*/ 965200 w 2336800"/>
              <a:gd name="connsiteY17" fmla="*/ 939800 h 2438400"/>
              <a:gd name="connsiteX18" fmla="*/ 939800 w 2336800"/>
              <a:gd name="connsiteY18" fmla="*/ 901700 h 2438400"/>
              <a:gd name="connsiteX19" fmla="*/ 620058 w 2336800"/>
              <a:gd name="connsiteY19" fmla="*/ 431500 h 2438400"/>
              <a:gd name="connsiteX20" fmla="*/ 889000 w 2336800"/>
              <a:gd name="connsiteY20" fmla="*/ 266700 h 2438400"/>
              <a:gd name="connsiteX21" fmla="*/ 0 w 2336800"/>
              <a:gd name="connsiteY21" fmla="*/ 0 h 2438400"/>
              <a:gd name="connsiteX22" fmla="*/ 25400 w 2336800"/>
              <a:gd name="connsiteY22" fmla="*/ 901700 h 2438400"/>
              <a:gd name="connsiteX23" fmla="*/ 254000 w 2336800"/>
              <a:gd name="connsiteY23" fmla="*/ 673100 h 2438400"/>
              <a:gd name="connsiteX24" fmla="*/ 1498600 w 2336800"/>
              <a:gd name="connsiteY24" fmla="*/ 2438400 h 2438400"/>
              <a:gd name="connsiteX25" fmla="*/ 1498600 w 2336800"/>
              <a:gd name="connsiteY25" fmla="*/ 2438400 h 2438400"/>
              <a:gd name="connsiteX0" fmla="*/ 2336800 w 2336800"/>
              <a:gd name="connsiteY0" fmla="*/ 2311400 h 2438400"/>
              <a:gd name="connsiteX1" fmla="*/ 2336800 w 2336800"/>
              <a:gd name="connsiteY1" fmla="*/ 2311400 h 2438400"/>
              <a:gd name="connsiteX2" fmla="*/ 2044700 w 2336800"/>
              <a:gd name="connsiteY2" fmla="*/ 1981200 h 2438400"/>
              <a:gd name="connsiteX3" fmla="*/ 1943100 w 2336800"/>
              <a:gd name="connsiteY3" fmla="*/ 1879600 h 2438400"/>
              <a:gd name="connsiteX4" fmla="*/ 1816100 w 2336800"/>
              <a:gd name="connsiteY4" fmla="*/ 1778000 h 2438400"/>
              <a:gd name="connsiteX5" fmla="*/ 1778000 w 2336800"/>
              <a:gd name="connsiteY5" fmla="*/ 1739900 h 2438400"/>
              <a:gd name="connsiteX6" fmla="*/ 1663700 w 2336800"/>
              <a:gd name="connsiteY6" fmla="*/ 1663700 h 2438400"/>
              <a:gd name="connsiteX7" fmla="*/ 1587500 w 2336800"/>
              <a:gd name="connsiteY7" fmla="*/ 1600200 h 2438400"/>
              <a:gd name="connsiteX8" fmla="*/ 1511300 w 2336800"/>
              <a:gd name="connsiteY8" fmla="*/ 1524000 h 2438400"/>
              <a:gd name="connsiteX9" fmla="*/ 1409700 w 2336800"/>
              <a:gd name="connsiteY9" fmla="*/ 1435100 h 2438400"/>
              <a:gd name="connsiteX10" fmla="*/ 1358900 w 2336800"/>
              <a:gd name="connsiteY10" fmla="*/ 1358900 h 2438400"/>
              <a:gd name="connsiteX11" fmla="*/ 1308100 w 2336800"/>
              <a:gd name="connsiteY11" fmla="*/ 1308100 h 2438400"/>
              <a:gd name="connsiteX12" fmla="*/ 1244600 w 2336800"/>
              <a:gd name="connsiteY12" fmla="*/ 1231900 h 2438400"/>
              <a:gd name="connsiteX13" fmla="*/ 1206500 w 2336800"/>
              <a:gd name="connsiteY13" fmla="*/ 1206500 h 2438400"/>
              <a:gd name="connsiteX14" fmla="*/ 1130300 w 2336800"/>
              <a:gd name="connsiteY14" fmla="*/ 1130300 h 2438400"/>
              <a:gd name="connsiteX15" fmla="*/ 1028700 w 2336800"/>
              <a:gd name="connsiteY15" fmla="*/ 1003300 h 2438400"/>
              <a:gd name="connsiteX16" fmla="*/ 1003300 w 2336800"/>
              <a:gd name="connsiteY16" fmla="*/ 965200 h 2438400"/>
              <a:gd name="connsiteX17" fmla="*/ 965200 w 2336800"/>
              <a:gd name="connsiteY17" fmla="*/ 939800 h 2438400"/>
              <a:gd name="connsiteX18" fmla="*/ 620058 w 2336800"/>
              <a:gd name="connsiteY18" fmla="*/ 431500 h 2438400"/>
              <a:gd name="connsiteX19" fmla="*/ 889000 w 2336800"/>
              <a:gd name="connsiteY19" fmla="*/ 266700 h 2438400"/>
              <a:gd name="connsiteX20" fmla="*/ 0 w 2336800"/>
              <a:gd name="connsiteY20" fmla="*/ 0 h 2438400"/>
              <a:gd name="connsiteX21" fmla="*/ 25400 w 2336800"/>
              <a:gd name="connsiteY21" fmla="*/ 901700 h 2438400"/>
              <a:gd name="connsiteX22" fmla="*/ 254000 w 2336800"/>
              <a:gd name="connsiteY22" fmla="*/ 673100 h 2438400"/>
              <a:gd name="connsiteX23" fmla="*/ 1498600 w 2336800"/>
              <a:gd name="connsiteY23" fmla="*/ 2438400 h 2438400"/>
              <a:gd name="connsiteX24" fmla="*/ 1498600 w 2336800"/>
              <a:gd name="connsiteY24" fmla="*/ 2438400 h 2438400"/>
              <a:gd name="connsiteX0" fmla="*/ 2336800 w 2336800"/>
              <a:gd name="connsiteY0" fmla="*/ 2311400 h 2438400"/>
              <a:gd name="connsiteX1" fmla="*/ 2336800 w 2336800"/>
              <a:gd name="connsiteY1" fmla="*/ 2311400 h 2438400"/>
              <a:gd name="connsiteX2" fmla="*/ 2044700 w 2336800"/>
              <a:gd name="connsiteY2" fmla="*/ 1981200 h 2438400"/>
              <a:gd name="connsiteX3" fmla="*/ 1943100 w 2336800"/>
              <a:gd name="connsiteY3" fmla="*/ 1879600 h 2438400"/>
              <a:gd name="connsiteX4" fmla="*/ 1816100 w 2336800"/>
              <a:gd name="connsiteY4" fmla="*/ 1778000 h 2438400"/>
              <a:gd name="connsiteX5" fmla="*/ 1778000 w 2336800"/>
              <a:gd name="connsiteY5" fmla="*/ 1739900 h 2438400"/>
              <a:gd name="connsiteX6" fmla="*/ 1663700 w 2336800"/>
              <a:gd name="connsiteY6" fmla="*/ 1663700 h 2438400"/>
              <a:gd name="connsiteX7" fmla="*/ 1587500 w 2336800"/>
              <a:gd name="connsiteY7" fmla="*/ 1600200 h 2438400"/>
              <a:gd name="connsiteX8" fmla="*/ 1511300 w 2336800"/>
              <a:gd name="connsiteY8" fmla="*/ 1524000 h 2438400"/>
              <a:gd name="connsiteX9" fmla="*/ 1409700 w 2336800"/>
              <a:gd name="connsiteY9" fmla="*/ 1435100 h 2438400"/>
              <a:gd name="connsiteX10" fmla="*/ 1358900 w 2336800"/>
              <a:gd name="connsiteY10" fmla="*/ 1358900 h 2438400"/>
              <a:gd name="connsiteX11" fmla="*/ 1308100 w 2336800"/>
              <a:gd name="connsiteY11" fmla="*/ 1308100 h 2438400"/>
              <a:gd name="connsiteX12" fmla="*/ 1244600 w 2336800"/>
              <a:gd name="connsiteY12" fmla="*/ 1231900 h 2438400"/>
              <a:gd name="connsiteX13" fmla="*/ 1206500 w 2336800"/>
              <a:gd name="connsiteY13" fmla="*/ 1206500 h 2438400"/>
              <a:gd name="connsiteX14" fmla="*/ 1130300 w 2336800"/>
              <a:gd name="connsiteY14" fmla="*/ 1130300 h 2438400"/>
              <a:gd name="connsiteX15" fmla="*/ 1028700 w 2336800"/>
              <a:gd name="connsiteY15" fmla="*/ 1003300 h 2438400"/>
              <a:gd name="connsiteX16" fmla="*/ 965200 w 2336800"/>
              <a:gd name="connsiteY16" fmla="*/ 939800 h 2438400"/>
              <a:gd name="connsiteX17" fmla="*/ 620058 w 2336800"/>
              <a:gd name="connsiteY17" fmla="*/ 431500 h 2438400"/>
              <a:gd name="connsiteX18" fmla="*/ 889000 w 2336800"/>
              <a:gd name="connsiteY18" fmla="*/ 266700 h 2438400"/>
              <a:gd name="connsiteX19" fmla="*/ 0 w 2336800"/>
              <a:gd name="connsiteY19" fmla="*/ 0 h 2438400"/>
              <a:gd name="connsiteX20" fmla="*/ 25400 w 2336800"/>
              <a:gd name="connsiteY20" fmla="*/ 901700 h 2438400"/>
              <a:gd name="connsiteX21" fmla="*/ 254000 w 2336800"/>
              <a:gd name="connsiteY21" fmla="*/ 673100 h 2438400"/>
              <a:gd name="connsiteX22" fmla="*/ 1498600 w 2336800"/>
              <a:gd name="connsiteY22" fmla="*/ 2438400 h 2438400"/>
              <a:gd name="connsiteX23" fmla="*/ 1498600 w 2336800"/>
              <a:gd name="connsiteY23" fmla="*/ 2438400 h 2438400"/>
              <a:gd name="connsiteX0" fmla="*/ 2336800 w 2336800"/>
              <a:gd name="connsiteY0" fmla="*/ 2311400 h 2438400"/>
              <a:gd name="connsiteX1" fmla="*/ 2336800 w 2336800"/>
              <a:gd name="connsiteY1" fmla="*/ 2311400 h 2438400"/>
              <a:gd name="connsiteX2" fmla="*/ 2044700 w 2336800"/>
              <a:gd name="connsiteY2" fmla="*/ 1981200 h 2438400"/>
              <a:gd name="connsiteX3" fmla="*/ 1943100 w 2336800"/>
              <a:gd name="connsiteY3" fmla="*/ 1879600 h 2438400"/>
              <a:gd name="connsiteX4" fmla="*/ 1816100 w 2336800"/>
              <a:gd name="connsiteY4" fmla="*/ 1778000 h 2438400"/>
              <a:gd name="connsiteX5" fmla="*/ 1778000 w 2336800"/>
              <a:gd name="connsiteY5" fmla="*/ 1739900 h 2438400"/>
              <a:gd name="connsiteX6" fmla="*/ 1663700 w 2336800"/>
              <a:gd name="connsiteY6" fmla="*/ 1663700 h 2438400"/>
              <a:gd name="connsiteX7" fmla="*/ 1587500 w 2336800"/>
              <a:gd name="connsiteY7" fmla="*/ 1600200 h 2438400"/>
              <a:gd name="connsiteX8" fmla="*/ 1511300 w 2336800"/>
              <a:gd name="connsiteY8" fmla="*/ 1524000 h 2438400"/>
              <a:gd name="connsiteX9" fmla="*/ 1409700 w 2336800"/>
              <a:gd name="connsiteY9" fmla="*/ 1435100 h 2438400"/>
              <a:gd name="connsiteX10" fmla="*/ 1358900 w 2336800"/>
              <a:gd name="connsiteY10" fmla="*/ 1358900 h 2438400"/>
              <a:gd name="connsiteX11" fmla="*/ 1308100 w 2336800"/>
              <a:gd name="connsiteY11" fmla="*/ 1308100 h 2438400"/>
              <a:gd name="connsiteX12" fmla="*/ 1244600 w 2336800"/>
              <a:gd name="connsiteY12" fmla="*/ 1231900 h 2438400"/>
              <a:gd name="connsiteX13" fmla="*/ 1206500 w 2336800"/>
              <a:gd name="connsiteY13" fmla="*/ 1206500 h 2438400"/>
              <a:gd name="connsiteX14" fmla="*/ 1130300 w 2336800"/>
              <a:gd name="connsiteY14" fmla="*/ 1130300 h 2438400"/>
              <a:gd name="connsiteX15" fmla="*/ 1028700 w 2336800"/>
              <a:gd name="connsiteY15" fmla="*/ 1003300 h 2438400"/>
              <a:gd name="connsiteX16" fmla="*/ 620058 w 2336800"/>
              <a:gd name="connsiteY16" fmla="*/ 431500 h 2438400"/>
              <a:gd name="connsiteX17" fmla="*/ 889000 w 2336800"/>
              <a:gd name="connsiteY17" fmla="*/ 266700 h 2438400"/>
              <a:gd name="connsiteX18" fmla="*/ 0 w 2336800"/>
              <a:gd name="connsiteY18" fmla="*/ 0 h 2438400"/>
              <a:gd name="connsiteX19" fmla="*/ 25400 w 2336800"/>
              <a:gd name="connsiteY19" fmla="*/ 901700 h 2438400"/>
              <a:gd name="connsiteX20" fmla="*/ 254000 w 2336800"/>
              <a:gd name="connsiteY20" fmla="*/ 673100 h 2438400"/>
              <a:gd name="connsiteX21" fmla="*/ 1498600 w 2336800"/>
              <a:gd name="connsiteY21" fmla="*/ 2438400 h 2438400"/>
              <a:gd name="connsiteX22" fmla="*/ 1498600 w 2336800"/>
              <a:gd name="connsiteY22" fmla="*/ 2438400 h 2438400"/>
              <a:gd name="connsiteX0" fmla="*/ 2336800 w 2336800"/>
              <a:gd name="connsiteY0" fmla="*/ 2311400 h 2438400"/>
              <a:gd name="connsiteX1" fmla="*/ 2336800 w 2336800"/>
              <a:gd name="connsiteY1" fmla="*/ 2311400 h 2438400"/>
              <a:gd name="connsiteX2" fmla="*/ 1943100 w 2336800"/>
              <a:gd name="connsiteY2" fmla="*/ 1879600 h 2438400"/>
              <a:gd name="connsiteX3" fmla="*/ 1816100 w 2336800"/>
              <a:gd name="connsiteY3" fmla="*/ 1778000 h 2438400"/>
              <a:gd name="connsiteX4" fmla="*/ 1778000 w 2336800"/>
              <a:gd name="connsiteY4" fmla="*/ 1739900 h 2438400"/>
              <a:gd name="connsiteX5" fmla="*/ 1663700 w 2336800"/>
              <a:gd name="connsiteY5" fmla="*/ 1663700 h 2438400"/>
              <a:gd name="connsiteX6" fmla="*/ 1587500 w 2336800"/>
              <a:gd name="connsiteY6" fmla="*/ 1600200 h 2438400"/>
              <a:gd name="connsiteX7" fmla="*/ 1511300 w 2336800"/>
              <a:gd name="connsiteY7" fmla="*/ 1524000 h 2438400"/>
              <a:gd name="connsiteX8" fmla="*/ 1409700 w 2336800"/>
              <a:gd name="connsiteY8" fmla="*/ 1435100 h 2438400"/>
              <a:gd name="connsiteX9" fmla="*/ 1358900 w 2336800"/>
              <a:gd name="connsiteY9" fmla="*/ 1358900 h 2438400"/>
              <a:gd name="connsiteX10" fmla="*/ 1308100 w 2336800"/>
              <a:gd name="connsiteY10" fmla="*/ 1308100 h 2438400"/>
              <a:gd name="connsiteX11" fmla="*/ 1244600 w 2336800"/>
              <a:gd name="connsiteY11" fmla="*/ 1231900 h 2438400"/>
              <a:gd name="connsiteX12" fmla="*/ 1206500 w 2336800"/>
              <a:gd name="connsiteY12" fmla="*/ 1206500 h 2438400"/>
              <a:gd name="connsiteX13" fmla="*/ 1130300 w 2336800"/>
              <a:gd name="connsiteY13" fmla="*/ 1130300 h 2438400"/>
              <a:gd name="connsiteX14" fmla="*/ 1028700 w 2336800"/>
              <a:gd name="connsiteY14" fmla="*/ 1003300 h 2438400"/>
              <a:gd name="connsiteX15" fmla="*/ 620058 w 2336800"/>
              <a:gd name="connsiteY15" fmla="*/ 431500 h 2438400"/>
              <a:gd name="connsiteX16" fmla="*/ 889000 w 2336800"/>
              <a:gd name="connsiteY16" fmla="*/ 266700 h 2438400"/>
              <a:gd name="connsiteX17" fmla="*/ 0 w 2336800"/>
              <a:gd name="connsiteY17" fmla="*/ 0 h 2438400"/>
              <a:gd name="connsiteX18" fmla="*/ 25400 w 2336800"/>
              <a:gd name="connsiteY18" fmla="*/ 901700 h 2438400"/>
              <a:gd name="connsiteX19" fmla="*/ 254000 w 2336800"/>
              <a:gd name="connsiteY19" fmla="*/ 673100 h 2438400"/>
              <a:gd name="connsiteX20" fmla="*/ 1498600 w 2336800"/>
              <a:gd name="connsiteY20" fmla="*/ 2438400 h 2438400"/>
              <a:gd name="connsiteX21" fmla="*/ 1498600 w 2336800"/>
              <a:gd name="connsiteY21" fmla="*/ 2438400 h 2438400"/>
              <a:gd name="connsiteX0" fmla="*/ 2336800 w 2336800"/>
              <a:gd name="connsiteY0" fmla="*/ 2311400 h 2438400"/>
              <a:gd name="connsiteX1" fmla="*/ 2336800 w 2336800"/>
              <a:gd name="connsiteY1" fmla="*/ 2311400 h 2438400"/>
              <a:gd name="connsiteX2" fmla="*/ 1816100 w 2336800"/>
              <a:gd name="connsiteY2" fmla="*/ 1778000 h 2438400"/>
              <a:gd name="connsiteX3" fmla="*/ 1778000 w 2336800"/>
              <a:gd name="connsiteY3" fmla="*/ 1739900 h 2438400"/>
              <a:gd name="connsiteX4" fmla="*/ 1663700 w 2336800"/>
              <a:gd name="connsiteY4" fmla="*/ 1663700 h 2438400"/>
              <a:gd name="connsiteX5" fmla="*/ 1587500 w 2336800"/>
              <a:gd name="connsiteY5" fmla="*/ 1600200 h 2438400"/>
              <a:gd name="connsiteX6" fmla="*/ 1511300 w 2336800"/>
              <a:gd name="connsiteY6" fmla="*/ 1524000 h 2438400"/>
              <a:gd name="connsiteX7" fmla="*/ 1409700 w 2336800"/>
              <a:gd name="connsiteY7" fmla="*/ 1435100 h 2438400"/>
              <a:gd name="connsiteX8" fmla="*/ 1358900 w 2336800"/>
              <a:gd name="connsiteY8" fmla="*/ 1358900 h 2438400"/>
              <a:gd name="connsiteX9" fmla="*/ 1308100 w 2336800"/>
              <a:gd name="connsiteY9" fmla="*/ 1308100 h 2438400"/>
              <a:gd name="connsiteX10" fmla="*/ 1244600 w 2336800"/>
              <a:gd name="connsiteY10" fmla="*/ 1231900 h 2438400"/>
              <a:gd name="connsiteX11" fmla="*/ 1206500 w 2336800"/>
              <a:gd name="connsiteY11" fmla="*/ 1206500 h 2438400"/>
              <a:gd name="connsiteX12" fmla="*/ 1130300 w 2336800"/>
              <a:gd name="connsiteY12" fmla="*/ 1130300 h 2438400"/>
              <a:gd name="connsiteX13" fmla="*/ 1028700 w 2336800"/>
              <a:gd name="connsiteY13" fmla="*/ 1003300 h 2438400"/>
              <a:gd name="connsiteX14" fmla="*/ 620058 w 2336800"/>
              <a:gd name="connsiteY14" fmla="*/ 431500 h 2438400"/>
              <a:gd name="connsiteX15" fmla="*/ 889000 w 2336800"/>
              <a:gd name="connsiteY15" fmla="*/ 266700 h 2438400"/>
              <a:gd name="connsiteX16" fmla="*/ 0 w 2336800"/>
              <a:gd name="connsiteY16" fmla="*/ 0 h 2438400"/>
              <a:gd name="connsiteX17" fmla="*/ 25400 w 2336800"/>
              <a:gd name="connsiteY17" fmla="*/ 901700 h 2438400"/>
              <a:gd name="connsiteX18" fmla="*/ 254000 w 2336800"/>
              <a:gd name="connsiteY18" fmla="*/ 673100 h 2438400"/>
              <a:gd name="connsiteX19" fmla="*/ 1498600 w 2336800"/>
              <a:gd name="connsiteY19" fmla="*/ 2438400 h 2438400"/>
              <a:gd name="connsiteX20" fmla="*/ 1498600 w 2336800"/>
              <a:gd name="connsiteY20" fmla="*/ 2438400 h 2438400"/>
              <a:gd name="connsiteX0" fmla="*/ 2336800 w 2336800"/>
              <a:gd name="connsiteY0" fmla="*/ 2311400 h 2438400"/>
              <a:gd name="connsiteX1" fmla="*/ 2336800 w 2336800"/>
              <a:gd name="connsiteY1" fmla="*/ 2311400 h 2438400"/>
              <a:gd name="connsiteX2" fmla="*/ 1778000 w 2336800"/>
              <a:gd name="connsiteY2" fmla="*/ 1739900 h 2438400"/>
              <a:gd name="connsiteX3" fmla="*/ 1663700 w 2336800"/>
              <a:gd name="connsiteY3" fmla="*/ 1663700 h 2438400"/>
              <a:gd name="connsiteX4" fmla="*/ 1587500 w 2336800"/>
              <a:gd name="connsiteY4" fmla="*/ 1600200 h 2438400"/>
              <a:gd name="connsiteX5" fmla="*/ 1511300 w 2336800"/>
              <a:gd name="connsiteY5" fmla="*/ 1524000 h 2438400"/>
              <a:gd name="connsiteX6" fmla="*/ 1409700 w 2336800"/>
              <a:gd name="connsiteY6" fmla="*/ 1435100 h 2438400"/>
              <a:gd name="connsiteX7" fmla="*/ 1358900 w 2336800"/>
              <a:gd name="connsiteY7" fmla="*/ 1358900 h 2438400"/>
              <a:gd name="connsiteX8" fmla="*/ 1308100 w 2336800"/>
              <a:gd name="connsiteY8" fmla="*/ 1308100 h 2438400"/>
              <a:gd name="connsiteX9" fmla="*/ 1244600 w 2336800"/>
              <a:gd name="connsiteY9" fmla="*/ 1231900 h 2438400"/>
              <a:gd name="connsiteX10" fmla="*/ 1206500 w 2336800"/>
              <a:gd name="connsiteY10" fmla="*/ 1206500 h 2438400"/>
              <a:gd name="connsiteX11" fmla="*/ 1130300 w 2336800"/>
              <a:gd name="connsiteY11" fmla="*/ 1130300 h 2438400"/>
              <a:gd name="connsiteX12" fmla="*/ 1028700 w 2336800"/>
              <a:gd name="connsiteY12" fmla="*/ 1003300 h 2438400"/>
              <a:gd name="connsiteX13" fmla="*/ 620058 w 2336800"/>
              <a:gd name="connsiteY13" fmla="*/ 431500 h 2438400"/>
              <a:gd name="connsiteX14" fmla="*/ 889000 w 2336800"/>
              <a:gd name="connsiteY14" fmla="*/ 266700 h 2438400"/>
              <a:gd name="connsiteX15" fmla="*/ 0 w 2336800"/>
              <a:gd name="connsiteY15" fmla="*/ 0 h 2438400"/>
              <a:gd name="connsiteX16" fmla="*/ 25400 w 2336800"/>
              <a:gd name="connsiteY16" fmla="*/ 901700 h 2438400"/>
              <a:gd name="connsiteX17" fmla="*/ 254000 w 2336800"/>
              <a:gd name="connsiteY17" fmla="*/ 673100 h 2438400"/>
              <a:gd name="connsiteX18" fmla="*/ 1498600 w 2336800"/>
              <a:gd name="connsiteY18" fmla="*/ 2438400 h 2438400"/>
              <a:gd name="connsiteX19" fmla="*/ 1498600 w 2336800"/>
              <a:gd name="connsiteY19" fmla="*/ 2438400 h 2438400"/>
              <a:gd name="connsiteX0" fmla="*/ 2336800 w 2336800"/>
              <a:gd name="connsiteY0" fmla="*/ 2311400 h 2438400"/>
              <a:gd name="connsiteX1" fmla="*/ 2336800 w 2336800"/>
              <a:gd name="connsiteY1" fmla="*/ 2311400 h 2438400"/>
              <a:gd name="connsiteX2" fmla="*/ 1778000 w 2336800"/>
              <a:gd name="connsiteY2" fmla="*/ 1739900 h 2438400"/>
              <a:gd name="connsiteX3" fmla="*/ 1725108 w 2336800"/>
              <a:gd name="connsiteY3" fmla="*/ 1713431 h 2438400"/>
              <a:gd name="connsiteX4" fmla="*/ 1663700 w 2336800"/>
              <a:gd name="connsiteY4" fmla="*/ 1663700 h 2438400"/>
              <a:gd name="connsiteX5" fmla="*/ 1587500 w 2336800"/>
              <a:gd name="connsiteY5" fmla="*/ 1600200 h 2438400"/>
              <a:gd name="connsiteX6" fmla="*/ 1511300 w 2336800"/>
              <a:gd name="connsiteY6" fmla="*/ 1524000 h 2438400"/>
              <a:gd name="connsiteX7" fmla="*/ 1409700 w 2336800"/>
              <a:gd name="connsiteY7" fmla="*/ 1435100 h 2438400"/>
              <a:gd name="connsiteX8" fmla="*/ 1358900 w 2336800"/>
              <a:gd name="connsiteY8" fmla="*/ 1358900 h 2438400"/>
              <a:gd name="connsiteX9" fmla="*/ 1308100 w 2336800"/>
              <a:gd name="connsiteY9" fmla="*/ 1308100 h 2438400"/>
              <a:gd name="connsiteX10" fmla="*/ 1244600 w 2336800"/>
              <a:gd name="connsiteY10" fmla="*/ 1231900 h 2438400"/>
              <a:gd name="connsiteX11" fmla="*/ 1206500 w 2336800"/>
              <a:gd name="connsiteY11" fmla="*/ 1206500 h 2438400"/>
              <a:gd name="connsiteX12" fmla="*/ 1130300 w 2336800"/>
              <a:gd name="connsiteY12" fmla="*/ 1130300 h 2438400"/>
              <a:gd name="connsiteX13" fmla="*/ 1028700 w 2336800"/>
              <a:gd name="connsiteY13" fmla="*/ 1003300 h 2438400"/>
              <a:gd name="connsiteX14" fmla="*/ 620058 w 2336800"/>
              <a:gd name="connsiteY14" fmla="*/ 431500 h 2438400"/>
              <a:gd name="connsiteX15" fmla="*/ 889000 w 2336800"/>
              <a:gd name="connsiteY15" fmla="*/ 266700 h 2438400"/>
              <a:gd name="connsiteX16" fmla="*/ 0 w 2336800"/>
              <a:gd name="connsiteY16" fmla="*/ 0 h 2438400"/>
              <a:gd name="connsiteX17" fmla="*/ 25400 w 2336800"/>
              <a:gd name="connsiteY17" fmla="*/ 901700 h 2438400"/>
              <a:gd name="connsiteX18" fmla="*/ 254000 w 2336800"/>
              <a:gd name="connsiteY18" fmla="*/ 673100 h 2438400"/>
              <a:gd name="connsiteX19" fmla="*/ 1498600 w 2336800"/>
              <a:gd name="connsiteY19" fmla="*/ 2438400 h 2438400"/>
              <a:gd name="connsiteX20" fmla="*/ 1498600 w 2336800"/>
              <a:gd name="connsiteY20" fmla="*/ 2438400 h 2438400"/>
              <a:gd name="connsiteX0" fmla="*/ 2336800 w 2336800"/>
              <a:gd name="connsiteY0" fmla="*/ 2311400 h 2438400"/>
              <a:gd name="connsiteX1" fmla="*/ 2336800 w 2336800"/>
              <a:gd name="connsiteY1" fmla="*/ 2311400 h 2438400"/>
              <a:gd name="connsiteX2" fmla="*/ 1725108 w 2336800"/>
              <a:gd name="connsiteY2" fmla="*/ 1713431 h 2438400"/>
              <a:gd name="connsiteX3" fmla="*/ 1663700 w 2336800"/>
              <a:gd name="connsiteY3" fmla="*/ 1663700 h 2438400"/>
              <a:gd name="connsiteX4" fmla="*/ 1587500 w 2336800"/>
              <a:gd name="connsiteY4" fmla="*/ 1600200 h 2438400"/>
              <a:gd name="connsiteX5" fmla="*/ 1511300 w 2336800"/>
              <a:gd name="connsiteY5" fmla="*/ 1524000 h 2438400"/>
              <a:gd name="connsiteX6" fmla="*/ 1409700 w 2336800"/>
              <a:gd name="connsiteY6" fmla="*/ 1435100 h 2438400"/>
              <a:gd name="connsiteX7" fmla="*/ 1358900 w 2336800"/>
              <a:gd name="connsiteY7" fmla="*/ 1358900 h 2438400"/>
              <a:gd name="connsiteX8" fmla="*/ 1308100 w 2336800"/>
              <a:gd name="connsiteY8" fmla="*/ 1308100 h 2438400"/>
              <a:gd name="connsiteX9" fmla="*/ 1244600 w 2336800"/>
              <a:gd name="connsiteY9" fmla="*/ 1231900 h 2438400"/>
              <a:gd name="connsiteX10" fmla="*/ 1206500 w 2336800"/>
              <a:gd name="connsiteY10" fmla="*/ 1206500 h 2438400"/>
              <a:gd name="connsiteX11" fmla="*/ 1130300 w 2336800"/>
              <a:gd name="connsiteY11" fmla="*/ 1130300 h 2438400"/>
              <a:gd name="connsiteX12" fmla="*/ 1028700 w 2336800"/>
              <a:gd name="connsiteY12" fmla="*/ 1003300 h 2438400"/>
              <a:gd name="connsiteX13" fmla="*/ 620058 w 2336800"/>
              <a:gd name="connsiteY13" fmla="*/ 431500 h 2438400"/>
              <a:gd name="connsiteX14" fmla="*/ 889000 w 2336800"/>
              <a:gd name="connsiteY14" fmla="*/ 266700 h 2438400"/>
              <a:gd name="connsiteX15" fmla="*/ 0 w 2336800"/>
              <a:gd name="connsiteY15" fmla="*/ 0 h 2438400"/>
              <a:gd name="connsiteX16" fmla="*/ 25400 w 2336800"/>
              <a:gd name="connsiteY16" fmla="*/ 901700 h 2438400"/>
              <a:gd name="connsiteX17" fmla="*/ 254000 w 2336800"/>
              <a:gd name="connsiteY17" fmla="*/ 673100 h 2438400"/>
              <a:gd name="connsiteX18" fmla="*/ 1498600 w 2336800"/>
              <a:gd name="connsiteY18" fmla="*/ 2438400 h 2438400"/>
              <a:gd name="connsiteX19" fmla="*/ 1498600 w 2336800"/>
              <a:gd name="connsiteY19" fmla="*/ 2438400 h 2438400"/>
              <a:gd name="connsiteX0" fmla="*/ 2336800 w 2336800"/>
              <a:gd name="connsiteY0" fmla="*/ 2311400 h 2438400"/>
              <a:gd name="connsiteX1" fmla="*/ 2336800 w 2336800"/>
              <a:gd name="connsiteY1" fmla="*/ 2311400 h 2438400"/>
              <a:gd name="connsiteX2" fmla="*/ 1725108 w 2336800"/>
              <a:gd name="connsiteY2" fmla="*/ 1713431 h 2438400"/>
              <a:gd name="connsiteX3" fmla="*/ 1587500 w 2336800"/>
              <a:gd name="connsiteY3" fmla="*/ 1600200 h 2438400"/>
              <a:gd name="connsiteX4" fmla="*/ 1511300 w 2336800"/>
              <a:gd name="connsiteY4" fmla="*/ 1524000 h 2438400"/>
              <a:gd name="connsiteX5" fmla="*/ 1409700 w 2336800"/>
              <a:gd name="connsiteY5" fmla="*/ 1435100 h 2438400"/>
              <a:gd name="connsiteX6" fmla="*/ 1358900 w 2336800"/>
              <a:gd name="connsiteY6" fmla="*/ 1358900 h 2438400"/>
              <a:gd name="connsiteX7" fmla="*/ 1308100 w 2336800"/>
              <a:gd name="connsiteY7" fmla="*/ 1308100 h 2438400"/>
              <a:gd name="connsiteX8" fmla="*/ 1244600 w 2336800"/>
              <a:gd name="connsiteY8" fmla="*/ 1231900 h 2438400"/>
              <a:gd name="connsiteX9" fmla="*/ 1206500 w 2336800"/>
              <a:gd name="connsiteY9" fmla="*/ 1206500 h 2438400"/>
              <a:gd name="connsiteX10" fmla="*/ 1130300 w 2336800"/>
              <a:gd name="connsiteY10" fmla="*/ 1130300 h 2438400"/>
              <a:gd name="connsiteX11" fmla="*/ 1028700 w 2336800"/>
              <a:gd name="connsiteY11" fmla="*/ 1003300 h 2438400"/>
              <a:gd name="connsiteX12" fmla="*/ 620058 w 2336800"/>
              <a:gd name="connsiteY12" fmla="*/ 431500 h 2438400"/>
              <a:gd name="connsiteX13" fmla="*/ 889000 w 2336800"/>
              <a:gd name="connsiteY13" fmla="*/ 266700 h 2438400"/>
              <a:gd name="connsiteX14" fmla="*/ 0 w 2336800"/>
              <a:gd name="connsiteY14" fmla="*/ 0 h 2438400"/>
              <a:gd name="connsiteX15" fmla="*/ 25400 w 2336800"/>
              <a:gd name="connsiteY15" fmla="*/ 901700 h 2438400"/>
              <a:gd name="connsiteX16" fmla="*/ 254000 w 2336800"/>
              <a:gd name="connsiteY16" fmla="*/ 673100 h 2438400"/>
              <a:gd name="connsiteX17" fmla="*/ 1498600 w 2336800"/>
              <a:gd name="connsiteY17" fmla="*/ 2438400 h 2438400"/>
              <a:gd name="connsiteX18" fmla="*/ 1498600 w 2336800"/>
              <a:gd name="connsiteY18" fmla="*/ 2438400 h 2438400"/>
              <a:gd name="connsiteX0" fmla="*/ 2336800 w 2336800"/>
              <a:gd name="connsiteY0" fmla="*/ 2311400 h 2438400"/>
              <a:gd name="connsiteX1" fmla="*/ 2336800 w 2336800"/>
              <a:gd name="connsiteY1" fmla="*/ 2311400 h 2438400"/>
              <a:gd name="connsiteX2" fmla="*/ 1587500 w 2336800"/>
              <a:gd name="connsiteY2" fmla="*/ 1600200 h 2438400"/>
              <a:gd name="connsiteX3" fmla="*/ 1511300 w 2336800"/>
              <a:gd name="connsiteY3" fmla="*/ 1524000 h 2438400"/>
              <a:gd name="connsiteX4" fmla="*/ 1409700 w 2336800"/>
              <a:gd name="connsiteY4" fmla="*/ 1435100 h 2438400"/>
              <a:gd name="connsiteX5" fmla="*/ 1358900 w 2336800"/>
              <a:gd name="connsiteY5" fmla="*/ 1358900 h 2438400"/>
              <a:gd name="connsiteX6" fmla="*/ 1308100 w 2336800"/>
              <a:gd name="connsiteY6" fmla="*/ 1308100 h 2438400"/>
              <a:gd name="connsiteX7" fmla="*/ 1244600 w 2336800"/>
              <a:gd name="connsiteY7" fmla="*/ 1231900 h 2438400"/>
              <a:gd name="connsiteX8" fmla="*/ 1206500 w 2336800"/>
              <a:gd name="connsiteY8" fmla="*/ 1206500 h 2438400"/>
              <a:gd name="connsiteX9" fmla="*/ 1130300 w 2336800"/>
              <a:gd name="connsiteY9" fmla="*/ 1130300 h 2438400"/>
              <a:gd name="connsiteX10" fmla="*/ 1028700 w 2336800"/>
              <a:gd name="connsiteY10" fmla="*/ 1003300 h 2438400"/>
              <a:gd name="connsiteX11" fmla="*/ 620058 w 2336800"/>
              <a:gd name="connsiteY11" fmla="*/ 431500 h 2438400"/>
              <a:gd name="connsiteX12" fmla="*/ 889000 w 2336800"/>
              <a:gd name="connsiteY12" fmla="*/ 266700 h 2438400"/>
              <a:gd name="connsiteX13" fmla="*/ 0 w 2336800"/>
              <a:gd name="connsiteY13" fmla="*/ 0 h 2438400"/>
              <a:gd name="connsiteX14" fmla="*/ 25400 w 2336800"/>
              <a:gd name="connsiteY14" fmla="*/ 901700 h 2438400"/>
              <a:gd name="connsiteX15" fmla="*/ 254000 w 2336800"/>
              <a:gd name="connsiteY15" fmla="*/ 673100 h 2438400"/>
              <a:gd name="connsiteX16" fmla="*/ 1498600 w 2336800"/>
              <a:gd name="connsiteY16" fmla="*/ 2438400 h 2438400"/>
              <a:gd name="connsiteX17" fmla="*/ 1498600 w 2336800"/>
              <a:gd name="connsiteY17" fmla="*/ 2438400 h 2438400"/>
              <a:gd name="connsiteX0" fmla="*/ 2336800 w 2336800"/>
              <a:gd name="connsiteY0" fmla="*/ 2311400 h 2438400"/>
              <a:gd name="connsiteX1" fmla="*/ 2336800 w 2336800"/>
              <a:gd name="connsiteY1" fmla="*/ 2311400 h 2438400"/>
              <a:gd name="connsiteX2" fmla="*/ 1511300 w 2336800"/>
              <a:gd name="connsiteY2" fmla="*/ 1524000 h 2438400"/>
              <a:gd name="connsiteX3" fmla="*/ 1409700 w 2336800"/>
              <a:gd name="connsiteY3" fmla="*/ 1435100 h 2438400"/>
              <a:gd name="connsiteX4" fmla="*/ 1358900 w 2336800"/>
              <a:gd name="connsiteY4" fmla="*/ 1358900 h 2438400"/>
              <a:gd name="connsiteX5" fmla="*/ 1308100 w 2336800"/>
              <a:gd name="connsiteY5" fmla="*/ 1308100 h 2438400"/>
              <a:gd name="connsiteX6" fmla="*/ 1244600 w 2336800"/>
              <a:gd name="connsiteY6" fmla="*/ 1231900 h 2438400"/>
              <a:gd name="connsiteX7" fmla="*/ 1206500 w 2336800"/>
              <a:gd name="connsiteY7" fmla="*/ 1206500 h 2438400"/>
              <a:gd name="connsiteX8" fmla="*/ 1130300 w 2336800"/>
              <a:gd name="connsiteY8" fmla="*/ 1130300 h 2438400"/>
              <a:gd name="connsiteX9" fmla="*/ 1028700 w 2336800"/>
              <a:gd name="connsiteY9" fmla="*/ 1003300 h 2438400"/>
              <a:gd name="connsiteX10" fmla="*/ 620058 w 2336800"/>
              <a:gd name="connsiteY10" fmla="*/ 431500 h 2438400"/>
              <a:gd name="connsiteX11" fmla="*/ 889000 w 2336800"/>
              <a:gd name="connsiteY11" fmla="*/ 266700 h 2438400"/>
              <a:gd name="connsiteX12" fmla="*/ 0 w 2336800"/>
              <a:gd name="connsiteY12" fmla="*/ 0 h 2438400"/>
              <a:gd name="connsiteX13" fmla="*/ 25400 w 2336800"/>
              <a:gd name="connsiteY13" fmla="*/ 901700 h 2438400"/>
              <a:gd name="connsiteX14" fmla="*/ 254000 w 2336800"/>
              <a:gd name="connsiteY14" fmla="*/ 673100 h 2438400"/>
              <a:gd name="connsiteX15" fmla="*/ 1498600 w 2336800"/>
              <a:gd name="connsiteY15" fmla="*/ 2438400 h 2438400"/>
              <a:gd name="connsiteX16" fmla="*/ 1498600 w 2336800"/>
              <a:gd name="connsiteY16" fmla="*/ 2438400 h 2438400"/>
              <a:gd name="connsiteX0" fmla="*/ 2336800 w 2336800"/>
              <a:gd name="connsiteY0" fmla="*/ 2311400 h 2438400"/>
              <a:gd name="connsiteX1" fmla="*/ 2336800 w 2336800"/>
              <a:gd name="connsiteY1" fmla="*/ 2311400 h 2438400"/>
              <a:gd name="connsiteX2" fmla="*/ 1409700 w 2336800"/>
              <a:gd name="connsiteY2" fmla="*/ 1435100 h 2438400"/>
              <a:gd name="connsiteX3" fmla="*/ 1358900 w 2336800"/>
              <a:gd name="connsiteY3" fmla="*/ 1358900 h 2438400"/>
              <a:gd name="connsiteX4" fmla="*/ 1308100 w 2336800"/>
              <a:gd name="connsiteY4" fmla="*/ 1308100 h 2438400"/>
              <a:gd name="connsiteX5" fmla="*/ 1244600 w 2336800"/>
              <a:gd name="connsiteY5" fmla="*/ 1231900 h 2438400"/>
              <a:gd name="connsiteX6" fmla="*/ 1206500 w 2336800"/>
              <a:gd name="connsiteY6" fmla="*/ 1206500 h 2438400"/>
              <a:gd name="connsiteX7" fmla="*/ 1130300 w 2336800"/>
              <a:gd name="connsiteY7" fmla="*/ 1130300 h 2438400"/>
              <a:gd name="connsiteX8" fmla="*/ 1028700 w 2336800"/>
              <a:gd name="connsiteY8" fmla="*/ 1003300 h 2438400"/>
              <a:gd name="connsiteX9" fmla="*/ 620058 w 2336800"/>
              <a:gd name="connsiteY9" fmla="*/ 431500 h 2438400"/>
              <a:gd name="connsiteX10" fmla="*/ 889000 w 2336800"/>
              <a:gd name="connsiteY10" fmla="*/ 266700 h 2438400"/>
              <a:gd name="connsiteX11" fmla="*/ 0 w 2336800"/>
              <a:gd name="connsiteY11" fmla="*/ 0 h 2438400"/>
              <a:gd name="connsiteX12" fmla="*/ 25400 w 2336800"/>
              <a:gd name="connsiteY12" fmla="*/ 901700 h 2438400"/>
              <a:gd name="connsiteX13" fmla="*/ 254000 w 2336800"/>
              <a:gd name="connsiteY13" fmla="*/ 673100 h 2438400"/>
              <a:gd name="connsiteX14" fmla="*/ 1498600 w 2336800"/>
              <a:gd name="connsiteY14" fmla="*/ 2438400 h 2438400"/>
              <a:gd name="connsiteX15" fmla="*/ 1498600 w 2336800"/>
              <a:gd name="connsiteY15" fmla="*/ 2438400 h 2438400"/>
              <a:gd name="connsiteX0" fmla="*/ 2336800 w 2336800"/>
              <a:gd name="connsiteY0" fmla="*/ 2311400 h 2438400"/>
              <a:gd name="connsiteX1" fmla="*/ 2336800 w 2336800"/>
              <a:gd name="connsiteY1" fmla="*/ 2311400 h 2438400"/>
              <a:gd name="connsiteX2" fmla="*/ 1358900 w 2336800"/>
              <a:gd name="connsiteY2" fmla="*/ 1358900 h 2438400"/>
              <a:gd name="connsiteX3" fmla="*/ 1308100 w 2336800"/>
              <a:gd name="connsiteY3" fmla="*/ 1308100 h 2438400"/>
              <a:gd name="connsiteX4" fmla="*/ 1244600 w 2336800"/>
              <a:gd name="connsiteY4" fmla="*/ 1231900 h 2438400"/>
              <a:gd name="connsiteX5" fmla="*/ 1206500 w 2336800"/>
              <a:gd name="connsiteY5" fmla="*/ 1206500 h 2438400"/>
              <a:gd name="connsiteX6" fmla="*/ 1130300 w 2336800"/>
              <a:gd name="connsiteY6" fmla="*/ 1130300 h 2438400"/>
              <a:gd name="connsiteX7" fmla="*/ 1028700 w 2336800"/>
              <a:gd name="connsiteY7" fmla="*/ 1003300 h 2438400"/>
              <a:gd name="connsiteX8" fmla="*/ 620058 w 2336800"/>
              <a:gd name="connsiteY8" fmla="*/ 431500 h 2438400"/>
              <a:gd name="connsiteX9" fmla="*/ 889000 w 2336800"/>
              <a:gd name="connsiteY9" fmla="*/ 266700 h 2438400"/>
              <a:gd name="connsiteX10" fmla="*/ 0 w 2336800"/>
              <a:gd name="connsiteY10" fmla="*/ 0 h 2438400"/>
              <a:gd name="connsiteX11" fmla="*/ 25400 w 2336800"/>
              <a:gd name="connsiteY11" fmla="*/ 901700 h 2438400"/>
              <a:gd name="connsiteX12" fmla="*/ 254000 w 2336800"/>
              <a:gd name="connsiteY12" fmla="*/ 673100 h 2438400"/>
              <a:gd name="connsiteX13" fmla="*/ 1498600 w 2336800"/>
              <a:gd name="connsiteY13" fmla="*/ 2438400 h 2438400"/>
              <a:gd name="connsiteX14" fmla="*/ 1498600 w 2336800"/>
              <a:gd name="connsiteY14" fmla="*/ 2438400 h 2438400"/>
              <a:gd name="connsiteX0" fmla="*/ 2336800 w 2336800"/>
              <a:gd name="connsiteY0" fmla="*/ 2311400 h 2438400"/>
              <a:gd name="connsiteX1" fmla="*/ 2336800 w 2336800"/>
              <a:gd name="connsiteY1" fmla="*/ 2311400 h 2438400"/>
              <a:gd name="connsiteX2" fmla="*/ 1308100 w 2336800"/>
              <a:gd name="connsiteY2" fmla="*/ 1308100 h 2438400"/>
              <a:gd name="connsiteX3" fmla="*/ 1244600 w 2336800"/>
              <a:gd name="connsiteY3" fmla="*/ 1231900 h 2438400"/>
              <a:gd name="connsiteX4" fmla="*/ 1206500 w 2336800"/>
              <a:gd name="connsiteY4" fmla="*/ 1206500 h 2438400"/>
              <a:gd name="connsiteX5" fmla="*/ 1130300 w 2336800"/>
              <a:gd name="connsiteY5" fmla="*/ 1130300 h 2438400"/>
              <a:gd name="connsiteX6" fmla="*/ 1028700 w 2336800"/>
              <a:gd name="connsiteY6" fmla="*/ 1003300 h 2438400"/>
              <a:gd name="connsiteX7" fmla="*/ 620058 w 2336800"/>
              <a:gd name="connsiteY7" fmla="*/ 431500 h 2438400"/>
              <a:gd name="connsiteX8" fmla="*/ 889000 w 2336800"/>
              <a:gd name="connsiteY8" fmla="*/ 266700 h 2438400"/>
              <a:gd name="connsiteX9" fmla="*/ 0 w 2336800"/>
              <a:gd name="connsiteY9" fmla="*/ 0 h 2438400"/>
              <a:gd name="connsiteX10" fmla="*/ 25400 w 2336800"/>
              <a:gd name="connsiteY10" fmla="*/ 901700 h 2438400"/>
              <a:gd name="connsiteX11" fmla="*/ 254000 w 2336800"/>
              <a:gd name="connsiteY11" fmla="*/ 673100 h 2438400"/>
              <a:gd name="connsiteX12" fmla="*/ 1498600 w 2336800"/>
              <a:gd name="connsiteY12" fmla="*/ 2438400 h 2438400"/>
              <a:gd name="connsiteX13" fmla="*/ 1498600 w 2336800"/>
              <a:gd name="connsiteY13" fmla="*/ 2438400 h 2438400"/>
              <a:gd name="connsiteX0" fmla="*/ 2336800 w 2336800"/>
              <a:gd name="connsiteY0" fmla="*/ 2311400 h 2438400"/>
              <a:gd name="connsiteX1" fmla="*/ 2336800 w 2336800"/>
              <a:gd name="connsiteY1" fmla="*/ 2311400 h 2438400"/>
              <a:gd name="connsiteX2" fmla="*/ 1244600 w 2336800"/>
              <a:gd name="connsiteY2" fmla="*/ 1231900 h 2438400"/>
              <a:gd name="connsiteX3" fmla="*/ 1206500 w 2336800"/>
              <a:gd name="connsiteY3" fmla="*/ 1206500 h 2438400"/>
              <a:gd name="connsiteX4" fmla="*/ 1130300 w 2336800"/>
              <a:gd name="connsiteY4" fmla="*/ 1130300 h 2438400"/>
              <a:gd name="connsiteX5" fmla="*/ 1028700 w 2336800"/>
              <a:gd name="connsiteY5" fmla="*/ 1003300 h 2438400"/>
              <a:gd name="connsiteX6" fmla="*/ 620058 w 2336800"/>
              <a:gd name="connsiteY6" fmla="*/ 431500 h 2438400"/>
              <a:gd name="connsiteX7" fmla="*/ 889000 w 2336800"/>
              <a:gd name="connsiteY7" fmla="*/ 266700 h 2438400"/>
              <a:gd name="connsiteX8" fmla="*/ 0 w 2336800"/>
              <a:gd name="connsiteY8" fmla="*/ 0 h 2438400"/>
              <a:gd name="connsiteX9" fmla="*/ 25400 w 2336800"/>
              <a:gd name="connsiteY9" fmla="*/ 901700 h 2438400"/>
              <a:gd name="connsiteX10" fmla="*/ 254000 w 2336800"/>
              <a:gd name="connsiteY10" fmla="*/ 673100 h 2438400"/>
              <a:gd name="connsiteX11" fmla="*/ 1498600 w 2336800"/>
              <a:gd name="connsiteY11" fmla="*/ 2438400 h 2438400"/>
              <a:gd name="connsiteX12" fmla="*/ 1498600 w 2336800"/>
              <a:gd name="connsiteY12" fmla="*/ 2438400 h 2438400"/>
              <a:gd name="connsiteX0" fmla="*/ 2336800 w 2336800"/>
              <a:gd name="connsiteY0" fmla="*/ 2311400 h 2438400"/>
              <a:gd name="connsiteX1" fmla="*/ 2336800 w 2336800"/>
              <a:gd name="connsiteY1" fmla="*/ 2311400 h 2438400"/>
              <a:gd name="connsiteX2" fmla="*/ 1206500 w 2336800"/>
              <a:gd name="connsiteY2" fmla="*/ 1206500 h 2438400"/>
              <a:gd name="connsiteX3" fmla="*/ 1130300 w 2336800"/>
              <a:gd name="connsiteY3" fmla="*/ 1130300 h 2438400"/>
              <a:gd name="connsiteX4" fmla="*/ 1028700 w 2336800"/>
              <a:gd name="connsiteY4" fmla="*/ 1003300 h 2438400"/>
              <a:gd name="connsiteX5" fmla="*/ 620058 w 2336800"/>
              <a:gd name="connsiteY5" fmla="*/ 431500 h 2438400"/>
              <a:gd name="connsiteX6" fmla="*/ 889000 w 2336800"/>
              <a:gd name="connsiteY6" fmla="*/ 266700 h 2438400"/>
              <a:gd name="connsiteX7" fmla="*/ 0 w 2336800"/>
              <a:gd name="connsiteY7" fmla="*/ 0 h 2438400"/>
              <a:gd name="connsiteX8" fmla="*/ 25400 w 2336800"/>
              <a:gd name="connsiteY8" fmla="*/ 901700 h 2438400"/>
              <a:gd name="connsiteX9" fmla="*/ 254000 w 2336800"/>
              <a:gd name="connsiteY9" fmla="*/ 673100 h 2438400"/>
              <a:gd name="connsiteX10" fmla="*/ 1498600 w 2336800"/>
              <a:gd name="connsiteY10" fmla="*/ 2438400 h 2438400"/>
              <a:gd name="connsiteX11" fmla="*/ 1498600 w 2336800"/>
              <a:gd name="connsiteY11" fmla="*/ 2438400 h 2438400"/>
              <a:gd name="connsiteX0" fmla="*/ 2336800 w 2336800"/>
              <a:gd name="connsiteY0" fmla="*/ 2311400 h 2438400"/>
              <a:gd name="connsiteX1" fmla="*/ 2336800 w 2336800"/>
              <a:gd name="connsiteY1" fmla="*/ 2311400 h 2438400"/>
              <a:gd name="connsiteX2" fmla="*/ 1130300 w 2336800"/>
              <a:gd name="connsiteY2" fmla="*/ 1130300 h 2438400"/>
              <a:gd name="connsiteX3" fmla="*/ 1028700 w 2336800"/>
              <a:gd name="connsiteY3" fmla="*/ 1003300 h 2438400"/>
              <a:gd name="connsiteX4" fmla="*/ 620058 w 2336800"/>
              <a:gd name="connsiteY4" fmla="*/ 431500 h 2438400"/>
              <a:gd name="connsiteX5" fmla="*/ 889000 w 2336800"/>
              <a:gd name="connsiteY5" fmla="*/ 266700 h 2438400"/>
              <a:gd name="connsiteX6" fmla="*/ 0 w 2336800"/>
              <a:gd name="connsiteY6" fmla="*/ 0 h 2438400"/>
              <a:gd name="connsiteX7" fmla="*/ 25400 w 2336800"/>
              <a:gd name="connsiteY7" fmla="*/ 901700 h 2438400"/>
              <a:gd name="connsiteX8" fmla="*/ 254000 w 2336800"/>
              <a:gd name="connsiteY8" fmla="*/ 673100 h 2438400"/>
              <a:gd name="connsiteX9" fmla="*/ 1498600 w 2336800"/>
              <a:gd name="connsiteY9" fmla="*/ 2438400 h 2438400"/>
              <a:gd name="connsiteX10" fmla="*/ 1498600 w 2336800"/>
              <a:gd name="connsiteY10" fmla="*/ 2438400 h 2438400"/>
              <a:gd name="connsiteX0" fmla="*/ 2336800 w 2336800"/>
              <a:gd name="connsiteY0" fmla="*/ 2311400 h 2438400"/>
              <a:gd name="connsiteX1" fmla="*/ 2336800 w 2336800"/>
              <a:gd name="connsiteY1" fmla="*/ 2311400 h 2438400"/>
              <a:gd name="connsiteX2" fmla="*/ 1028700 w 2336800"/>
              <a:gd name="connsiteY2" fmla="*/ 1003300 h 2438400"/>
              <a:gd name="connsiteX3" fmla="*/ 620058 w 2336800"/>
              <a:gd name="connsiteY3" fmla="*/ 431500 h 2438400"/>
              <a:gd name="connsiteX4" fmla="*/ 889000 w 2336800"/>
              <a:gd name="connsiteY4" fmla="*/ 266700 h 2438400"/>
              <a:gd name="connsiteX5" fmla="*/ 0 w 2336800"/>
              <a:gd name="connsiteY5" fmla="*/ 0 h 2438400"/>
              <a:gd name="connsiteX6" fmla="*/ 25400 w 2336800"/>
              <a:gd name="connsiteY6" fmla="*/ 901700 h 2438400"/>
              <a:gd name="connsiteX7" fmla="*/ 254000 w 2336800"/>
              <a:gd name="connsiteY7" fmla="*/ 673100 h 2438400"/>
              <a:gd name="connsiteX8" fmla="*/ 1498600 w 2336800"/>
              <a:gd name="connsiteY8" fmla="*/ 2438400 h 2438400"/>
              <a:gd name="connsiteX9" fmla="*/ 1498600 w 2336800"/>
              <a:gd name="connsiteY9" fmla="*/ 2438400 h 2438400"/>
              <a:gd name="connsiteX0" fmla="*/ 2336800 w 2336800"/>
              <a:gd name="connsiteY0" fmla="*/ 2311400 h 2438400"/>
              <a:gd name="connsiteX1" fmla="*/ 2336800 w 2336800"/>
              <a:gd name="connsiteY1" fmla="*/ 2311400 h 2438400"/>
              <a:gd name="connsiteX2" fmla="*/ 620058 w 2336800"/>
              <a:gd name="connsiteY2" fmla="*/ 431500 h 2438400"/>
              <a:gd name="connsiteX3" fmla="*/ 889000 w 2336800"/>
              <a:gd name="connsiteY3" fmla="*/ 266700 h 2438400"/>
              <a:gd name="connsiteX4" fmla="*/ 0 w 2336800"/>
              <a:gd name="connsiteY4" fmla="*/ 0 h 2438400"/>
              <a:gd name="connsiteX5" fmla="*/ 25400 w 2336800"/>
              <a:gd name="connsiteY5" fmla="*/ 901700 h 2438400"/>
              <a:gd name="connsiteX6" fmla="*/ 254000 w 2336800"/>
              <a:gd name="connsiteY6" fmla="*/ 673100 h 2438400"/>
              <a:gd name="connsiteX7" fmla="*/ 1498600 w 2336800"/>
              <a:gd name="connsiteY7" fmla="*/ 2438400 h 2438400"/>
              <a:gd name="connsiteX8" fmla="*/ 1498600 w 2336800"/>
              <a:gd name="connsiteY8" fmla="*/ 2438400 h 2438400"/>
              <a:gd name="connsiteX0" fmla="*/ 2336800 w 2515496"/>
              <a:gd name="connsiteY0" fmla="*/ 2311400 h 2438400"/>
              <a:gd name="connsiteX1" fmla="*/ 2515496 w 2515496"/>
              <a:gd name="connsiteY1" fmla="*/ 2135449 h 2438400"/>
              <a:gd name="connsiteX2" fmla="*/ 620058 w 2515496"/>
              <a:gd name="connsiteY2" fmla="*/ 431500 h 2438400"/>
              <a:gd name="connsiteX3" fmla="*/ 889000 w 2515496"/>
              <a:gd name="connsiteY3" fmla="*/ 266700 h 2438400"/>
              <a:gd name="connsiteX4" fmla="*/ 0 w 2515496"/>
              <a:gd name="connsiteY4" fmla="*/ 0 h 2438400"/>
              <a:gd name="connsiteX5" fmla="*/ 25400 w 2515496"/>
              <a:gd name="connsiteY5" fmla="*/ 901700 h 2438400"/>
              <a:gd name="connsiteX6" fmla="*/ 254000 w 2515496"/>
              <a:gd name="connsiteY6" fmla="*/ 673100 h 2438400"/>
              <a:gd name="connsiteX7" fmla="*/ 1498600 w 2515496"/>
              <a:gd name="connsiteY7" fmla="*/ 2438400 h 2438400"/>
              <a:gd name="connsiteX8" fmla="*/ 1498600 w 2515496"/>
              <a:gd name="connsiteY8" fmla="*/ 2438400 h 2438400"/>
              <a:gd name="connsiteX0" fmla="*/ 2515496 w 2515496"/>
              <a:gd name="connsiteY0" fmla="*/ 2135449 h 2438400"/>
              <a:gd name="connsiteX1" fmla="*/ 620058 w 2515496"/>
              <a:gd name="connsiteY1" fmla="*/ 431500 h 2438400"/>
              <a:gd name="connsiteX2" fmla="*/ 889000 w 2515496"/>
              <a:gd name="connsiteY2" fmla="*/ 266700 h 2438400"/>
              <a:gd name="connsiteX3" fmla="*/ 0 w 2515496"/>
              <a:gd name="connsiteY3" fmla="*/ 0 h 2438400"/>
              <a:gd name="connsiteX4" fmla="*/ 25400 w 2515496"/>
              <a:gd name="connsiteY4" fmla="*/ 901700 h 2438400"/>
              <a:gd name="connsiteX5" fmla="*/ 254000 w 2515496"/>
              <a:gd name="connsiteY5" fmla="*/ 673100 h 2438400"/>
              <a:gd name="connsiteX6" fmla="*/ 1498600 w 2515496"/>
              <a:gd name="connsiteY6" fmla="*/ 2438400 h 2438400"/>
              <a:gd name="connsiteX7" fmla="*/ 1498600 w 2515496"/>
              <a:gd name="connsiteY7" fmla="*/ 2438400 h 2438400"/>
              <a:gd name="connsiteX0" fmla="*/ 2515496 w 2515496"/>
              <a:gd name="connsiteY0" fmla="*/ 2135449 h 2438400"/>
              <a:gd name="connsiteX1" fmla="*/ 620058 w 2515496"/>
              <a:gd name="connsiteY1" fmla="*/ 431500 h 2438400"/>
              <a:gd name="connsiteX2" fmla="*/ 889000 w 2515496"/>
              <a:gd name="connsiteY2" fmla="*/ 266700 h 2438400"/>
              <a:gd name="connsiteX3" fmla="*/ 0 w 2515496"/>
              <a:gd name="connsiteY3" fmla="*/ 0 h 2438400"/>
              <a:gd name="connsiteX4" fmla="*/ 25400 w 2515496"/>
              <a:gd name="connsiteY4" fmla="*/ 901700 h 2438400"/>
              <a:gd name="connsiteX5" fmla="*/ 254000 w 2515496"/>
              <a:gd name="connsiteY5" fmla="*/ 673100 h 2438400"/>
              <a:gd name="connsiteX6" fmla="*/ 1498600 w 2515496"/>
              <a:gd name="connsiteY6" fmla="*/ 2438400 h 2438400"/>
              <a:gd name="connsiteX7" fmla="*/ 1498600 w 2515496"/>
              <a:gd name="connsiteY7" fmla="*/ 2438400 h 2438400"/>
              <a:gd name="connsiteX0" fmla="*/ 2515496 w 2515496"/>
              <a:gd name="connsiteY0" fmla="*/ 2135449 h 2438400"/>
              <a:gd name="connsiteX1" fmla="*/ 620058 w 2515496"/>
              <a:gd name="connsiteY1" fmla="*/ 431500 h 2438400"/>
              <a:gd name="connsiteX2" fmla="*/ 889000 w 2515496"/>
              <a:gd name="connsiteY2" fmla="*/ 266700 h 2438400"/>
              <a:gd name="connsiteX3" fmla="*/ 0 w 2515496"/>
              <a:gd name="connsiteY3" fmla="*/ 0 h 2438400"/>
              <a:gd name="connsiteX4" fmla="*/ 25400 w 2515496"/>
              <a:gd name="connsiteY4" fmla="*/ 901700 h 2438400"/>
              <a:gd name="connsiteX5" fmla="*/ 254000 w 2515496"/>
              <a:gd name="connsiteY5" fmla="*/ 673100 h 2438400"/>
              <a:gd name="connsiteX6" fmla="*/ 1498600 w 2515496"/>
              <a:gd name="connsiteY6" fmla="*/ 2438400 h 2438400"/>
              <a:gd name="connsiteX7" fmla="*/ 1498600 w 2515496"/>
              <a:gd name="connsiteY7" fmla="*/ 2438400 h 2438400"/>
              <a:gd name="connsiteX0" fmla="*/ 2515496 w 2515496"/>
              <a:gd name="connsiteY0" fmla="*/ 2135449 h 2438400"/>
              <a:gd name="connsiteX1" fmla="*/ 620058 w 2515496"/>
              <a:gd name="connsiteY1" fmla="*/ 431500 h 2438400"/>
              <a:gd name="connsiteX2" fmla="*/ 889000 w 2515496"/>
              <a:gd name="connsiteY2" fmla="*/ 266700 h 2438400"/>
              <a:gd name="connsiteX3" fmla="*/ 0 w 2515496"/>
              <a:gd name="connsiteY3" fmla="*/ 0 h 2438400"/>
              <a:gd name="connsiteX4" fmla="*/ 25400 w 2515496"/>
              <a:gd name="connsiteY4" fmla="*/ 901700 h 2438400"/>
              <a:gd name="connsiteX5" fmla="*/ 254000 w 2515496"/>
              <a:gd name="connsiteY5" fmla="*/ 673100 h 2438400"/>
              <a:gd name="connsiteX6" fmla="*/ 1498600 w 2515496"/>
              <a:gd name="connsiteY6" fmla="*/ 2438400 h 2438400"/>
              <a:gd name="connsiteX7" fmla="*/ 1498600 w 2515496"/>
              <a:gd name="connsiteY7" fmla="*/ 2438400 h 2438400"/>
              <a:gd name="connsiteX0" fmla="*/ 2515496 w 2515496"/>
              <a:gd name="connsiteY0" fmla="*/ 2135449 h 2438400"/>
              <a:gd name="connsiteX1" fmla="*/ 620058 w 2515496"/>
              <a:gd name="connsiteY1" fmla="*/ 431500 h 2438400"/>
              <a:gd name="connsiteX2" fmla="*/ 889000 w 2515496"/>
              <a:gd name="connsiteY2" fmla="*/ 266700 h 2438400"/>
              <a:gd name="connsiteX3" fmla="*/ 0 w 2515496"/>
              <a:gd name="connsiteY3" fmla="*/ 0 h 2438400"/>
              <a:gd name="connsiteX4" fmla="*/ 25400 w 2515496"/>
              <a:gd name="connsiteY4" fmla="*/ 901700 h 2438400"/>
              <a:gd name="connsiteX5" fmla="*/ 254000 w 2515496"/>
              <a:gd name="connsiteY5" fmla="*/ 673100 h 2438400"/>
              <a:gd name="connsiteX6" fmla="*/ 1498600 w 2515496"/>
              <a:gd name="connsiteY6" fmla="*/ 2438400 h 2438400"/>
              <a:gd name="connsiteX7" fmla="*/ 1498600 w 2515496"/>
              <a:gd name="connsiteY7" fmla="*/ 2438400 h 2438400"/>
              <a:gd name="connsiteX0" fmla="*/ 2515496 w 2515496"/>
              <a:gd name="connsiteY0" fmla="*/ 2135449 h 2438400"/>
              <a:gd name="connsiteX1" fmla="*/ 620058 w 2515496"/>
              <a:gd name="connsiteY1" fmla="*/ 431500 h 2438400"/>
              <a:gd name="connsiteX2" fmla="*/ 889000 w 2515496"/>
              <a:gd name="connsiteY2" fmla="*/ 266700 h 2438400"/>
              <a:gd name="connsiteX3" fmla="*/ 0 w 2515496"/>
              <a:gd name="connsiteY3" fmla="*/ 0 h 2438400"/>
              <a:gd name="connsiteX4" fmla="*/ 25400 w 2515496"/>
              <a:gd name="connsiteY4" fmla="*/ 901700 h 2438400"/>
              <a:gd name="connsiteX5" fmla="*/ 254000 w 2515496"/>
              <a:gd name="connsiteY5" fmla="*/ 673100 h 2438400"/>
              <a:gd name="connsiteX6" fmla="*/ 1498600 w 2515496"/>
              <a:gd name="connsiteY6" fmla="*/ 2438400 h 2438400"/>
              <a:gd name="connsiteX7" fmla="*/ 1498600 w 2515496"/>
              <a:gd name="connsiteY7" fmla="*/ 2438400 h 2438400"/>
              <a:gd name="connsiteX0" fmla="*/ 2515496 w 2515496"/>
              <a:gd name="connsiteY0" fmla="*/ 2135449 h 2438400"/>
              <a:gd name="connsiteX1" fmla="*/ 620058 w 2515496"/>
              <a:gd name="connsiteY1" fmla="*/ 431500 h 2438400"/>
              <a:gd name="connsiteX2" fmla="*/ 834017 w 2515496"/>
              <a:gd name="connsiteY2" fmla="*/ 243750 h 2438400"/>
              <a:gd name="connsiteX3" fmla="*/ 0 w 2515496"/>
              <a:gd name="connsiteY3" fmla="*/ 0 h 2438400"/>
              <a:gd name="connsiteX4" fmla="*/ 25400 w 2515496"/>
              <a:gd name="connsiteY4" fmla="*/ 901700 h 2438400"/>
              <a:gd name="connsiteX5" fmla="*/ 254000 w 2515496"/>
              <a:gd name="connsiteY5" fmla="*/ 673100 h 2438400"/>
              <a:gd name="connsiteX6" fmla="*/ 1498600 w 2515496"/>
              <a:gd name="connsiteY6" fmla="*/ 2438400 h 2438400"/>
              <a:gd name="connsiteX7" fmla="*/ 1498600 w 2515496"/>
              <a:gd name="connsiteY7" fmla="*/ 2438400 h 2438400"/>
              <a:gd name="connsiteX0" fmla="*/ 2515496 w 2515496"/>
              <a:gd name="connsiteY0" fmla="*/ 2135449 h 2438400"/>
              <a:gd name="connsiteX1" fmla="*/ 620058 w 2515496"/>
              <a:gd name="connsiteY1" fmla="*/ 431500 h 2438400"/>
              <a:gd name="connsiteX2" fmla="*/ 834017 w 2515496"/>
              <a:gd name="connsiteY2" fmla="*/ 243750 h 2438400"/>
              <a:gd name="connsiteX3" fmla="*/ 0 w 2515496"/>
              <a:gd name="connsiteY3" fmla="*/ 0 h 2438400"/>
              <a:gd name="connsiteX4" fmla="*/ 25400 w 2515496"/>
              <a:gd name="connsiteY4" fmla="*/ 901700 h 2438400"/>
              <a:gd name="connsiteX5" fmla="*/ 254000 w 2515496"/>
              <a:gd name="connsiteY5" fmla="*/ 673100 h 2438400"/>
              <a:gd name="connsiteX6" fmla="*/ 1498600 w 2515496"/>
              <a:gd name="connsiteY6" fmla="*/ 2438400 h 2438400"/>
              <a:gd name="connsiteX7" fmla="*/ 1195701 w 2515496"/>
              <a:gd name="connsiteY7" fmla="*/ 2235604 h 2438400"/>
              <a:gd name="connsiteX0" fmla="*/ 2515496 w 2515496"/>
              <a:gd name="connsiteY0" fmla="*/ 2135449 h 2235604"/>
              <a:gd name="connsiteX1" fmla="*/ 620058 w 2515496"/>
              <a:gd name="connsiteY1" fmla="*/ 431500 h 2235604"/>
              <a:gd name="connsiteX2" fmla="*/ 834017 w 2515496"/>
              <a:gd name="connsiteY2" fmla="*/ 243750 h 2235604"/>
              <a:gd name="connsiteX3" fmla="*/ 0 w 2515496"/>
              <a:gd name="connsiteY3" fmla="*/ 0 h 2235604"/>
              <a:gd name="connsiteX4" fmla="*/ 25400 w 2515496"/>
              <a:gd name="connsiteY4" fmla="*/ 901700 h 2235604"/>
              <a:gd name="connsiteX5" fmla="*/ 254000 w 2515496"/>
              <a:gd name="connsiteY5" fmla="*/ 673100 h 2235604"/>
              <a:gd name="connsiteX6" fmla="*/ 1195701 w 2515496"/>
              <a:gd name="connsiteY6" fmla="*/ 2235604 h 2235604"/>
              <a:gd name="connsiteX0" fmla="*/ 2437251 w 2437251"/>
              <a:gd name="connsiteY0" fmla="*/ 2366525 h 2366525"/>
              <a:gd name="connsiteX1" fmla="*/ 620058 w 2437251"/>
              <a:gd name="connsiteY1" fmla="*/ 431500 h 2366525"/>
              <a:gd name="connsiteX2" fmla="*/ 834017 w 2437251"/>
              <a:gd name="connsiteY2" fmla="*/ 243750 h 2366525"/>
              <a:gd name="connsiteX3" fmla="*/ 0 w 2437251"/>
              <a:gd name="connsiteY3" fmla="*/ 0 h 2366525"/>
              <a:gd name="connsiteX4" fmla="*/ 25400 w 2437251"/>
              <a:gd name="connsiteY4" fmla="*/ 901700 h 2366525"/>
              <a:gd name="connsiteX5" fmla="*/ 254000 w 2437251"/>
              <a:gd name="connsiteY5" fmla="*/ 673100 h 2366525"/>
              <a:gd name="connsiteX6" fmla="*/ 1195701 w 2437251"/>
              <a:gd name="connsiteY6" fmla="*/ 2235604 h 2366525"/>
              <a:gd name="connsiteX0" fmla="*/ 2437251 w 2437251"/>
              <a:gd name="connsiteY0" fmla="*/ 2366525 h 2366525"/>
              <a:gd name="connsiteX1" fmla="*/ 620058 w 2437251"/>
              <a:gd name="connsiteY1" fmla="*/ 431500 h 2366525"/>
              <a:gd name="connsiteX2" fmla="*/ 834017 w 2437251"/>
              <a:gd name="connsiteY2" fmla="*/ 243750 h 2366525"/>
              <a:gd name="connsiteX3" fmla="*/ 0 w 2437251"/>
              <a:gd name="connsiteY3" fmla="*/ 0 h 2366525"/>
              <a:gd name="connsiteX4" fmla="*/ 25400 w 2437251"/>
              <a:gd name="connsiteY4" fmla="*/ 901700 h 2366525"/>
              <a:gd name="connsiteX5" fmla="*/ 254000 w 2437251"/>
              <a:gd name="connsiteY5" fmla="*/ 673100 h 2366525"/>
              <a:gd name="connsiteX6" fmla="*/ 1195701 w 2437251"/>
              <a:gd name="connsiteY6" fmla="*/ 2235604 h 2366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37251" h="2366525">
                <a:moveTo>
                  <a:pt x="2437251" y="2366525"/>
                </a:moveTo>
                <a:cubicBezTo>
                  <a:pt x="1782768" y="1510333"/>
                  <a:pt x="1251871" y="999483"/>
                  <a:pt x="620058" y="431500"/>
                </a:cubicBezTo>
                <a:lnTo>
                  <a:pt x="834017" y="243750"/>
                </a:lnTo>
                <a:lnTo>
                  <a:pt x="0" y="0"/>
                </a:lnTo>
                <a:lnTo>
                  <a:pt x="25400" y="901700"/>
                </a:lnTo>
                <a:lnTo>
                  <a:pt x="254000" y="673100"/>
                </a:lnTo>
                <a:cubicBezTo>
                  <a:pt x="449050" y="895417"/>
                  <a:pt x="999513" y="1910082"/>
                  <a:pt x="1195701" y="2235604"/>
                </a:cubicBezTo>
              </a:path>
            </a:pathLst>
          </a:cu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35" name="Imagen 34"/>
          <p:cNvPicPr>
            <a:picLocks noChangeAspect="1"/>
          </p:cNvPicPr>
          <p:nvPr/>
        </p:nvPicPr>
        <p:blipFill rotWithShape="1">
          <a:blip r:embed="rId2"/>
          <a:srcRect l="40400" t="15302" r="55884" b="78296"/>
          <a:stretch/>
        </p:blipFill>
        <p:spPr>
          <a:xfrm>
            <a:off x="9732995" y="6046848"/>
            <a:ext cx="304801" cy="337854"/>
          </a:xfrm>
          <a:prstGeom prst="rect">
            <a:avLst/>
          </a:prstGeom>
          <a:solidFill>
            <a:schemeClr val="bg1"/>
          </a:solidFill>
          <a:ln w="9525">
            <a:noFill/>
            <a:miter lim="800000"/>
            <a:headEnd/>
            <a:tailEnd/>
          </a:ln>
        </p:spPr>
      </p:pic>
      <p:pic>
        <p:nvPicPr>
          <p:cNvPr id="2" name="Imagen 1"/>
          <p:cNvPicPr>
            <a:picLocks noChangeAspect="1"/>
          </p:cNvPicPr>
          <p:nvPr/>
        </p:nvPicPr>
        <p:blipFill>
          <a:blip r:embed="rId6"/>
          <a:stretch>
            <a:fillRect/>
          </a:stretch>
        </p:blipFill>
        <p:spPr>
          <a:xfrm>
            <a:off x="4336121" y="2406114"/>
            <a:ext cx="304843" cy="362001"/>
          </a:xfrm>
          <a:prstGeom prst="rect">
            <a:avLst/>
          </a:prstGeom>
        </p:spPr>
      </p:pic>
    </p:spTree>
    <p:extLst>
      <p:ext uri="{BB962C8B-B14F-4D97-AF65-F5344CB8AC3E}">
        <p14:creationId xmlns:p14="http://schemas.microsoft.com/office/powerpoint/2010/main" val="34194278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upo 5">
            <a:extLst>
              <a:ext uri="{FF2B5EF4-FFF2-40B4-BE49-F238E27FC236}">
                <a16:creationId xmlns:a16="http://schemas.microsoft.com/office/drawing/2014/main" id="{E0FF9D5E-890A-0EDD-1955-47EB2CF2BB15}"/>
              </a:ext>
            </a:extLst>
          </p:cNvPr>
          <p:cNvGrpSpPr/>
          <p:nvPr/>
        </p:nvGrpSpPr>
        <p:grpSpPr>
          <a:xfrm>
            <a:off x="0" y="85738"/>
            <a:ext cx="12192000" cy="2910960"/>
            <a:chOff x="0" y="85738"/>
            <a:chExt cx="12192000" cy="2910960"/>
          </a:xfrm>
        </p:grpSpPr>
        <p:sp>
          <p:nvSpPr>
            <p:cNvPr id="7" name="TextBox 4">
              <a:extLst>
                <a:ext uri="{FF2B5EF4-FFF2-40B4-BE49-F238E27FC236}">
                  <a16:creationId xmlns:a16="http://schemas.microsoft.com/office/drawing/2014/main" id="{B3AB63E6-25A3-D25D-6AC0-9772F9940AFE}"/>
                </a:ext>
              </a:extLst>
            </p:cNvPr>
            <p:cNvSpPr txBox="1">
              <a:spLocks noChangeArrowheads="1"/>
            </p:cNvSpPr>
            <p:nvPr/>
          </p:nvSpPr>
          <p:spPr bwMode="auto">
            <a:xfrm>
              <a:off x="2463551" y="2288812"/>
              <a:ext cx="684688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4000" b="1" dirty="0">
                  <a:latin typeface="Arial Black" panose="020B0604020202020204" pitchFamily="34" charset="0"/>
                </a:rPr>
                <a:t>MISIÓN</a:t>
              </a:r>
              <a:endParaRPr lang="en-US" altLang="es-CL" sz="4000" dirty="0">
                <a:latin typeface="Arial Black" panose="020B0604020202020204" pitchFamily="34" charset="0"/>
              </a:endParaRPr>
            </a:p>
          </p:txBody>
        </p:sp>
        <p:pic>
          <p:nvPicPr>
            <p:cNvPr id="8" name="Imagen 7" descr="IMG_4532.JPG">
              <a:extLst>
                <a:ext uri="{FF2B5EF4-FFF2-40B4-BE49-F238E27FC236}">
                  <a16:creationId xmlns:a16="http://schemas.microsoft.com/office/drawing/2014/main" id="{E81E4D48-2AD1-C268-372C-FFCEF6FFA8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10" name="Rectángulo 9">
              <a:extLst>
                <a:ext uri="{FF2B5EF4-FFF2-40B4-BE49-F238E27FC236}">
                  <a16:creationId xmlns:a16="http://schemas.microsoft.com/office/drawing/2014/main" id="{D3DF0497-CE5D-7F96-49AE-DB454F09FD7F}"/>
                </a:ext>
              </a:extLst>
            </p:cNvPr>
            <p:cNvSpPr/>
            <p:nvPr/>
          </p:nvSpPr>
          <p:spPr>
            <a:xfrm>
              <a:off x="0" y="1091722"/>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sp>
        <p:nvSpPr>
          <p:cNvPr id="9" name="Rectangle 6">
            <a:extLst>
              <a:ext uri="{FF2B5EF4-FFF2-40B4-BE49-F238E27FC236}">
                <a16:creationId xmlns:a16="http://schemas.microsoft.com/office/drawing/2014/main" id="{F46B062C-C341-00BC-A15E-CCC8B4D8EDFC}"/>
              </a:ext>
            </a:extLst>
          </p:cNvPr>
          <p:cNvSpPr/>
          <p:nvPr/>
        </p:nvSpPr>
        <p:spPr>
          <a:xfrm>
            <a:off x="783772" y="3186172"/>
            <a:ext cx="10345783" cy="2117347"/>
          </a:xfrm>
          <a:prstGeom prst="rect">
            <a:avLst/>
          </a:prstGeom>
          <a:solidFill>
            <a:schemeClr val="bg1">
              <a:lumMod val="7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s-ES" sz="2800" b="1" dirty="0">
                <a:solidFill>
                  <a:schemeClr val="tx1"/>
                </a:solidFill>
                <a:latin typeface=" Arial" panose="02020603050405020304"/>
              </a:rPr>
              <a:t>BATMILLER mediante una AON va a CAPTURAR aeropuerto Río Grande (OBJ. B) NLT D+3, con el propósito de habilitar infraestructura CSSA (Área de Soporte de Servicio de Combate). </a:t>
            </a:r>
          </a:p>
        </p:txBody>
      </p:sp>
    </p:spTree>
    <p:extLst>
      <p:ext uri="{BB962C8B-B14F-4D97-AF65-F5344CB8AC3E}">
        <p14:creationId xmlns:p14="http://schemas.microsoft.com/office/powerpoint/2010/main" val="3994507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76BA2C-596F-460D-20B1-6FECC8F01AEB}"/>
            </a:ext>
          </a:extLst>
        </p:cNvPr>
        <p:cNvGrpSpPr/>
        <p:nvPr/>
      </p:nvGrpSpPr>
      <p:grpSpPr>
        <a:xfrm>
          <a:off x="0" y="0"/>
          <a:ext cx="0" cy="0"/>
          <a:chOff x="0" y="0"/>
          <a:chExt cx="0" cy="0"/>
        </a:xfrm>
      </p:grpSpPr>
      <p:pic>
        <p:nvPicPr>
          <p:cNvPr id="15" name="Imagen 14">
            <a:extLst>
              <a:ext uri="{FF2B5EF4-FFF2-40B4-BE49-F238E27FC236}">
                <a16:creationId xmlns:a16="http://schemas.microsoft.com/office/drawing/2014/main" id="{045CBA29-BDD7-F4EB-130B-E9588D3A52CC}"/>
              </a:ext>
            </a:extLst>
          </p:cNvPr>
          <p:cNvPicPr>
            <a:picLocks noChangeAspect="1"/>
          </p:cNvPicPr>
          <p:nvPr/>
        </p:nvPicPr>
        <p:blipFill rotWithShape="1">
          <a:blip r:embed="rId2"/>
          <a:srcRect l="8453" r="16375"/>
          <a:stretch/>
        </p:blipFill>
        <p:spPr>
          <a:xfrm>
            <a:off x="10677790" y="2238767"/>
            <a:ext cx="1303539" cy="4619233"/>
          </a:xfrm>
          <a:prstGeom prst="rect">
            <a:avLst/>
          </a:prstGeom>
        </p:spPr>
      </p:pic>
      <p:grpSp>
        <p:nvGrpSpPr>
          <p:cNvPr id="17" name="Grupo 16">
            <a:extLst>
              <a:ext uri="{FF2B5EF4-FFF2-40B4-BE49-F238E27FC236}">
                <a16:creationId xmlns:a16="http://schemas.microsoft.com/office/drawing/2014/main" id="{8114FC86-AD11-A85F-5A09-98152E2B94B9}"/>
              </a:ext>
            </a:extLst>
          </p:cNvPr>
          <p:cNvGrpSpPr/>
          <p:nvPr/>
        </p:nvGrpSpPr>
        <p:grpSpPr>
          <a:xfrm>
            <a:off x="0" y="85738"/>
            <a:ext cx="12192000" cy="996711"/>
            <a:chOff x="0" y="85738"/>
            <a:chExt cx="12192000" cy="996711"/>
          </a:xfrm>
        </p:grpSpPr>
        <p:sp>
          <p:nvSpPr>
            <p:cNvPr id="5" name="TextBox 4">
              <a:extLst>
                <a:ext uri="{FF2B5EF4-FFF2-40B4-BE49-F238E27FC236}">
                  <a16:creationId xmlns:a16="http://schemas.microsoft.com/office/drawing/2014/main" id="{6E735D6D-4268-12EC-F50B-FDB87DB46EAF}"/>
                </a:ext>
              </a:extLst>
            </p:cNvPr>
            <p:cNvSpPr txBox="1">
              <a:spLocks noChangeArrowheads="1"/>
            </p:cNvSpPr>
            <p:nvPr/>
          </p:nvSpPr>
          <p:spPr bwMode="auto">
            <a:xfrm>
              <a:off x="2672556" y="277132"/>
              <a:ext cx="68468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INTENCIÓN DEL COMANDANTE</a:t>
              </a:r>
              <a:endParaRPr lang="en-US" altLang="es-CL" sz="2400" dirty="0">
                <a:latin typeface="Arial Black" panose="020B0604020202020204" pitchFamily="34" charset="0"/>
              </a:endParaRPr>
            </a:p>
          </p:txBody>
        </p:sp>
        <p:pic>
          <p:nvPicPr>
            <p:cNvPr id="6" name="Imagen 5" descr="IMG_4532.JPG">
              <a:extLst>
                <a:ext uri="{FF2B5EF4-FFF2-40B4-BE49-F238E27FC236}">
                  <a16:creationId xmlns:a16="http://schemas.microsoft.com/office/drawing/2014/main" id="{4623263E-8284-5C25-BF59-4004015F56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10" name="Rectángulo 9">
              <a:extLst>
                <a:ext uri="{FF2B5EF4-FFF2-40B4-BE49-F238E27FC236}">
                  <a16:creationId xmlns:a16="http://schemas.microsoft.com/office/drawing/2014/main" id="{08BFB237-6246-B1E2-5D22-3FFE2FF34BD1}"/>
                </a:ext>
              </a:extLst>
            </p:cNvPr>
            <p:cNvSpPr/>
            <p:nvPr/>
          </p:nvSpPr>
          <p:spPr>
            <a:xfrm>
              <a:off x="0" y="902536"/>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sp>
        <p:nvSpPr>
          <p:cNvPr id="11" name="Rectangle 6">
            <a:extLst>
              <a:ext uri="{FF2B5EF4-FFF2-40B4-BE49-F238E27FC236}">
                <a16:creationId xmlns:a16="http://schemas.microsoft.com/office/drawing/2014/main" id="{F46B062C-C341-00BC-A15E-CCC8B4D8EDFC}"/>
              </a:ext>
            </a:extLst>
          </p:cNvPr>
          <p:cNvSpPr/>
          <p:nvPr/>
        </p:nvSpPr>
        <p:spPr>
          <a:xfrm>
            <a:off x="0" y="1246188"/>
            <a:ext cx="12192000" cy="923884"/>
          </a:xfrm>
          <a:prstGeom prst="rect">
            <a:avLst/>
          </a:prstGeom>
          <a:solidFill>
            <a:schemeClr val="bg1">
              <a:lumMod val="75000"/>
            </a:schemeClr>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s-ES" sz="1600" b="1" u="sng" dirty="0">
                <a:solidFill>
                  <a:schemeClr val="tx1"/>
                </a:solidFill>
                <a:latin typeface=" Arial" panose="02020603050405020304"/>
              </a:rPr>
              <a:t>MISIÓN</a:t>
            </a:r>
            <a:r>
              <a:rPr lang="es-ES" sz="1600" b="1" dirty="0">
                <a:solidFill>
                  <a:schemeClr val="tx1"/>
                </a:solidFill>
                <a:latin typeface=" Arial" panose="02020603050405020304"/>
              </a:rPr>
              <a:t>: BATMILLER mediante una AON va a CAPTURAR aeropuerto Río Grande (OBJ. B) NLT D+3, con el propósito de habilitar infraestructura CSSA (Área de Soporte de Servicio de Combate). </a:t>
            </a:r>
          </a:p>
        </p:txBody>
      </p:sp>
      <p:sp>
        <p:nvSpPr>
          <p:cNvPr id="12" name="Rectangle 5">
            <a:extLst>
              <a:ext uri="{FF2B5EF4-FFF2-40B4-BE49-F238E27FC236}">
                <a16:creationId xmlns:a16="http://schemas.microsoft.com/office/drawing/2014/main" id="{A09B04EE-8F12-AD20-A4E2-B5E20FBA9295}"/>
              </a:ext>
            </a:extLst>
          </p:cNvPr>
          <p:cNvSpPr/>
          <p:nvPr/>
        </p:nvSpPr>
        <p:spPr>
          <a:xfrm>
            <a:off x="0" y="2170072"/>
            <a:ext cx="6038850" cy="4687929"/>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eaLnBrk="1" fontAlgn="auto" hangingPunct="1">
              <a:spcBef>
                <a:spcPts val="0"/>
              </a:spcBef>
              <a:spcAft>
                <a:spcPts val="0"/>
              </a:spcAft>
              <a:defRPr/>
            </a:pPr>
            <a:r>
              <a:rPr lang="en-US" sz="1400" b="1" u="sng" dirty="0" err="1">
                <a:solidFill>
                  <a:schemeClr val="tx1"/>
                </a:solidFill>
                <a:latin typeface=" Arial" panose="02020603050405020304"/>
              </a:rPr>
              <a:t>Intención</a:t>
            </a:r>
            <a:r>
              <a:rPr lang="en-US" sz="1400" b="1" u="sng" dirty="0">
                <a:solidFill>
                  <a:schemeClr val="tx1"/>
                </a:solidFill>
                <a:latin typeface=" Arial" panose="02020603050405020304"/>
              </a:rPr>
              <a:t> del Comandante</a:t>
            </a:r>
            <a:r>
              <a:rPr lang="en-US" sz="1400" b="1" dirty="0">
                <a:solidFill>
                  <a:schemeClr val="tx1"/>
                </a:solidFill>
                <a:latin typeface=" Arial" panose="02020603050405020304"/>
              </a:rPr>
              <a:t>:</a:t>
            </a:r>
            <a:endParaRPr lang="en-US" sz="1400" b="1" u="sng" dirty="0">
              <a:solidFill>
                <a:schemeClr val="tx1"/>
              </a:solidFill>
              <a:latin typeface=" Arial" panose="02020603050405020304"/>
            </a:endParaRPr>
          </a:p>
          <a:p>
            <a:pPr algn="just">
              <a:defRPr/>
            </a:pPr>
            <a:r>
              <a:rPr lang="en-US" sz="1400" b="1" u="sng" dirty="0" err="1">
                <a:solidFill>
                  <a:schemeClr val="tx1"/>
                </a:solidFill>
                <a:latin typeface=" Arial" panose="02020603050405020304"/>
              </a:rPr>
              <a:t>Propósito</a:t>
            </a:r>
            <a:r>
              <a:rPr lang="en-US" sz="1400" b="1" u="sng" dirty="0">
                <a:solidFill>
                  <a:schemeClr val="tx1"/>
                </a:solidFill>
                <a:latin typeface=" Arial" panose="02020603050405020304"/>
              </a:rPr>
              <a:t>:</a:t>
            </a:r>
            <a:r>
              <a:rPr lang="en-US" sz="1400" dirty="0">
                <a:solidFill>
                  <a:schemeClr val="tx1"/>
                </a:solidFill>
                <a:latin typeface=" Arial" panose="02020603050405020304"/>
              </a:rPr>
              <a:t> </a:t>
            </a:r>
            <a:r>
              <a:rPr lang="es-CL" sz="1400" dirty="0">
                <a:solidFill>
                  <a:schemeClr val="tx1"/>
                </a:solidFill>
                <a:latin typeface=" Arial" panose="02020603050405020304"/>
              </a:rPr>
              <a:t>Con el propósito de establecer una base de proyección litoral avanzada que asegure avenidas de aproximación desde Río Grande hacia </a:t>
            </a:r>
            <a:r>
              <a:rPr lang="es-CL" sz="1400" dirty="0" err="1">
                <a:solidFill>
                  <a:schemeClr val="tx1"/>
                </a:solidFill>
                <a:latin typeface=" Arial" panose="02020603050405020304"/>
              </a:rPr>
              <a:t>Tolhuin</a:t>
            </a:r>
            <a:r>
              <a:rPr lang="es-CL" sz="1400" dirty="0">
                <a:solidFill>
                  <a:schemeClr val="tx1"/>
                </a:solidFill>
                <a:latin typeface=" Arial" panose="02020603050405020304"/>
              </a:rPr>
              <a:t> y crear una condición favorable  respecto a una negociación con Aldebarán respecto a territorios usurpados y sus pretensiones sobre la Isla </a:t>
            </a:r>
            <a:r>
              <a:rPr lang="es-CL" sz="1400" dirty="0" err="1">
                <a:solidFill>
                  <a:schemeClr val="tx1"/>
                </a:solidFill>
                <a:latin typeface=" Arial" panose="02020603050405020304"/>
              </a:rPr>
              <a:t>Fuyue</a:t>
            </a:r>
            <a:r>
              <a:rPr lang="es-CL" sz="1400" dirty="0">
                <a:solidFill>
                  <a:schemeClr val="tx1"/>
                </a:solidFill>
                <a:latin typeface=" Arial" panose="02020603050405020304"/>
              </a:rPr>
              <a:t> y las del Martillos.</a:t>
            </a:r>
          </a:p>
          <a:p>
            <a:pPr algn="just">
              <a:defRPr/>
            </a:pPr>
            <a:r>
              <a:rPr lang="en-US" sz="1400" b="1" u="sng" dirty="0" err="1">
                <a:solidFill>
                  <a:schemeClr val="tx1"/>
                </a:solidFill>
                <a:latin typeface=" Arial" panose="02020603050405020304"/>
              </a:rPr>
              <a:t>Método</a:t>
            </a:r>
            <a:r>
              <a:rPr lang="en-US" sz="1400" b="1" dirty="0">
                <a:solidFill>
                  <a:schemeClr val="tx1"/>
                </a:solidFill>
                <a:latin typeface=" Arial" panose="02020603050405020304"/>
              </a:rPr>
              <a:t>:</a:t>
            </a:r>
            <a:r>
              <a:rPr lang="en-US" sz="1400" dirty="0">
                <a:solidFill>
                  <a:schemeClr val="tx1"/>
                </a:solidFill>
                <a:latin typeface=" Arial" panose="02020603050405020304"/>
              </a:rPr>
              <a:t> Mediante un </a:t>
            </a:r>
            <a:r>
              <a:rPr lang="en-US" sz="1400" dirty="0" err="1">
                <a:solidFill>
                  <a:schemeClr val="tx1"/>
                </a:solidFill>
                <a:latin typeface=" Arial" panose="02020603050405020304"/>
              </a:rPr>
              <a:t>Asalto</a:t>
            </a:r>
            <a:r>
              <a:rPr lang="en-US" sz="1400" dirty="0">
                <a:solidFill>
                  <a:schemeClr val="tx1"/>
                </a:solidFill>
                <a:latin typeface=" Arial" panose="02020603050405020304"/>
              </a:rPr>
              <a:t> </a:t>
            </a:r>
            <a:r>
              <a:rPr lang="en-US" sz="1400" dirty="0" err="1">
                <a:solidFill>
                  <a:schemeClr val="tx1"/>
                </a:solidFill>
                <a:latin typeface=" Arial" panose="02020603050405020304"/>
              </a:rPr>
              <a:t>Anfibio</a:t>
            </a:r>
            <a:r>
              <a:rPr lang="en-US" sz="1400" dirty="0">
                <a:solidFill>
                  <a:schemeClr val="tx1"/>
                </a:solidFill>
                <a:latin typeface=" Arial" panose="02020603050405020304"/>
              </a:rPr>
              <a:t> al sur de Rio Grande, </a:t>
            </a:r>
            <a:r>
              <a:rPr lang="en-US" sz="1400" dirty="0" err="1">
                <a:solidFill>
                  <a:schemeClr val="tx1"/>
                </a:solidFill>
                <a:latin typeface=" Arial" panose="02020603050405020304"/>
              </a:rPr>
              <a:t>Ejecutaremos</a:t>
            </a:r>
            <a:r>
              <a:rPr lang="en-US" sz="1400" dirty="0">
                <a:solidFill>
                  <a:schemeClr val="tx1"/>
                </a:solidFill>
                <a:latin typeface=" Arial" panose="02020603050405020304"/>
              </a:rPr>
              <a:t> una </a:t>
            </a:r>
            <a:r>
              <a:rPr lang="en-US" sz="1400" dirty="0" err="1">
                <a:solidFill>
                  <a:schemeClr val="tx1"/>
                </a:solidFill>
                <a:latin typeface=" Arial" panose="02020603050405020304"/>
              </a:rPr>
              <a:t>progreción</a:t>
            </a:r>
            <a:r>
              <a:rPr lang="en-US" sz="1400" dirty="0">
                <a:solidFill>
                  <a:schemeClr val="tx1"/>
                </a:solidFill>
                <a:latin typeface=" Arial" panose="02020603050405020304"/>
              </a:rPr>
              <a:t> </a:t>
            </a:r>
            <a:r>
              <a:rPr lang="en-US" sz="1400" b="1" dirty="0">
                <a:solidFill>
                  <a:schemeClr val="tx1"/>
                </a:solidFill>
                <a:latin typeface=" Arial" panose="02020603050405020304"/>
              </a:rPr>
              <a:t>RAPIDA, SORPRESIVA Y COORDINADA </a:t>
            </a:r>
            <a:r>
              <a:rPr lang="en-US" sz="1400" dirty="0">
                <a:solidFill>
                  <a:schemeClr val="tx1"/>
                </a:solidFill>
                <a:latin typeface=" Arial" panose="02020603050405020304"/>
              </a:rPr>
              <a:t>de sur a </a:t>
            </a:r>
            <a:r>
              <a:rPr lang="en-US" sz="1400" dirty="0" err="1">
                <a:solidFill>
                  <a:schemeClr val="tx1"/>
                </a:solidFill>
                <a:latin typeface=" Arial" panose="02020603050405020304"/>
              </a:rPr>
              <a:t>norte</a:t>
            </a:r>
            <a:r>
              <a:rPr lang="en-US" sz="1400" dirty="0">
                <a:solidFill>
                  <a:schemeClr val="tx1"/>
                </a:solidFill>
                <a:latin typeface=" Arial" panose="02020603050405020304"/>
              </a:rPr>
              <a:t>, con la </a:t>
            </a:r>
            <a:r>
              <a:rPr lang="en-US" sz="1400" dirty="0" err="1">
                <a:solidFill>
                  <a:schemeClr val="tx1"/>
                </a:solidFill>
                <a:latin typeface=" Arial" panose="02020603050405020304"/>
              </a:rPr>
              <a:t>finalidad</a:t>
            </a:r>
            <a:r>
              <a:rPr lang="en-US" sz="1400" dirty="0">
                <a:solidFill>
                  <a:schemeClr val="tx1"/>
                </a:solidFill>
                <a:latin typeface=" Arial" panose="02020603050405020304"/>
              </a:rPr>
              <a:t> de </a:t>
            </a:r>
            <a:r>
              <a:rPr lang="en-US" sz="1400" dirty="0" err="1">
                <a:solidFill>
                  <a:schemeClr val="tx1"/>
                </a:solidFill>
                <a:latin typeface=" Arial" panose="02020603050405020304"/>
              </a:rPr>
              <a:t>efectuar</a:t>
            </a:r>
            <a:r>
              <a:rPr lang="en-US" sz="1400" dirty="0">
                <a:solidFill>
                  <a:schemeClr val="tx1"/>
                </a:solidFill>
                <a:latin typeface=" Arial" panose="02020603050405020304"/>
              </a:rPr>
              <a:t> una AON, </a:t>
            </a:r>
            <a:r>
              <a:rPr lang="en-US" sz="1400" dirty="0" err="1">
                <a:solidFill>
                  <a:schemeClr val="tx1"/>
                </a:solidFill>
                <a:latin typeface=" Arial" panose="02020603050405020304"/>
              </a:rPr>
              <a:t>permitiendo</a:t>
            </a:r>
            <a:r>
              <a:rPr lang="en-US" sz="1400" dirty="0">
                <a:solidFill>
                  <a:schemeClr val="tx1"/>
                </a:solidFill>
                <a:latin typeface=" Arial" panose="02020603050405020304"/>
              </a:rPr>
              <a:t> </a:t>
            </a:r>
            <a:r>
              <a:rPr lang="en-US" sz="1400" dirty="0" err="1">
                <a:solidFill>
                  <a:schemeClr val="tx1"/>
                </a:solidFill>
                <a:latin typeface=" Arial" panose="02020603050405020304"/>
              </a:rPr>
              <a:t>conquistar</a:t>
            </a:r>
            <a:r>
              <a:rPr lang="en-US" sz="1400" dirty="0">
                <a:solidFill>
                  <a:schemeClr val="tx1"/>
                </a:solidFill>
                <a:latin typeface=" Arial" panose="02020603050405020304"/>
              </a:rPr>
              <a:t> y </a:t>
            </a:r>
            <a:r>
              <a:rPr lang="en-US" sz="1400" dirty="0" err="1">
                <a:solidFill>
                  <a:schemeClr val="tx1"/>
                </a:solidFill>
                <a:latin typeface=" Arial" panose="02020603050405020304"/>
              </a:rPr>
              <a:t>controlar</a:t>
            </a:r>
            <a:r>
              <a:rPr lang="en-US" sz="1400" dirty="0">
                <a:solidFill>
                  <a:schemeClr val="tx1"/>
                </a:solidFill>
                <a:latin typeface=" Arial" panose="02020603050405020304"/>
              </a:rPr>
              <a:t> </a:t>
            </a:r>
            <a:r>
              <a:rPr lang="en-US" sz="1400" dirty="0" err="1">
                <a:solidFill>
                  <a:schemeClr val="tx1"/>
                </a:solidFill>
                <a:latin typeface=" Arial" panose="02020603050405020304"/>
              </a:rPr>
              <a:t>aeropuerto</a:t>
            </a:r>
            <a:r>
              <a:rPr lang="en-US" sz="1400" dirty="0">
                <a:solidFill>
                  <a:schemeClr val="tx1"/>
                </a:solidFill>
                <a:latin typeface=" Arial" panose="02020603050405020304"/>
              </a:rPr>
              <a:t> de la ciudad (Obj B).</a:t>
            </a:r>
            <a:endParaRPr lang="en-US" sz="1400" b="1" u="sng" dirty="0">
              <a:solidFill>
                <a:schemeClr val="tx1"/>
              </a:solidFill>
              <a:latin typeface=" Arial" panose="02020603050405020304"/>
            </a:endParaRPr>
          </a:p>
          <a:p>
            <a:pPr algn="just">
              <a:defRPr/>
            </a:pPr>
            <a:r>
              <a:rPr lang="en-US" sz="1400" b="1" u="sng" dirty="0">
                <a:solidFill>
                  <a:schemeClr val="tx1"/>
                </a:solidFill>
                <a:latin typeface=" Arial" panose="02020603050405020304"/>
              </a:rPr>
              <a:t>EFD:</a:t>
            </a:r>
            <a:r>
              <a:rPr lang="en-US" sz="1400" dirty="0">
                <a:solidFill>
                  <a:schemeClr val="tx1"/>
                </a:solidFill>
                <a:latin typeface=" Arial" panose="02020603050405020304"/>
              </a:rPr>
              <a:t> </a:t>
            </a:r>
            <a:r>
              <a:rPr lang="es-ES" sz="1400" dirty="0">
                <a:solidFill>
                  <a:schemeClr val="tx1"/>
                </a:solidFill>
                <a:latin typeface=" Arial" panose="02020603050405020304"/>
              </a:rPr>
              <a:t>Fuerzas enemigas en el área objetivo derrotadas y sin capacidad para continuar acciones de combate contra fuerzas propias o amigas.</a:t>
            </a:r>
            <a:endParaRPr lang="es-CL" sz="1400" dirty="0">
              <a:solidFill>
                <a:schemeClr val="tx1"/>
              </a:solidFill>
              <a:latin typeface=" Arial" panose="02020603050405020304"/>
            </a:endParaRPr>
          </a:p>
          <a:p>
            <a:pPr algn="just">
              <a:defRPr/>
            </a:pPr>
            <a:r>
              <a:rPr lang="es-CL" sz="1400" dirty="0">
                <a:solidFill>
                  <a:schemeClr val="tx1"/>
                </a:solidFill>
                <a:latin typeface=" Arial" panose="02020603050405020304"/>
              </a:rPr>
              <a:t>BATMILLER controlará operaciones en aeropuerto de Río Grande, avenidas de aproximación controladas por fuego y maniobra hacia </a:t>
            </a:r>
            <a:r>
              <a:rPr lang="es-CL" sz="1400" dirty="0" err="1">
                <a:solidFill>
                  <a:schemeClr val="tx1"/>
                </a:solidFill>
                <a:latin typeface=" Arial" panose="02020603050405020304"/>
              </a:rPr>
              <a:t>Tolhuin</a:t>
            </a:r>
            <a:r>
              <a:rPr lang="es-CL" sz="1400" dirty="0">
                <a:solidFill>
                  <a:schemeClr val="tx1"/>
                </a:solidFill>
                <a:latin typeface=" Arial" panose="02020603050405020304"/>
              </a:rPr>
              <a:t>, sin afectación grave a población civil.</a:t>
            </a:r>
          </a:p>
          <a:p>
            <a:pPr algn="just">
              <a:defRPr/>
            </a:pPr>
            <a:endParaRPr lang="es-CL" sz="1400" b="1" u="sng" dirty="0">
              <a:solidFill>
                <a:schemeClr val="tx1"/>
              </a:solidFill>
              <a:latin typeface=" Arial" panose="02020603050405020304"/>
            </a:endParaRPr>
          </a:p>
          <a:p>
            <a:pPr algn="just">
              <a:defRPr/>
            </a:pPr>
            <a:r>
              <a:rPr lang="en-US" sz="1400" b="1" u="sng" dirty="0" err="1">
                <a:solidFill>
                  <a:schemeClr val="tx1"/>
                </a:solidFill>
                <a:latin typeface=" Arial" panose="02020603050405020304"/>
              </a:rPr>
              <a:t>Tareas</a:t>
            </a:r>
            <a:r>
              <a:rPr lang="en-US" sz="1400" b="1" u="sng" dirty="0">
                <a:solidFill>
                  <a:schemeClr val="tx1"/>
                </a:solidFill>
                <a:latin typeface=" Arial" panose="02020603050405020304"/>
              </a:rPr>
              <a:t> Claves:</a:t>
            </a:r>
          </a:p>
          <a:p>
            <a:pPr marL="222250" indent="-222250" algn="just">
              <a:buFont typeface="+mj-lt"/>
              <a:buAutoNum type="arabicPeriod"/>
              <a:defRPr/>
            </a:pPr>
            <a:r>
              <a:rPr lang="en-US" sz="1400" dirty="0" err="1">
                <a:solidFill>
                  <a:schemeClr val="tx1"/>
                </a:solidFill>
                <a:latin typeface=" Arial" panose="02020603050405020304"/>
              </a:rPr>
              <a:t>Inserción</a:t>
            </a:r>
            <a:r>
              <a:rPr lang="en-US" sz="1400" dirty="0">
                <a:solidFill>
                  <a:schemeClr val="tx1"/>
                </a:solidFill>
                <a:latin typeface=" Arial" panose="02020603050405020304"/>
              </a:rPr>
              <a:t> </a:t>
            </a:r>
            <a:r>
              <a:rPr lang="en-US" sz="1400" dirty="0" err="1">
                <a:solidFill>
                  <a:schemeClr val="tx1"/>
                </a:solidFill>
                <a:latin typeface=" Arial" panose="02020603050405020304"/>
              </a:rPr>
              <a:t>anfibia</a:t>
            </a:r>
            <a:r>
              <a:rPr lang="en-US" sz="1400" dirty="0">
                <a:solidFill>
                  <a:schemeClr val="tx1"/>
                </a:solidFill>
                <a:latin typeface=" Arial" panose="02020603050405020304"/>
              </a:rPr>
              <a:t> de la </a:t>
            </a:r>
            <a:r>
              <a:rPr lang="en-US" sz="1400" dirty="0" err="1">
                <a:solidFill>
                  <a:schemeClr val="tx1"/>
                </a:solidFill>
                <a:latin typeface=" Arial" panose="02020603050405020304"/>
              </a:rPr>
              <a:t>fuerza</a:t>
            </a:r>
            <a:r>
              <a:rPr lang="en-US" sz="1400" dirty="0">
                <a:solidFill>
                  <a:schemeClr val="tx1"/>
                </a:solidFill>
                <a:latin typeface=" Arial" panose="02020603050405020304"/>
              </a:rPr>
              <a:t>.</a:t>
            </a:r>
          </a:p>
          <a:p>
            <a:pPr marL="222250" indent="-222250" algn="just">
              <a:buFont typeface="+mj-lt"/>
              <a:buAutoNum type="arabicPeriod"/>
              <a:defRPr/>
            </a:pPr>
            <a:r>
              <a:rPr lang="en-US" sz="1400" dirty="0" err="1">
                <a:solidFill>
                  <a:schemeClr val="tx1"/>
                </a:solidFill>
                <a:latin typeface=" Arial" panose="02020603050405020304"/>
              </a:rPr>
              <a:t>Proyección</a:t>
            </a:r>
            <a:r>
              <a:rPr lang="en-US" sz="1400" dirty="0">
                <a:solidFill>
                  <a:schemeClr val="tx1"/>
                </a:solidFill>
                <a:latin typeface=" Arial" panose="02020603050405020304"/>
              </a:rPr>
              <a:t> de Bn (Ref.)</a:t>
            </a:r>
          </a:p>
          <a:p>
            <a:pPr marL="222250" indent="-222250" algn="just">
              <a:buFont typeface="+mj-lt"/>
              <a:buAutoNum type="arabicPeriod"/>
              <a:defRPr/>
            </a:pPr>
            <a:r>
              <a:rPr lang="en-US" sz="1400" dirty="0" err="1">
                <a:solidFill>
                  <a:schemeClr val="tx1"/>
                </a:solidFill>
                <a:latin typeface=" Arial" panose="02020603050405020304"/>
              </a:rPr>
              <a:t>Despejar</a:t>
            </a:r>
            <a:r>
              <a:rPr lang="en-US" sz="1400" dirty="0">
                <a:solidFill>
                  <a:schemeClr val="tx1"/>
                </a:solidFill>
                <a:latin typeface=" Arial" panose="02020603050405020304"/>
              </a:rPr>
              <a:t> y </a:t>
            </a:r>
            <a:r>
              <a:rPr lang="en-US" sz="1400" dirty="0" err="1">
                <a:solidFill>
                  <a:schemeClr val="tx1"/>
                </a:solidFill>
                <a:latin typeface=" Arial" panose="02020603050405020304"/>
              </a:rPr>
              <a:t>conquistar</a:t>
            </a:r>
            <a:r>
              <a:rPr lang="en-US" sz="1400" dirty="0">
                <a:solidFill>
                  <a:schemeClr val="tx1"/>
                </a:solidFill>
                <a:latin typeface=" Arial" panose="02020603050405020304"/>
              </a:rPr>
              <a:t> OBJ B.</a:t>
            </a:r>
          </a:p>
          <a:p>
            <a:pPr marL="222250" indent="-222250" algn="just">
              <a:buFont typeface="+mj-lt"/>
              <a:buAutoNum type="arabicPeriod"/>
              <a:defRPr/>
            </a:pPr>
            <a:r>
              <a:rPr lang="en-US" sz="1400" dirty="0" err="1">
                <a:solidFill>
                  <a:schemeClr val="tx1"/>
                </a:solidFill>
                <a:latin typeface=" Arial" panose="02020603050405020304"/>
              </a:rPr>
              <a:t>Bloquear</a:t>
            </a:r>
            <a:r>
              <a:rPr lang="en-US" sz="1400" dirty="0">
                <a:solidFill>
                  <a:schemeClr val="tx1"/>
                </a:solidFill>
                <a:latin typeface=" Arial" panose="02020603050405020304"/>
              </a:rPr>
              <a:t> aa </a:t>
            </a:r>
            <a:r>
              <a:rPr lang="en-US" sz="1400" dirty="0" err="1">
                <a:solidFill>
                  <a:schemeClr val="tx1"/>
                </a:solidFill>
                <a:latin typeface=" Arial" panose="02020603050405020304"/>
              </a:rPr>
              <a:t>desde</a:t>
            </a:r>
            <a:r>
              <a:rPr lang="en-US" sz="1400" dirty="0">
                <a:solidFill>
                  <a:schemeClr val="tx1"/>
                </a:solidFill>
                <a:latin typeface=" Arial" panose="02020603050405020304"/>
              </a:rPr>
              <a:t> </a:t>
            </a:r>
            <a:r>
              <a:rPr lang="en-US" sz="1400" dirty="0" err="1">
                <a:solidFill>
                  <a:schemeClr val="tx1"/>
                </a:solidFill>
                <a:latin typeface=" Arial" panose="02020603050405020304"/>
              </a:rPr>
              <a:t>el</a:t>
            </a:r>
            <a:r>
              <a:rPr lang="en-US" sz="1400" dirty="0">
                <a:solidFill>
                  <a:schemeClr val="tx1"/>
                </a:solidFill>
                <a:latin typeface=" Arial" panose="02020603050405020304"/>
              </a:rPr>
              <a:t> sur.</a:t>
            </a:r>
          </a:p>
          <a:p>
            <a:pPr eaLnBrk="1" fontAlgn="auto" hangingPunct="1">
              <a:spcBef>
                <a:spcPts val="0"/>
              </a:spcBef>
              <a:spcAft>
                <a:spcPts val="0"/>
              </a:spcAft>
              <a:defRPr/>
            </a:pPr>
            <a:endParaRPr lang="en-US" sz="500" dirty="0">
              <a:latin typeface=" Arial" panose="02020603050405020304"/>
            </a:endParaRPr>
          </a:p>
          <a:p>
            <a:pPr eaLnBrk="1" fontAlgn="auto" hangingPunct="1">
              <a:spcBef>
                <a:spcPts val="0"/>
              </a:spcBef>
              <a:spcAft>
                <a:spcPts val="0"/>
              </a:spcAft>
              <a:defRPr/>
            </a:pPr>
            <a:endParaRPr lang="en-US" sz="500" dirty="0">
              <a:latin typeface=" Arial" panose="02020603050405020304"/>
            </a:endParaRPr>
          </a:p>
        </p:txBody>
      </p:sp>
      <p:sp>
        <p:nvSpPr>
          <p:cNvPr id="13" name="Rectangle 9">
            <a:extLst>
              <a:ext uri="{FF2B5EF4-FFF2-40B4-BE49-F238E27FC236}">
                <a16:creationId xmlns:a16="http://schemas.microsoft.com/office/drawing/2014/main" id="{234AAF75-0806-313F-B555-F127BE640208}"/>
              </a:ext>
            </a:extLst>
          </p:cNvPr>
          <p:cNvSpPr/>
          <p:nvPr/>
        </p:nvSpPr>
        <p:spPr>
          <a:xfrm>
            <a:off x="6038850" y="2170072"/>
            <a:ext cx="4508500" cy="4687929"/>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p>
            <a:pPr eaLnBrk="1" fontAlgn="auto" hangingPunct="1">
              <a:spcBef>
                <a:spcPts val="0"/>
              </a:spcBef>
              <a:spcAft>
                <a:spcPts val="0"/>
              </a:spcAft>
              <a:defRPr/>
            </a:pPr>
            <a:r>
              <a:rPr lang="en-US" sz="1600" b="1" u="sng" dirty="0">
                <a:solidFill>
                  <a:schemeClr val="tx1"/>
                </a:solidFill>
                <a:latin typeface=" Arial"/>
              </a:rPr>
              <a:t>Disp. de </a:t>
            </a:r>
            <a:r>
              <a:rPr lang="en-US" sz="1600" b="1" u="sng" dirty="0" err="1">
                <a:solidFill>
                  <a:schemeClr val="tx1"/>
                </a:solidFill>
                <a:latin typeface=" Arial"/>
              </a:rPr>
              <a:t>Recursos</a:t>
            </a:r>
            <a:endParaRPr lang="en-US" sz="1600" b="1" u="sng" dirty="0">
              <a:solidFill>
                <a:schemeClr val="tx1"/>
              </a:solidFill>
              <a:latin typeface=" Arial"/>
            </a:endParaRPr>
          </a:p>
          <a:p>
            <a:pPr eaLnBrk="1" fontAlgn="auto" hangingPunct="1">
              <a:spcBef>
                <a:spcPts val="0"/>
              </a:spcBef>
              <a:spcAft>
                <a:spcPts val="0"/>
              </a:spcAft>
              <a:defRPr/>
            </a:pPr>
            <a:r>
              <a:rPr lang="en-US" sz="1600" dirty="0">
                <a:solidFill>
                  <a:schemeClr val="tx1"/>
                </a:solidFill>
                <a:latin typeface=" Arial"/>
              </a:rPr>
              <a:t>CASEVAC: 04 HH-32.</a:t>
            </a:r>
          </a:p>
          <a:p>
            <a:pPr eaLnBrk="1" fontAlgn="auto" hangingPunct="1">
              <a:spcBef>
                <a:spcPts val="0"/>
              </a:spcBef>
              <a:spcAft>
                <a:spcPts val="0"/>
              </a:spcAft>
              <a:defRPr/>
            </a:pPr>
            <a:r>
              <a:rPr lang="en-US" sz="1600" dirty="0">
                <a:solidFill>
                  <a:schemeClr val="tx1"/>
                </a:solidFill>
                <a:latin typeface=" Arial"/>
              </a:rPr>
              <a:t>CAS: 04 MD-530.</a:t>
            </a:r>
          </a:p>
          <a:p>
            <a:pPr eaLnBrk="1" fontAlgn="auto" hangingPunct="1">
              <a:spcBef>
                <a:spcPts val="0"/>
              </a:spcBef>
              <a:spcAft>
                <a:spcPts val="0"/>
              </a:spcAft>
              <a:defRPr/>
            </a:pPr>
            <a:r>
              <a:rPr lang="en-US" sz="1600" dirty="0">
                <a:solidFill>
                  <a:schemeClr val="tx1"/>
                </a:solidFill>
                <a:latin typeface=" Arial"/>
              </a:rPr>
              <a:t>ISR: 020.</a:t>
            </a:r>
          </a:p>
          <a:p>
            <a:pPr eaLnBrk="1" fontAlgn="auto" hangingPunct="1">
              <a:spcBef>
                <a:spcPts val="0"/>
              </a:spcBef>
              <a:spcAft>
                <a:spcPts val="0"/>
              </a:spcAft>
              <a:defRPr/>
            </a:pPr>
            <a:r>
              <a:rPr lang="es-CL" sz="1600" dirty="0">
                <a:solidFill>
                  <a:schemeClr val="tx1"/>
                </a:solidFill>
                <a:latin typeface=" Arial"/>
              </a:rPr>
              <a:t>Requisitos</a:t>
            </a:r>
            <a:r>
              <a:rPr lang="en-US" sz="1600" dirty="0">
                <a:solidFill>
                  <a:schemeClr val="tx1"/>
                </a:solidFill>
                <a:latin typeface=" Arial"/>
              </a:rPr>
              <a:t> </a:t>
            </a:r>
            <a:r>
              <a:rPr lang="en-US" sz="1600" dirty="0" err="1">
                <a:solidFill>
                  <a:schemeClr val="tx1"/>
                </a:solidFill>
                <a:latin typeface=" Arial"/>
              </a:rPr>
              <a:t>Mínimos</a:t>
            </a:r>
            <a:r>
              <a:rPr lang="en-US" sz="1600" dirty="0">
                <a:solidFill>
                  <a:schemeClr val="tx1"/>
                </a:solidFill>
                <a:latin typeface=" Arial"/>
              </a:rPr>
              <a:t>: S/O.</a:t>
            </a:r>
            <a:endParaRPr lang="en-US" sz="1600" b="1" dirty="0">
              <a:solidFill>
                <a:schemeClr val="tx1"/>
              </a:solidFill>
              <a:latin typeface=" Arial"/>
            </a:endParaRPr>
          </a:p>
          <a:p>
            <a:pPr eaLnBrk="1" fontAlgn="auto" hangingPunct="1">
              <a:spcBef>
                <a:spcPts val="0"/>
              </a:spcBef>
              <a:spcAft>
                <a:spcPts val="0"/>
              </a:spcAft>
              <a:defRPr/>
            </a:pPr>
            <a:endParaRPr lang="en-US" sz="1600" b="1" dirty="0">
              <a:solidFill>
                <a:schemeClr val="tx1"/>
              </a:solidFill>
              <a:latin typeface=" Arial"/>
            </a:endParaRPr>
          </a:p>
        </p:txBody>
      </p:sp>
      <p:sp>
        <p:nvSpPr>
          <p:cNvPr id="16" name="CuadroTexto 15">
            <a:extLst>
              <a:ext uri="{FF2B5EF4-FFF2-40B4-BE49-F238E27FC236}">
                <a16:creationId xmlns:a16="http://schemas.microsoft.com/office/drawing/2014/main" id="{AAEA542C-50A9-4156-A7EE-5E10DC20E61E}"/>
              </a:ext>
            </a:extLst>
          </p:cNvPr>
          <p:cNvSpPr txBox="1"/>
          <p:nvPr/>
        </p:nvSpPr>
        <p:spPr>
          <a:xfrm>
            <a:off x="11329559" y="5764085"/>
            <a:ext cx="627095" cy="307777"/>
          </a:xfrm>
          <a:prstGeom prst="rect">
            <a:avLst/>
          </a:prstGeom>
          <a:noFill/>
        </p:spPr>
        <p:txBody>
          <a:bodyPr wrap="none" rtlCol="0">
            <a:spAutoFit/>
          </a:bodyPr>
          <a:lstStyle/>
          <a:p>
            <a:r>
              <a:rPr lang="es-CL" sz="1400" dirty="0" err="1"/>
              <a:t>Fuyue</a:t>
            </a:r>
            <a:endParaRPr lang="es-CL" sz="1400" dirty="0"/>
          </a:p>
        </p:txBody>
      </p:sp>
      <p:sp>
        <p:nvSpPr>
          <p:cNvPr id="3" name="Rectángulo redondeado 2">
            <a:extLst>
              <a:ext uri="{FF2B5EF4-FFF2-40B4-BE49-F238E27FC236}">
                <a16:creationId xmlns:a16="http://schemas.microsoft.com/office/drawing/2014/main" id="{9C8B3296-23E7-5775-C3D7-D60CBBC60EE6}"/>
              </a:ext>
            </a:extLst>
          </p:cNvPr>
          <p:cNvSpPr/>
          <p:nvPr/>
        </p:nvSpPr>
        <p:spPr>
          <a:xfrm>
            <a:off x="11329559" y="6071862"/>
            <a:ext cx="651770" cy="678562"/>
          </a:xfrm>
          <a:prstGeom prst="round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 name="CuadroTexto 6">
            <a:extLst>
              <a:ext uri="{FF2B5EF4-FFF2-40B4-BE49-F238E27FC236}">
                <a16:creationId xmlns:a16="http://schemas.microsoft.com/office/drawing/2014/main" id="{0B11572F-6650-C56F-F1DA-D1867CEF5CF1}"/>
              </a:ext>
            </a:extLst>
          </p:cNvPr>
          <p:cNvSpPr txBox="1"/>
          <p:nvPr/>
        </p:nvSpPr>
        <p:spPr>
          <a:xfrm>
            <a:off x="6907688" y="3522292"/>
            <a:ext cx="2770823" cy="646331"/>
          </a:xfrm>
          <a:prstGeom prst="rect">
            <a:avLst/>
          </a:prstGeom>
          <a:noFill/>
        </p:spPr>
        <p:txBody>
          <a:bodyPr wrap="none" rtlCol="0">
            <a:spAutoFit/>
          </a:bodyPr>
          <a:lstStyle/>
          <a:p>
            <a:pPr algn="ctr" eaLnBrk="1" fontAlgn="auto" hangingPunct="1">
              <a:spcBef>
                <a:spcPts val="0"/>
              </a:spcBef>
              <a:spcAft>
                <a:spcPts val="0"/>
              </a:spcAft>
              <a:defRPr/>
            </a:pPr>
            <a:r>
              <a:rPr lang="en-US" b="1" dirty="0" err="1">
                <a:solidFill>
                  <a:schemeClr val="tx1"/>
                </a:solidFill>
                <a:latin typeface=" Arial" panose="02020603050405020304"/>
              </a:rPr>
              <a:t>Organización</a:t>
            </a:r>
            <a:r>
              <a:rPr lang="en-US" b="1" dirty="0">
                <a:solidFill>
                  <a:schemeClr val="tx1"/>
                </a:solidFill>
                <a:latin typeface=" Arial" panose="02020603050405020304"/>
              </a:rPr>
              <a:t> de </a:t>
            </a:r>
            <a:r>
              <a:rPr lang="en-US" b="1" dirty="0" err="1">
                <a:solidFill>
                  <a:schemeClr val="tx1"/>
                </a:solidFill>
                <a:latin typeface=" Arial" panose="02020603050405020304"/>
              </a:rPr>
              <a:t>Tareas</a:t>
            </a:r>
            <a:endParaRPr lang="en-US" b="1" dirty="0">
              <a:solidFill>
                <a:schemeClr val="tx1"/>
              </a:solidFill>
              <a:latin typeface=" Arial" panose="02020603050405020304"/>
            </a:endParaRPr>
          </a:p>
          <a:p>
            <a:pPr algn="ctr" eaLnBrk="1" fontAlgn="auto" hangingPunct="1">
              <a:spcBef>
                <a:spcPts val="0"/>
              </a:spcBef>
              <a:spcAft>
                <a:spcPts val="0"/>
              </a:spcAft>
              <a:defRPr/>
            </a:pPr>
            <a:r>
              <a:rPr lang="en-US" dirty="0">
                <a:solidFill>
                  <a:schemeClr val="tx1"/>
                </a:solidFill>
                <a:latin typeface=" Arial" panose="02020603050405020304"/>
              </a:rPr>
              <a:t>Task Organization</a:t>
            </a:r>
            <a:endParaRPr lang="en-US" b="1" dirty="0">
              <a:solidFill>
                <a:schemeClr val="tx1"/>
              </a:solidFill>
              <a:latin typeface=" Arial" panose="02020603050405020304"/>
            </a:endParaRPr>
          </a:p>
        </p:txBody>
      </p:sp>
      <p:pic>
        <p:nvPicPr>
          <p:cNvPr id="8" name="Imagen 7">
            <a:extLst>
              <a:ext uri="{FF2B5EF4-FFF2-40B4-BE49-F238E27FC236}">
                <a16:creationId xmlns:a16="http://schemas.microsoft.com/office/drawing/2014/main" id="{3E6855C4-4CEC-F33C-1644-0707D2B5F0B6}"/>
              </a:ext>
            </a:extLst>
          </p:cNvPr>
          <p:cNvPicPr>
            <a:picLocks noChangeAspect="1"/>
          </p:cNvPicPr>
          <p:nvPr/>
        </p:nvPicPr>
        <p:blipFill>
          <a:blip r:embed="rId4"/>
          <a:stretch>
            <a:fillRect/>
          </a:stretch>
        </p:blipFill>
        <p:spPr>
          <a:xfrm>
            <a:off x="6114156" y="4322838"/>
            <a:ext cx="4330700" cy="2501899"/>
          </a:xfrm>
          <a:prstGeom prst="rect">
            <a:avLst/>
          </a:prstGeom>
        </p:spPr>
      </p:pic>
    </p:spTree>
    <p:extLst>
      <p:ext uri="{BB962C8B-B14F-4D97-AF65-F5344CB8AC3E}">
        <p14:creationId xmlns:p14="http://schemas.microsoft.com/office/powerpoint/2010/main" val="17745284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D9E16F-C5E8-887A-9D23-E5C443577684}"/>
            </a:ext>
          </a:extLst>
        </p:cNvPr>
        <p:cNvGrpSpPr/>
        <p:nvPr/>
      </p:nvGrpSpPr>
      <p:grpSpPr>
        <a:xfrm>
          <a:off x="0" y="0"/>
          <a:ext cx="0" cy="0"/>
          <a:chOff x="0" y="0"/>
          <a:chExt cx="0" cy="0"/>
        </a:xfrm>
      </p:grpSpPr>
      <p:grpSp>
        <p:nvGrpSpPr>
          <p:cNvPr id="4" name="Grupo 3">
            <a:extLst>
              <a:ext uri="{FF2B5EF4-FFF2-40B4-BE49-F238E27FC236}">
                <a16:creationId xmlns:a16="http://schemas.microsoft.com/office/drawing/2014/main" id="{389F68A9-C767-B721-ECE9-1E286F33C789}"/>
              </a:ext>
            </a:extLst>
          </p:cNvPr>
          <p:cNvGrpSpPr/>
          <p:nvPr/>
        </p:nvGrpSpPr>
        <p:grpSpPr>
          <a:xfrm>
            <a:off x="0" y="85738"/>
            <a:ext cx="12192000" cy="996711"/>
            <a:chOff x="0" y="85738"/>
            <a:chExt cx="12192000" cy="996711"/>
          </a:xfrm>
        </p:grpSpPr>
        <p:sp>
          <p:nvSpPr>
            <p:cNvPr id="5" name="TextBox 4">
              <a:extLst>
                <a:ext uri="{FF2B5EF4-FFF2-40B4-BE49-F238E27FC236}">
                  <a16:creationId xmlns:a16="http://schemas.microsoft.com/office/drawing/2014/main" id="{17CFB4B3-007E-9D01-B57B-EE1E4C25C0C4}"/>
                </a:ext>
              </a:extLst>
            </p:cNvPr>
            <p:cNvSpPr txBox="1">
              <a:spLocks noChangeArrowheads="1"/>
            </p:cNvSpPr>
            <p:nvPr/>
          </p:nvSpPr>
          <p:spPr bwMode="auto">
            <a:xfrm>
              <a:off x="2672556" y="277132"/>
              <a:ext cx="68468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RELACIÓN DE MANDO</a:t>
              </a:r>
              <a:endParaRPr lang="en-US" altLang="es-CL" sz="2400" dirty="0">
                <a:latin typeface="Arial Black" panose="020B0604020202020204" pitchFamily="34" charset="0"/>
              </a:endParaRPr>
            </a:p>
          </p:txBody>
        </p:sp>
        <p:pic>
          <p:nvPicPr>
            <p:cNvPr id="6" name="Imagen 5" descr="IMG_4532.JPG">
              <a:extLst>
                <a:ext uri="{FF2B5EF4-FFF2-40B4-BE49-F238E27FC236}">
                  <a16:creationId xmlns:a16="http://schemas.microsoft.com/office/drawing/2014/main" id="{FBD8C899-731E-D2E8-ED40-CE53F4EDF6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759AC8F5-9C52-5C42-B16E-1010F490BD9D}"/>
                </a:ext>
              </a:extLst>
            </p:cNvPr>
            <p:cNvSpPr/>
            <p:nvPr/>
          </p:nvSpPr>
          <p:spPr>
            <a:xfrm>
              <a:off x="0" y="902536"/>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grpSp>
        <p:nvGrpSpPr>
          <p:cNvPr id="15" name="Grupo 14">
            <a:extLst>
              <a:ext uri="{FF2B5EF4-FFF2-40B4-BE49-F238E27FC236}">
                <a16:creationId xmlns:a16="http://schemas.microsoft.com/office/drawing/2014/main" id="{EEF9C833-1030-6D57-853B-C71A83DA4B17}"/>
              </a:ext>
            </a:extLst>
          </p:cNvPr>
          <p:cNvGrpSpPr/>
          <p:nvPr/>
        </p:nvGrpSpPr>
        <p:grpSpPr>
          <a:xfrm>
            <a:off x="1333981" y="6037950"/>
            <a:ext cx="1158548" cy="485869"/>
            <a:chOff x="593725" y="5253021"/>
            <a:chExt cx="1158548" cy="448265"/>
          </a:xfrm>
        </p:grpSpPr>
        <p:cxnSp>
          <p:nvCxnSpPr>
            <p:cNvPr id="9" name="Straight Connector 132">
              <a:extLst>
                <a:ext uri="{FF2B5EF4-FFF2-40B4-BE49-F238E27FC236}">
                  <a16:creationId xmlns:a16="http://schemas.microsoft.com/office/drawing/2014/main" id="{9A8A5BEE-F90A-9D8C-7AF7-29F36805B27B}"/>
                </a:ext>
              </a:extLst>
            </p:cNvPr>
            <p:cNvCxnSpPr>
              <a:cxnSpLocks/>
            </p:cNvCxnSpPr>
            <p:nvPr/>
          </p:nvCxnSpPr>
          <p:spPr bwMode="auto">
            <a:xfrm>
              <a:off x="593725" y="5360852"/>
              <a:ext cx="31115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36">
              <a:extLst>
                <a:ext uri="{FF2B5EF4-FFF2-40B4-BE49-F238E27FC236}">
                  <a16:creationId xmlns:a16="http://schemas.microsoft.com/office/drawing/2014/main" id="{0056A832-7796-EEA1-463F-E9366CF48D96}"/>
                </a:ext>
              </a:extLst>
            </p:cNvPr>
            <p:cNvCxnSpPr/>
            <p:nvPr/>
          </p:nvCxnSpPr>
          <p:spPr bwMode="auto">
            <a:xfrm>
              <a:off x="593725" y="5579745"/>
              <a:ext cx="325438" cy="3175"/>
            </a:xfrm>
            <a:prstGeom prst="line">
              <a:avLst/>
            </a:prstGeom>
            <a:ln w="28575">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3" name="TextBox 151">
              <a:extLst>
                <a:ext uri="{FF2B5EF4-FFF2-40B4-BE49-F238E27FC236}">
                  <a16:creationId xmlns:a16="http://schemas.microsoft.com/office/drawing/2014/main" id="{1EE3A91E-B800-2DC8-76DE-056D9128463E}"/>
                </a:ext>
              </a:extLst>
            </p:cNvPr>
            <p:cNvSpPr txBox="1">
              <a:spLocks noChangeArrowheads="1"/>
            </p:cNvSpPr>
            <p:nvPr/>
          </p:nvSpPr>
          <p:spPr bwMode="auto">
            <a:xfrm>
              <a:off x="877375" y="5253021"/>
              <a:ext cx="613204" cy="21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es-CL" sz="800" b="1" dirty="0"/>
                <a:t>TACON</a:t>
              </a:r>
            </a:p>
          </p:txBody>
        </p:sp>
        <p:sp>
          <p:nvSpPr>
            <p:cNvPr id="14" name="TextBox 152">
              <a:extLst>
                <a:ext uri="{FF2B5EF4-FFF2-40B4-BE49-F238E27FC236}">
                  <a16:creationId xmlns:a16="http://schemas.microsoft.com/office/drawing/2014/main" id="{895092D7-13AD-571E-63AA-7D612AEE5329}"/>
                </a:ext>
              </a:extLst>
            </p:cNvPr>
            <p:cNvSpPr txBox="1">
              <a:spLocks noChangeArrowheads="1"/>
            </p:cNvSpPr>
            <p:nvPr/>
          </p:nvSpPr>
          <p:spPr bwMode="auto">
            <a:xfrm>
              <a:off x="877375" y="5485861"/>
              <a:ext cx="874898" cy="21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es-CL" sz="800" b="1" dirty="0"/>
                <a:t>COORDINATING</a:t>
              </a:r>
            </a:p>
          </p:txBody>
        </p:sp>
      </p:grpSp>
      <p:grpSp>
        <p:nvGrpSpPr>
          <p:cNvPr id="23" name="Grupo 22">
            <a:extLst>
              <a:ext uri="{FF2B5EF4-FFF2-40B4-BE49-F238E27FC236}">
                <a16:creationId xmlns:a16="http://schemas.microsoft.com/office/drawing/2014/main" id="{32B7A407-3DA7-4F26-8004-E33627F1DC3F}"/>
              </a:ext>
            </a:extLst>
          </p:cNvPr>
          <p:cNvGrpSpPr/>
          <p:nvPr/>
        </p:nvGrpSpPr>
        <p:grpSpPr>
          <a:xfrm>
            <a:off x="5646106" y="1257236"/>
            <a:ext cx="647700" cy="609024"/>
            <a:chOff x="5772150" y="1360530"/>
            <a:chExt cx="647700" cy="609024"/>
          </a:xfrm>
        </p:grpSpPr>
        <p:grpSp>
          <p:nvGrpSpPr>
            <p:cNvPr id="2" name="Group 80">
              <a:extLst>
                <a:ext uri="{FF2B5EF4-FFF2-40B4-BE49-F238E27FC236}">
                  <a16:creationId xmlns:a16="http://schemas.microsoft.com/office/drawing/2014/main" id="{A8EF4465-59EF-9DC2-7753-B3DD9263FC83}"/>
                </a:ext>
              </a:extLst>
            </p:cNvPr>
            <p:cNvGrpSpPr>
              <a:grpSpLocks/>
            </p:cNvGrpSpPr>
            <p:nvPr/>
          </p:nvGrpSpPr>
          <p:grpSpPr bwMode="auto">
            <a:xfrm>
              <a:off x="5772150" y="1536166"/>
              <a:ext cx="647700" cy="433388"/>
              <a:chOff x="612" y="436"/>
              <a:chExt cx="408" cy="273"/>
            </a:xfrm>
          </p:grpSpPr>
          <p:sp>
            <p:nvSpPr>
              <p:cNvPr id="3" name="Rectangle 68">
                <a:extLst>
                  <a:ext uri="{FF2B5EF4-FFF2-40B4-BE49-F238E27FC236}">
                    <a16:creationId xmlns:a16="http://schemas.microsoft.com/office/drawing/2014/main" id="{97E103C0-333C-FA98-A86E-8DDC4C45671A}"/>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16" name="Line 30">
                <a:extLst>
                  <a:ext uri="{FF2B5EF4-FFF2-40B4-BE49-F238E27FC236}">
                    <a16:creationId xmlns:a16="http://schemas.microsoft.com/office/drawing/2014/main" id="{0A4AD84C-EF9D-ED98-2C23-EDF9B9F65CFE}"/>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7" name="Line 31">
                <a:extLst>
                  <a:ext uri="{FF2B5EF4-FFF2-40B4-BE49-F238E27FC236}">
                    <a16:creationId xmlns:a16="http://schemas.microsoft.com/office/drawing/2014/main" id="{6F679DFA-BC62-8571-B272-F782A0967F1B}"/>
                  </a:ext>
                </a:extLst>
              </p:cNvPr>
              <p:cNvSpPr>
                <a:spLocks noChangeShapeType="1"/>
              </p:cNvSpPr>
              <p:nvPr/>
            </p:nvSpPr>
            <p:spPr bwMode="auto">
              <a:xfrm>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grpSp>
          <p:nvGrpSpPr>
            <p:cNvPr id="22" name="Grupo 21">
              <a:extLst>
                <a:ext uri="{FF2B5EF4-FFF2-40B4-BE49-F238E27FC236}">
                  <a16:creationId xmlns:a16="http://schemas.microsoft.com/office/drawing/2014/main" id="{C55C13DC-72CC-76E8-F59D-8ED5DDEE72E5}"/>
                </a:ext>
              </a:extLst>
            </p:cNvPr>
            <p:cNvGrpSpPr/>
            <p:nvPr/>
          </p:nvGrpSpPr>
          <p:grpSpPr>
            <a:xfrm>
              <a:off x="6052457" y="1360530"/>
              <a:ext cx="87086" cy="141699"/>
              <a:chOff x="5021451" y="2340244"/>
              <a:chExt cx="87086" cy="141699"/>
            </a:xfrm>
          </p:grpSpPr>
          <p:cxnSp>
            <p:nvCxnSpPr>
              <p:cNvPr id="19" name="Conector recto 18">
                <a:extLst>
                  <a:ext uri="{FF2B5EF4-FFF2-40B4-BE49-F238E27FC236}">
                    <a16:creationId xmlns:a16="http://schemas.microsoft.com/office/drawing/2014/main" id="{135CDE43-7C99-EAF4-94EB-E145CDC5BB05}"/>
                  </a:ext>
                </a:extLst>
              </p:cNvPr>
              <p:cNvCxnSpPr>
                <a:cxnSpLocks/>
              </p:cNvCxnSpPr>
              <p:nvPr/>
            </p:nvCxnSpPr>
            <p:spPr>
              <a:xfrm>
                <a:off x="5021451" y="2340244"/>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Conector recto 20">
                <a:extLst>
                  <a:ext uri="{FF2B5EF4-FFF2-40B4-BE49-F238E27FC236}">
                    <a16:creationId xmlns:a16="http://schemas.microsoft.com/office/drawing/2014/main" id="{F4562057-999B-E806-E66A-BBE0F312CE9C}"/>
                  </a:ext>
                </a:extLst>
              </p:cNvPr>
              <p:cNvCxnSpPr>
                <a:cxnSpLocks/>
              </p:cNvCxnSpPr>
              <p:nvPr/>
            </p:nvCxnSpPr>
            <p:spPr>
              <a:xfrm>
                <a:off x="5108537" y="2340244"/>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40" name="Grupo 39">
            <a:extLst>
              <a:ext uri="{FF2B5EF4-FFF2-40B4-BE49-F238E27FC236}">
                <a16:creationId xmlns:a16="http://schemas.microsoft.com/office/drawing/2014/main" id="{9572986E-9D6F-508A-CA5A-59A7622E2850}"/>
              </a:ext>
            </a:extLst>
          </p:cNvPr>
          <p:cNvGrpSpPr/>
          <p:nvPr/>
        </p:nvGrpSpPr>
        <p:grpSpPr>
          <a:xfrm>
            <a:off x="4208829" y="3013793"/>
            <a:ext cx="647700" cy="625215"/>
            <a:chOff x="5772150" y="3020479"/>
            <a:chExt cx="647700" cy="625215"/>
          </a:xfrm>
        </p:grpSpPr>
        <p:grpSp>
          <p:nvGrpSpPr>
            <p:cNvPr id="29" name="Group 80">
              <a:extLst>
                <a:ext uri="{FF2B5EF4-FFF2-40B4-BE49-F238E27FC236}">
                  <a16:creationId xmlns:a16="http://schemas.microsoft.com/office/drawing/2014/main" id="{265476B8-8CD3-31CF-D162-199550533252}"/>
                </a:ext>
              </a:extLst>
            </p:cNvPr>
            <p:cNvGrpSpPr>
              <a:grpSpLocks/>
            </p:cNvGrpSpPr>
            <p:nvPr/>
          </p:nvGrpSpPr>
          <p:grpSpPr bwMode="auto">
            <a:xfrm>
              <a:off x="5772150" y="3212306"/>
              <a:ext cx="647700" cy="433388"/>
              <a:chOff x="612" y="436"/>
              <a:chExt cx="408" cy="273"/>
            </a:xfrm>
          </p:grpSpPr>
          <p:sp>
            <p:nvSpPr>
              <p:cNvPr id="30" name="Rectangle 68">
                <a:extLst>
                  <a:ext uri="{FF2B5EF4-FFF2-40B4-BE49-F238E27FC236}">
                    <a16:creationId xmlns:a16="http://schemas.microsoft.com/office/drawing/2014/main" id="{7ADF844B-F63C-4CB9-2670-DED35D07B079}"/>
                  </a:ext>
                </a:extLst>
              </p:cNvPr>
              <p:cNvSpPr>
                <a:spLocks noChangeAspect="1" noChangeArrowheads="1"/>
              </p:cNvSpPr>
              <p:nvPr/>
            </p:nvSpPr>
            <p:spPr bwMode="auto">
              <a:xfrm>
                <a:off x="612" y="436"/>
                <a:ext cx="408" cy="272"/>
              </a:xfrm>
              <a:prstGeom prst="rect">
                <a:avLst/>
              </a:prstGeom>
              <a:solidFill>
                <a:srgbClr val="00B0F0"/>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31" name="Line 30">
                <a:extLst>
                  <a:ext uri="{FF2B5EF4-FFF2-40B4-BE49-F238E27FC236}">
                    <a16:creationId xmlns:a16="http://schemas.microsoft.com/office/drawing/2014/main" id="{E048335A-38F3-2004-567B-740AAD983B3E}"/>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32" name="Line 31">
                <a:extLst>
                  <a:ext uri="{FF2B5EF4-FFF2-40B4-BE49-F238E27FC236}">
                    <a16:creationId xmlns:a16="http://schemas.microsoft.com/office/drawing/2014/main" id="{2814D0A6-F8E8-CEE2-D2E5-84FFD4D4993E}"/>
                  </a:ext>
                </a:extLst>
              </p:cNvPr>
              <p:cNvSpPr>
                <a:spLocks noChangeShapeType="1"/>
              </p:cNvSpPr>
              <p:nvPr/>
            </p:nvSpPr>
            <p:spPr bwMode="auto">
              <a:xfrm>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dirty="0"/>
              </a:p>
            </p:txBody>
          </p:sp>
        </p:grpSp>
        <p:cxnSp>
          <p:nvCxnSpPr>
            <p:cNvPr id="39" name="Conector recto 38">
              <a:extLst>
                <a:ext uri="{FF2B5EF4-FFF2-40B4-BE49-F238E27FC236}">
                  <a16:creationId xmlns:a16="http://schemas.microsoft.com/office/drawing/2014/main" id="{82B2F93C-5CF1-1E82-67AF-23896F6D82CE}"/>
                </a:ext>
              </a:extLst>
            </p:cNvPr>
            <p:cNvCxnSpPr>
              <a:cxnSpLocks/>
            </p:cNvCxnSpPr>
            <p:nvPr/>
          </p:nvCxnSpPr>
          <p:spPr>
            <a:xfrm>
              <a:off x="6102674" y="3020479"/>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46" name="Conector recto 45">
            <a:extLst>
              <a:ext uri="{FF2B5EF4-FFF2-40B4-BE49-F238E27FC236}">
                <a16:creationId xmlns:a16="http://schemas.microsoft.com/office/drawing/2014/main" id="{AE7BECD6-A0B5-C2CB-FE6C-0E1D9888BD40}"/>
              </a:ext>
            </a:extLst>
          </p:cNvPr>
          <p:cNvCxnSpPr>
            <a:cxnSpLocks/>
          </p:cNvCxnSpPr>
          <p:nvPr/>
        </p:nvCxnSpPr>
        <p:spPr>
          <a:xfrm flipV="1">
            <a:off x="3036737" y="2455812"/>
            <a:ext cx="6044578" cy="13068"/>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91" name="Grupo 90">
            <a:extLst>
              <a:ext uri="{FF2B5EF4-FFF2-40B4-BE49-F238E27FC236}">
                <a16:creationId xmlns:a16="http://schemas.microsoft.com/office/drawing/2014/main" id="{F35257AE-848A-8373-EF04-DBD6793C71C3}"/>
              </a:ext>
            </a:extLst>
          </p:cNvPr>
          <p:cNvGrpSpPr/>
          <p:nvPr/>
        </p:nvGrpSpPr>
        <p:grpSpPr>
          <a:xfrm>
            <a:off x="2715881" y="3933419"/>
            <a:ext cx="647700" cy="586226"/>
            <a:chOff x="3559489" y="4727275"/>
            <a:chExt cx="647700" cy="586226"/>
          </a:xfrm>
        </p:grpSpPr>
        <p:grpSp>
          <p:nvGrpSpPr>
            <p:cNvPr id="83" name="Group 54">
              <a:extLst>
                <a:ext uri="{FF2B5EF4-FFF2-40B4-BE49-F238E27FC236}">
                  <a16:creationId xmlns:a16="http://schemas.microsoft.com/office/drawing/2014/main" id="{0FD94A68-4376-6D5F-5594-4AB03C2F56D6}"/>
                </a:ext>
              </a:extLst>
            </p:cNvPr>
            <p:cNvGrpSpPr>
              <a:grpSpLocks/>
            </p:cNvGrpSpPr>
            <p:nvPr/>
          </p:nvGrpSpPr>
          <p:grpSpPr bwMode="auto">
            <a:xfrm>
              <a:off x="3559489" y="4880113"/>
              <a:ext cx="647700" cy="433388"/>
              <a:chOff x="3288" y="3112"/>
              <a:chExt cx="408" cy="273"/>
            </a:xfrm>
          </p:grpSpPr>
          <p:sp>
            <p:nvSpPr>
              <p:cNvPr id="85" name="Rectangle 55">
                <a:extLst>
                  <a:ext uri="{FF2B5EF4-FFF2-40B4-BE49-F238E27FC236}">
                    <a16:creationId xmlns:a16="http://schemas.microsoft.com/office/drawing/2014/main" id="{73E60A8B-255D-2BE1-4461-B2A218F0BE84}"/>
                  </a:ext>
                </a:extLst>
              </p:cNvPr>
              <p:cNvSpPr>
                <a:spLocks noChangeAspect="1" noChangeArrowheads="1"/>
              </p:cNvSpPr>
              <p:nvPr/>
            </p:nvSpPr>
            <p:spPr bwMode="auto">
              <a:xfrm>
                <a:off x="3288" y="3112"/>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86" name="Line 56">
                <a:extLst>
                  <a:ext uri="{FF2B5EF4-FFF2-40B4-BE49-F238E27FC236}">
                    <a16:creationId xmlns:a16="http://schemas.microsoft.com/office/drawing/2014/main" id="{AF429F63-63EB-B0BD-4AB9-AFBD594739C4}"/>
                  </a:ext>
                </a:extLst>
              </p:cNvPr>
              <p:cNvSpPr>
                <a:spLocks noChangeShapeType="1"/>
              </p:cNvSpPr>
              <p:nvPr/>
            </p:nvSpPr>
            <p:spPr bwMode="auto">
              <a:xfrm flipH="1">
                <a:off x="3288" y="3113"/>
                <a:ext cx="204" cy="27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87" name="Line 57">
                <a:extLst>
                  <a:ext uri="{FF2B5EF4-FFF2-40B4-BE49-F238E27FC236}">
                    <a16:creationId xmlns:a16="http://schemas.microsoft.com/office/drawing/2014/main" id="{57C91B23-CD08-1991-EACD-3124EF280775}"/>
                  </a:ext>
                </a:extLst>
              </p:cNvPr>
              <p:cNvSpPr>
                <a:spLocks noChangeShapeType="1"/>
              </p:cNvSpPr>
              <p:nvPr/>
            </p:nvSpPr>
            <p:spPr bwMode="auto">
              <a:xfrm>
                <a:off x="3492" y="3113"/>
                <a:ext cx="204" cy="27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dirty="0"/>
              </a:p>
            </p:txBody>
          </p:sp>
        </p:grpSp>
        <p:sp>
          <p:nvSpPr>
            <p:cNvPr id="88" name="Elipse 87">
              <a:extLst>
                <a:ext uri="{FF2B5EF4-FFF2-40B4-BE49-F238E27FC236}">
                  <a16:creationId xmlns:a16="http://schemas.microsoft.com/office/drawing/2014/main" id="{FC5E30A8-44D1-E402-F2D6-85D340FA66ED}"/>
                </a:ext>
              </a:extLst>
            </p:cNvPr>
            <p:cNvSpPr/>
            <p:nvPr/>
          </p:nvSpPr>
          <p:spPr>
            <a:xfrm>
              <a:off x="3721722" y="4727277"/>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89" name="Elipse 88">
              <a:extLst>
                <a:ext uri="{FF2B5EF4-FFF2-40B4-BE49-F238E27FC236}">
                  <a16:creationId xmlns:a16="http://schemas.microsoft.com/office/drawing/2014/main" id="{BB2E52E1-E686-2BAC-2A1E-342236DECCFF}"/>
                </a:ext>
              </a:extLst>
            </p:cNvPr>
            <p:cNvSpPr/>
            <p:nvPr/>
          </p:nvSpPr>
          <p:spPr>
            <a:xfrm>
              <a:off x="3833624" y="4727276"/>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90" name="Elipse 89">
              <a:extLst>
                <a:ext uri="{FF2B5EF4-FFF2-40B4-BE49-F238E27FC236}">
                  <a16:creationId xmlns:a16="http://schemas.microsoft.com/office/drawing/2014/main" id="{8D62BEA5-7AD9-6523-7D41-358D071820CD}"/>
                </a:ext>
              </a:extLst>
            </p:cNvPr>
            <p:cNvSpPr/>
            <p:nvPr/>
          </p:nvSpPr>
          <p:spPr>
            <a:xfrm>
              <a:off x="3945526" y="4727275"/>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grpSp>
        <p:nvGrpSpPr>
          <p:cNvPr id="106" name="Grupo 105">
            <a:extLst>
              <a:ext uri="{FF2B5EF4-FFF2-40B4-BE49-F238E27FC236}">
                <a16:creationId xmlns:a16="http://schemas.microsoft.com/office/drawing/2014/main" id="{AF9C8D9E-7B5C-C3A9-6E7D-19A43922BCD2}"/>
              </a:ext>
            </a:extLst>
          </p:cNvPr>
          <p:cNvGrpSpPr/>
          <p:nvPr/>
        </p:nvGrpSpPr>
        <p:grpSpPr>
          <a:xfrm>
            <a:off x="4231829" y="3920102"/>
            <a:ext cx="647700" cy="577851"/>
            <a:chOff x="4671060" y="4734062"/>
            <a:chExt cx="647700" cy="577851"/>
          </a:xfrm>
        </p:grpSpPr>
        <p:sp>
          <p:nvSpPr>
            <p:cNvPr id="92" name="Rectangle 64">
              <a:extLst>
                <a:ext uri="{FF2B5EF4-FFF2-40B4-BE49-F238E27FC236}">
                  <a16:creationId xmlns:a16="http://schemas.microsoft.com/office/drawing/2014/main" id="{653888D8-33FB-F9BE-5A97-9292DDCE91E5}"/>
                </a:ext>
              </a:extLst>
            </p:cNvPr>
            <p:cNvSpPr>
              <a:spLocks noChangeAspect="1" noChangeArrowheads="1"/>
            </p:cNvSpPr>
            <p:nvPr/>
          </p:nvSpPr>
          <p:spPr bwMode="auto">
            <a:xfrm>
              <a:off x="4671060" y="4880113"/>
              <a:ext cx="647700" cy="431800"/>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grpSp>
          <p:nvGrpSpPr>
            <p:cNvPr id="96" name="Grupo 95">
              <a:extLst>
                <a:ext uri="{FF2B5EF4-FFF2-40B4-BE49-F238E27FC236}">
                  <a16:creationId xmlns:a16="http://schemas.microsoft.com/office/drawing/2014/main" id="{94EFB736-77A3-76AC-C557-B20114144F91}"/>
                </a:ext>
              </a:extLst>
            </p:cNvPr>
            <p:cNvGrpSpPr/>
            <p:nvPr/>
          </p:nvGrpSpPr>
          <p:grpSpPr>
            <a:xfrm>
              <a:off x="4831799" y="4734062"/>
              <a:ext cx="317246" cy="100073"/>
              <a:chOff x="4351918" y="4879675"/>
              <a:chExt cx="317246" cy="100073"/>
            </a:xfrm>
          </p:grpSpPr>
          <p:sp>
            <p:nvSpPr>
              <p:cNvPr id="93" name="Elipse 92">
                <a:extLst>
                  <a:ext uri="{FF2B5EF4-FFF2-40B4-BE49-F238E27FC236}">
                    <a16:creationId xmlns:a16="http://schemas.microsoft.com/office/drawing/2014/main" id="{BB6116B6-DC98-8B6B-7B57-FFA1842F2905}"/>
                  </a:ext>
                </a:extLst>
              </p:cNvPr>
              <p:cNvSpPr/>
              <p:nvPr/>
            </p:nvSpPr>
            <p:spPr>
              <a:xfrm>
                <a:off x="4351918" y="4879677"/>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94" name="Elipse 93">
                <a:extLst>
                  <a:ext uri="{FF2B5EF4-FFF2-40B4-BE49-F238E27FC236}">
                    <a16:creationId xmlns:a16="http://schemas.microsoft.com/office/drawing/2014/main" id="{2A75A1BD-3FC8-B200-C7A0-0366E78D8D83}"/>
                  </a:ext>
                </a:extLst>
              </p:cNvPr>
              <p:cNvSpPr/>
              <p:nvPr/>
            </p:nvSpPr>
            <p:spPr>
              <a:xfrm>
                <a:off x="4463820" y="4879676"/>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95" name="Elipse 94">
                <a:extLst>
                  <a:ext uri="{FF2B5EF4-FFF2-40B4-BE49-F238E27FC236}">
                    <a16:creationId xmlns:a16="http://schemas.microsoft.com/office/drawing/2014/main" id="{824219B8-A785-1DDF-DB46-BFBF9157490D}"/>
                  </a:ext>
                </a:extLst>
              </p:cNvPr>
              <p:cNvSpPr/>
              <p:nvPr/>
            </p:nvSpPr>
            <p:spPr>
              <a:xfrm>
                <a:off x="4575722" y="4879675"/>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grpSp>
          <p:nvGrpSpPr>
            <p:cNvPr id="97" name="Group 482">
              <a:extLst>
                <a:ext uri="{FF2B5EF4-FFF2-40B4-BE49-F238E27FC236}">
                  <a16:creationId xmlns:a16="http://schemas.microsoft.com/office/drawing/2014/main" id="{FE2AD119-9265-B1E3-196B-BAA2CEE5F3FC}"/>
                </a:ext>
              </a:extLst>
            </p:cNvPr>
            <p:cNvGrpSpPr>
              <a:grpSpLocks/>
            </p:cNvGrpSpPr>
            <p:nvPr/>
          </p:nvGrpSpPr>
          <p:grpSpPr bwMode="auto">
            <a:xfrm>
              <a:off x="4914222" y="4904901"/>
              <a:ext cx="152400" cy="384175"/>
              <a:chOff x="2514" y="1041"/>
              <a:chExt cx="96" cy="242"/>
            </a:xfrm>
          </p:grpSpPr>
          <p:sp>
            <p:nvSpPr>
              <p:cNvPr id="99" name="Oval 475">
                <a:extLst>
                  <a:ext uri="{FF2B5EF4-FFF2-40B4-BE49-F238E27FC236}">
                    <a16:creationId xmlns:a16="http://schemas.microsoft.com/office/drawing/2014/main" id="{EE94F62F-872A-150F-3F8E-657EFF5CD242}"/>
                  </a:ext>
                </a:extLst>
              </p:cNvPr>
              <p:cNvSpPr>
                <a:spLocks noChangeAspect="1" noChangeArrowheads="1"/>
              </p:cNvSpPr>
              <p:nvPr/>
            </p:nvSpPr>
            <p:spPr bwMode="auto">
              <a:xfrm>
                <a:off x="2534" y="1226"/>
                <a:ext cx="57" cy="57"/>
              </a:xfrm>
              <a:prstGeom prst="ellipse">
                <a:avLst/>
              </a:prstGeom>
              <a:noFill/>
              <a:ln w="12700"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a:p>
            </p:txBody>
          </p:sp>
          <p:grpSp>
            <p:nvGrpSpPr>
              <p:cNvPr id="100" name="Group 476">
                <a:extLst>
                  <a:ext uri="{FF2B5EF4-FFF2-40B4-BE49-F238E27FC236}">
                    <a16:creationId xmlns:a16="http://schemas.microsoft.com/office/drawing/2014/main" id="{064538EF-8E85-F0BD-229C-60472AEED5E8}"/>
                  </a:ext>
                </a:extLst>
              </p:cNvPr>
              <p:cNvGrpSpPr>
                <a:grpSpLocks/>
              </p:cNvGrpSpPr>
              <p:nvPr/>
            </p:nvGrpSpPr>
            <p:grpSpPr bwMode="auto">
              <a:xfrm>
                <a:off x="2514" y="1041"/>
                <a:ext cx="96" cy="187"/>
                <a:chOff x="4079" y="658"/>
                <a:chExt cx="96" cy="187"/>
              </a:xfrm>
            </p:grpSpPr>
            <p:sp>
              <p:nvSpPr>
                <p:cNvPr id="103" name="Freeform 477">
                  <a:extLst>
                    <a:ext uri="{FF2B5EF4-FFF2-40B4-BE49-F238E27FC236}">
                      <a16:creationId xmlns:a16="http://schemas.microsoft.com/office/drawing/2014/main" id="{5E3C1EFB-0F62-2999-E588-EE69F6A0C42B}"/>
                    </a:ext>
                  </a:extLst>
                </p:cNvPr>
                <p:cNvSpPr>
                  <a:spLocks/>
                </p:cNvSpPr>
                <p:nvPr/>
              </p:nvSpPr>
              <p:spPr bwMode="auto">
                <a:xfrm>
                  <a:off x="4079" y="658"/>
                  <a:ext cx="96" cy="48"/>
                </a:xfrm>
                <a:custGeom>
                  <a:avLst/>
                  <a:gdLst>
                    <a:gd name="T0" fmla="*/ 0 w 96"/>
                    <a:gd name="T1" fmla="*/ 48 h 48"/>
                    <a:gd name="T2" fmla="*/ 48 w 96"/>
                    <a:gd name="T3" fmla="*/ 0 h 48"/>
                    <a:gd name="T4" fmla="*/ 96 w 96"/>
                    <a:gd name="T5" fmla="*/ 48 h 48"/>
                    <a:gd name="T6" fmla="*/ 0 60000 65536"/>
                    <a:gd name="T7" fmla="*/ 0 60000 65536"/>
                    <a:gd name="T8" fmla="*/ 0 60000 65536"/>
                    <a:gd name="T9" fmla="*/ 0 w 96"/>
                    <a:gd name="T10" fmla="*/ 0 h 48"/>
                    <a:gd name="T11" fmla="*/ 96 w 96"/>
                    <a:gd name="T12" fmla="*/ 48 h 48"/>
                  </a:gdLst>
                  <a:ahLst/>
                  <a:cxnLst>
                    <a:cxn ang="T6">
                      <a:pos x="T0" y="T1"/>
                    </a:cxn>
                    <a:cxn ang="T7">
                      <a:pos x="T2" y="T3"/>
                    </a:cxn>
                    <a:cxn ang="T8">
                      <a:pos x="T4" y="T5"/>
                    </a:cxn>
                  </a:cxnLst>
                  <a:rect l="T9" t="T10" r="T11" b="T12"/>
                  <a:pathLst>
                    <a:path w="96" h="48">
                      <a:moveTo>
                        <a:pt x="0" y="48"/>
                      </a:moveTo>
                      <a:lnTo>
                        <a:pt x="48" y="0"/>
                      </a:lnTo>
                      <a:lnTo>
                        <a:pt x="96" y="48"/>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04" name="Line 478">
                  <a:extLst>
                    <a:ext uri="{FF2B5EF4-FFF2-40B4-BE49-F238E27FC236}">
                      <a16:creationId xmlns:a16="http://schemas.microsoft.com/office/drawing/2014/main" id="{C679B0C1-24EC-3C48-2BDF-E83309A554BD}"/>
                    </a:ext>
                  </a:extLst>
                </p:cNvPr>
                <p:cNvSpPr>
                  <a:spLocks noChangeShapeType="1"/>
                </p:cNvSpPr>
                <p:nvPr/>
              </p:nvSpPr>
              <p:spPr bwMode="auto">
                <a:xfrm>
                  <a:off x="4127" y="663"/>
                  <a:ext cx="0" cy="182"/>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sp>
            <p:nvSpPr>
              <p:cNvPr id="101" name="Line 479">
                <a:extLst>
                  <a:ext uri="{FF2B5EF4-FFF2-40B4-BE49-F238E27FC236}">
                    <a16:creationId xmlns:a16="http://schemas.microsoft.com/office/drawing/2014/main" id="{5556B329-994B-85FF-240A-91780F67954C}"/>
                  </a:ext>
                </a:extLst>
              </p:cNvPr>
              <p:cNvSpPr>
                <a:spLocks noChangeShapeType="1"/>
              </p:cNvSpPr>
              <p:nvPr/>
            </p:nvSpPr>
            <p:spPr bwMode="auto">
              <a:xfrm>
                <a:off x="2517" y="1114"/>
                <a:ext cx="91"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02" name="Line 481">
                <a:extLst>
                  <a:ext uri="{FF2B5EF4-FFF2-40B4-BE49-F238E27FC236}">
                    <a16:creationId xmlns:a16="http://schemas.microsoft.com/office/drawing/2014/main" id="{D07344D8-DCCF-25B9-B596-65A64F74A46C}"/>
                  </a:ext>
                </a:extLst>
              </p:cNvPr>
              <p:cNvSpPr>
                <a:spLocks noChangeShapeType="1"/>
              </p:cNvSpPr>
              <p:nvPr/>
            </p:nvSpPr>
            <p:spPr bwMode="auto">
              <a:xfrm>
                <a:off x="2517" y="1160"/>
                <a:ext cx="91"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grpSp>
      <p:sp>
        <p:nvSpPr>
          <p:cNvPr id="111" name="Line 31">
            <a:extLst>
              <a:ext uri="{FF2B5EF4-FFF2-40B4-BE49-F238E27FC236}">
                <a16:creationId xmlns:a16="http://schemas.microsoft.com/office/drawing/2014/main" id="{42D51CA7-C0C4-6177-3474-901BB73B9530}"/>
              </a:ext>
            </a:extLst>
          </p:cNvPr>
          <p:cNvSpPr>
            <a:spLocks noChangeShapeType="1"/>
          </p:cNvSpPr>
          <p:nvPr/>
        </p:nvSpPr>
        <p:spPr bwMode="auto">
          <a:xfrm>
            <a:off x="4539353" y="3200400"/>
            <a:ext cx="0" cy="44370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21" name="Elipse 120">
            <a:extLst>
              <a:ext uri="{FF2B5EF4-FFF2-40B4-BE49-F238E27FC236}">
                <a16:creationId xmlns:a16="http://schemas.microsoft.com/office/drawing/2014/main" id="{D1DE5B0E-EA76-2231-BEA8-7C0C97BCF1CB}"/>
              </a:ext>
            </a:extLst>
          </p:cNvPr>
          <p:cNvSpPr/>
          <p:nvPr/>
        </p:nvSpPr>
        <p:spPr>
          <a:xfrm>
            <a:off x="8916456" y="3065000"/>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24" name="Elipse 123">
            <a:extLst>
              <a:ext uri="{FF2B5EF4-FFF2-40B4-BE49-F238E27FC236}">
                <a16:creationId xmlns:a16="http://schemas.microsoft.com/office/drawing/2014/main" id="{45B8B6E6-D865-FAD5-0528-03AE2D6BB87E}"/>
              </a:ext>
            </a:extLst>
          </p:cNvPr>
          <p:cNvSpPr/>
          <p:nvPr/>
        </p:nvSpPr>
        <p:spPr>
          <a:xfrm>
            <a:off x="9028358" y="3064999"/>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28" name="Elipse 127">
            <a:extLst>
              <a:ext uri="{FF2B5EF4-FFF2-40B4-BE49-F238E27FC236}">
                <a16:creationId xmlns:a16="http://schemas.microsoft.com/office/drawing/2014/main" id="{D2959FC1-A0B7-1929-BDCF-23E704ADAA1E}"/>
              </a:ext>
            </a:extLst>
          </p:cNvPr>
          <p:cNvSpPr/>
          <p:nvPr/>
        </p:nvSpPr>
        <p:spPr>
          <a:xfrm>
            <a:off x="9140260" y="3064998"/>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cxnSp>
        <p:nvCxnSpPr>
          <p:cNvPr id="150" name="Conector recto 149">
            <a:extLst>
              <a:ext uri="{FF2B5EF4-FFF2-40B4-BE49-F238E27FC236}">
                <a16:creationId xmlns:a16="http://schemas.microsoft.com/office/drawing/2014/main" id="{9DDFBCA0-0F09-98C6-7E66-0D16A6B95B28}"/>
              </a:ext>
            </a:extLst>
          </p:cNvPr>
          <p:cNvCxnSpPr>
            <a:cxnSpLocks/>
          </p:cNvCxnSpPr>
          <p:nvPr/>
        </p:nvCxnSpPr>
        <p:spPr>
          <a:xfrm>
            <a:off x="3045444" y="2464524"/>
            <a:ext cx="6223" cy="291737"/>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52" name="Conector recto 151">
            <a:extLst>
              <a:ext uri="{FF2B5EF4-FFF2-40B4-BE49-F238E27FC236}">
                <a16:creationId xmlns:a16="http://schemas.microsoft.com/office/drawing/2014/main" id="{ECBF0B25-09C4-79DD-75FF-2AD474FA9477}"/>
              </a:ext>
            </a:extLst>
          </p:cNvPr>
          <p:cNvCxnSpPr>
            <a:cxnSpLocks/>
          </p:cNvCxnSpPr>
          <p:nvPr/>
        </p:nvCxnSpPr>
        <p:spPr>
          <a:xfrm>
            <a:off x="4530256" y="2460168"/>
            <a:ext cx="6223" cy="291737"/>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53" name="Conector recto 152">
            <a:extLst>
              <a:ext uri="{FF2B5EF4-FFF2-40B4-BE49-F238E27FC236}">
                <a16:creationId xmlns:a16="http://schemas.microsoft.com/office/drawing/2014/main" id="{8CBE7A4B-EEB0-20EC-B0E4-4EA3D4253299}"/>
              </a:ext>
            </a:extLst>
          </p:cNvPr>
          <p:cNvCxnSpPr>
            <a:cxnSpLocks/>
          </p:cNvCxnSpPr>
          <p:nvPr/>
        </p:nvCxnSpPr>
        <p:spPr>
          <a:xfrm>
            <a:off x="5972148" y="2455812"/>
            <a:ext cx="6223" cy="291737"/>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54" name="Conector recto 153">
            <a:extLst>
              <a:ext uri="{FF2B5EF4-FFF2-40B4-BE49-F238E27FC236}">
                <a16:creationId xmlns:a16="http://schemas.microsoft.com/office/drawing/2014/main" id="{4B463ADF-B724-6937-289D-65C382E1A54D}"/>
              </a:ext>
            </a:extLst>
          </p:cNvPr>
          <p:cNvCxnSpPr>
            <a:cxnSpLocks/>
          </p:cNvCxnSpPr>
          <p:nvPr/>
        </p:nvCxnSpPr>
        <p:spPr>
          <a:xfrm>
            <a:off x="7499882" y="2464519"/>
            <a:ext cx="6223" cy="291737"/>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55" name="Conector recto 154">
            <a:extLst>
              <a:ext uri="{FF2B5EF4-FFF2-40B4-BE49-F238E27FC236}">
                <a16:creationId xmlns:a16="http://schemas.microsoft.com/office/drawing/2014/main" id="{A4E3F7A8-9245-0ED7-4600-5279FE437F58}"/>
              </a:ext>
            </a:extLst>
          </p:cNvPr>
          <p:cNvCxnSpPr>
            <a:cxnSpLocks/>
          </p:cNvCxnSpPr>
          <p:nvPr/>
        </p:nvCxnSpPr>
        <p:spPr>
          <a:xfrm>
            <a:off x="5969956" y="1882835"/>
            <a:ext cx="0" cy="581684"/>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57" name="Conector recto 156">
            <a:extLst>
              <a:ext uri="{FF2B5EF4-FFF2-40B4-BE49-F238E27FC236}">
                <a16:creationId xmlns:a16="http://schemas.microsoft.com/office/drawing/2014/main" id="{B3FDEC11-052E-1842-DCEC-8D980BF06AFB}"/>
              </a:ext>
            </a:extLst>
          </p:cNvPr>
          <p:cNvCxnSpPr>
            <a:cxnSpLocks/>
          </p:cNvCxnSpPr>
          <p:nvPr/>
        </p:nvCxnSpPr>
        <p:spPr>
          <a:xfrm>
            <a:off x="9066049" y="2471401"/>
            <a:ext cx="6223" cy="291737"/>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
        <p:nvSpPr>
          <p:cNvPr id="161" name="CuadroTexto 160">
            <a:extLst>
              <a:ext uri="{FF2B5EF4-FFF2-40B4-BE49-F238E27FC236}">
                <a16:creationId xmlns:a16="http://schemas.microsoft.com/office/drawing/2014/main" id="{03568B52-DE87-CC86-4D5E-D4965C9E8652}"/>
              </a:ext>
            </a:extLst>
          </p:cNvPr>
          <p:cNvSpPr txBox="1"/>
          <p:nvPr/>
        </p:nvSpPr>
        <p:spPr>
          <a:xfrm>
            <a:off x="2879571" y="2672488"/>
            <a:ext cx="468578" cy="338554"/>
          </a:xfrm>
          <a:prstGeom prst="rect">
            <a:avLst/>
          </a:prstGeom>
          <a:noFill/>
        </p:spPr>
        <p:txBody>
          <a:bodyPr wrap="square" rtlCol="0">
            <a:spAutoFit/>
          </a:bodyPr>
          <a:lstStyle/>
          <a:p>
            <a:r>
              <a:rPr lang="es-ES_tradnl" sz="1600" dirty="0"/>
              <a:t>EP</a:t>
            </a:r>
          </a:p>
        </p:txBody>
      </p:sp>
      <p:sp>
        <p:nvSpPr>
          <p:cNvPr id="162" name="CuadroTexto 161">
            <a:extLst>
              <a:ext uri="{FF2B5EF4-FFF2-40B4-BE49-F238E27FC236}">
                <a16:creationId xmlns:a16="http://schemas.microsoft.com/office/drawing/2014/main" id="{ABC276D3-D4BC-3F5E-9556-6FD125F00B53}"/>
              </a:ext>
            </a:extLst>
          </p:cNvPr>
          <p:cNvSpPr txBox="1"/>
          <p:nvPr/>
        </p:nvSpPr>
        <p:spPr>
          <a:xfrm>
            <a:off x="4358161" y="2667505"/>
            <a:ext cx="468578" cy="338554"/>
          </a:xfrm>
          <a:prstGeom prst="rect">
            <a:avLst/>
          </a:prstGeom>
          <a:noFill/>
        </p:spPr>
        <p:txBody>
          <a:bodyPr wrap="square" rtlCol="0">
            <a:spAutoFit/>
          </a:bodyPr>
          <a:lstStyle/>
          <a:p>
            <a:r>
              <a:rPr lang="es-ES_tradnl" sz="1600" dirty="0"/>
              <a:t>A1</a:t>
            </a:r>
          </a:p>
        </p:txBody>
      </p:sp>
      <p:sp>
        <p:nvSpPr>
          <p:cNvPr id="163" name="CuadroTexto 162">
            <a:extLst>
              <a:ext uri="{FF2B5EF4-FFF2-40B4-BE49-F238E27FC236}">
                <a16:creationId xmlns:a16="http://schemas.microsoft.com/office/drawing/2014/main" id="{4311EC25-B8D0-2817-97D3-35F794771B61}"/>
              </a:ext>
            </a:extLst>
          </p:cNvPr>
          <p:cNvSpPr txBox="1"/>
          <p:nvPr/>
        </p:nvSpPr>
        <p:spPr>
          <a:xfrm>
            <a:off x="5775709" y="2681925"/>
            <a:ext cx="468578" cy="338554"/>
          </a:xfrm>
          <a:prstGeom prst="rect">
            <a:avLst/>
          </a:prstGeom>
          <a:noFill/>
        </p:spPr>
        <p:txBody>
          <a:bodyPr wrap="square" rtlCol="0">
            <a:spAutoFit/>
          </a:bodyPr>
          <a:lstStyle/>
          <a:p>
            <a:r>
              <a:rPr lang="es-ES_tradnl" sz="1600" dirty="0"/>
              <a:t>A2</a:t>
            </a:r>
          </a:p>
        </p:txBody>
      </p:sp>
      <p:sp>
        <p:nvSpPr>
          <p:cNvPr id="164" name="CuadroTexto 163">
            <a:extLst>
              <a:ext uri="{FF2B5EF4-FFF2-40B4-BE49-F238E27FC236}">
                <a16:creationId xmlns:a16="http://schemas.microsoft.com/office/drawing/2014/main" id="{777AD5E0-65C5-7BA0-5580-126781AC2213}"/>
              </a:ext>
            </a:extLst>
          </p:cNvPr>
          <p:cNvSpPr txBox="1"/>
          <p:nvPr/>
        </p:nvSpPr>
        <p:spPr>
          <a:xfrm>
            <a:off x="7332490" y="2708042"/>
            <a:ext cx="468578" cy="338554"/>
          </a:xfrm>
          <a:prstGeom prst="rect">
            <a:avLst/>
          </a:prstGeom>
          <a:noFill/>
        </p:spPr>
        <p:txBody>
          <a:bodyPr wrap="square" rtlCol="0">
            <a:spAutoFit/>
          </a:bodyPr>
          <a:lstStyle/>
          <a:p>
            <a:r>
              <a:rPr lang="es-ES_tradnl" sz="1600" dirty="0"/>
              <a:t>A3</a:t>
            </a:r>
          </a:p>
        </p:txBody>
      </p:sp>
      <p:sp>
        <p:nvSpPr>
          <p:cNvPr id="165" name="CuadroTexto 164">
            <a:extLst>
              <a:ext uri="{FF2B5EF4-FFF2-40B4-BE49-F238E27FC236}">
                <a16:creationId xmlns:a16="http://schemas.microsoft.com/office/drawing/2014/main" id="{CB7B9558-BE88-2882-CABC-16DDC46853EE}"/>
              </a:ext>
            </a:extLst>
          </p:cNvPr>
          <p:cNvSpPr txBox="1"/>
          <p:nvPr/>
        </p:nvSpPr>
        <p:spPr>
          <a:xfrm>
            <a:off x="8863696" y="2696356"/>
            <a:ext cx="468578" cy="338554"/>
          </a:xfrm>
          <a:prstGeom prst="rect">
            <a:avLst/>
          </a:prstGeom>
          <a:noFill/>
        </p:spPr>
        <p:txBody>
          <a:bodyPr wrap="square" rtlCol="0">
            <a:spAutoFit/>
          </a:bodyPr>
          <a:lstStyle/>
          <a:p>
            <a:r>
              <a:rPr lang="es-ES_tradnl" sz="1600" dirty="0"/>
              <a:t>A4</a:t>
            </a:r>
          </a:p>
        </p:txBody>
      </p:sp>
      <p:sp>
        <p:nvSpPr>
          <p:cNvPr id="167" name="CuadroTexto 166">
            <a:extLst>
              <a:ext uri="{FF2B5EF4-FFF2-40B4-BE49-F238E27FC236}">
                <a16:creationId xmlns:a16="http://schemas.microsoft.com/office/drawing/2014/main" id="{11898E2C-17A6-6E53-6A12-9828E7A12AA4}"/>
              </a:ext>
            </a:extLst>
          </p:cNvPr>
          <p:cNvSpPr txBox="1"/>
          <p:nvPr/>
        </p:nvSpPr>
        <p:spPr>
          <a:xfrm>
            <a:off x="6314679" y="3383565"/>
            <a:ext cx="468578" cy="338554"/>
          </a:xfrm>
          <a:prstGeom prst="rect">
            <a:avLst/>
          </a:prstGeom>
          <a:noFill/>
        </p:spPr>
        <p:txBody>
          <a:bodyPr wrap="square" rtlCol="0">
            <a:spAutoFit/>
          </a:bodyPr>
          <a:lstStyle/>
          <a:p>
            <a:r>
              <a:rPr lang="es-ES_tradnl" sz="1600" dirty="0"/>
              <a:t>(-)</a:t>
            </a:r>
          </a:p>
        </p:txBody>
      </p:sp>
      <p:sp>
        <p:nvSpPr>
          <p:cNvPr id="168" name="Line 31">
            <a:extLst>
              <a:ext uri="{FF2B5EF4-FFF2-40B4-BE49-F238E27FC236}">
                <a16:creationId xmlns:a16="http://schemas.microsoft.com/office/drawing/2014/main" id="{FFC72FC2-7B37-3AB7-7E28-58BC055BB8FA}"/>
              </a:ext>
            </a:extLst>
          </p:cNvPr>
          <p:cNvSpPr>
            <a:spLocks noChangeShapeType="1"/>
          </p:cNvSpPr>
          <p:nvPr/>
        </p:nvSpPr>
        <p:spPr bwMode="auto">
          <a:xfrm>
            <a:off x="9092389" y="3196067"/>
            <a:ext cx="0" cy="44370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cxnSp>
        <p:nvCxnSpPr>
          <p:cNvPr id="169" name="Straight Connector 136">
            <a:extLst>
              <a:ext uri="{FF2B5EF4-FFF2-40B4-BE49-F238E27FC236}">
                <a16:creationId xmlns:a16="http://schemas.microsoft.com/office/drawing/2014/main" id="{9F774639-4DE3-CB8E-61FE-5A3012278070}"/>
              </a:ext>
            </a:extLst>
          </p:cNvPr>
          <p:cNvCxnSpPr>
            <a:cxnSpLocks/>
            <a:stCxn id="26" idx="3"/>
            <a:endCxn id="30" idx="1"/>
          </p:cNvCxnSpPr>
          <p:nvPr/>
        </p:nvCxnSpPr>
        <p:spPr bwMode="auto">
          <a:xfrm flipV="1">
            <a:off x="3383529" y="3421520"/>
            <a:ext cx="825300" cy="6686"/>
          </a:xfrm>
          <a:prstGeom prst="line">
            <a:avLst/>
          </a:prstGeom>
          <a:ln w="28575">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72" name="Straight Connector 136">
            <a:extLst>
              <a:ext uri="{FF2B5EF4-FFF2-40B4-BE49-F238E27FC236}">
                <a16:creationId xmlns:a16="http://schemas.microsoft.com/office/drawing/2014/main" id="{E671BDF3-0CB0-35E4-49BA-6E2F2DBD7E6C}"/>
              </a:ext>
            </a:extLst>
          </p:cNvPr>
          <p:cNvCxnSpPr>
            <a:cxnSpLocks/>
          </p:cNvCxnSpPr>
          <p:nvPr/>
        </p:nvCxnSpPr>
        <p:spPr bwMode="auto">
          <a:xfrm flipV="1">
            <a:off x="4869878" y="3417816"/>
            <a:ext cx="825300" cy="6686"/>
          </a:xfrm>
          <a:prstGeom prst="line">
            <a:avLst/>
          </a:prstGeom>
          <a:ln w="28575">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73" name="Straight Connector 136">
            <a:extLst>
              <a:ext uri="{FF2B5EF4-FFF2-40B4-BE49-F238E27FC236}">
                <a16:creationId xmlns:a16="http://schemas.microsoft.com/office/drawing/2014/main" id="{009C8A7B-D5F9-B7BA-CE5E-78638E0AE1ED}"/>
              </a:ext>
            </a:extLst>
          </p:cNvPr>
          <p:cNvCxnSpPr>
            <a:cxnSpLocks/>
          </p:cNvCxnSpPr>
          <p:nvPr/>
        </p:nvCxnSpPr>
        <p:spPr bwMode="auto">
          <a:xfrm flipV="1">
            <a:off x="6355820" y="3375860"/>
            <a:ext cx="825300" cy="6686"/>
          </a:xfrm>
          <a:prstGeom prst="line">
            <a:avLst/>
          </a:prstGeom>
          <a:ln w="28575">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74" name="Straight Connector 136">
            <a:extLst>
              <a:ext uri="{FF2B5EF4-FFF2-40B4-BE49-F238E27FC236}">
                <a16:creationId xmlns:a16="http://schemas.microsoft.com/office/drawing/2014/main" id="{3D15D8AE-262D-3E26-B530-75231EE32CD0}"/>
              </a:ext>
            </a:extLst>
          </p:cNvPr>
          <p:cNvCxnSpPr>
            <a:cxnSpLocks/>
          </p:cNvCxnSpPr>
          <p:nvPr/>
        </p:nvCxnSpPr>
        <p:spPr bwMode="auto">
          <a:xfrm flipV="1">
            <a:off x="7908830" y="3390987"/>
            <a:ext cx="825300" cy="6686"/>
          </a:xfrm>
          <a:prstGeom prst="line">
            <a:avLst/>
          </a:prstGeom>
          <a:ln w="28575">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82" name="Straight Connector 136">
            <a:extLst>
              <a:ext uri="{FF2B5EF4-FFF2-40B4-BE49-F238E27FC236}">
                <a16:creationId xmlns:a16="http://schemas.microsoft.com/office/drawing/2014/main" id="{614E30A1-E9A5-92C1-5A5C-5494847AB32E}"/>
              </a:ext>
            </a:extLst>
          </p:cNvPr>
          <p:cNvCxnSpPr>
            <a:cxnSpLocks/>
          </p:cNvCxnSpPr>
          <p:nvPr/>
        </p:nvCxnSpPr>
        <p:spPr bwMode="auto">
          <a:xfrm>
            <a:off x="3029887" y="3635304"/>
            <a:ext cx="6850" cy="271990"/>
          </a:xfrm>
          <a:prstGeom prst="line">
            <a:avLst/>
          </a:prstGeom>
          <a:ln w="28575">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88" name="Straight Connector 136">
            <a:extLst>
              <a:ext uri="{FF2B5EF4-FFF2-40B4-BE49-F238E27FC236}">
                <a16:creationId xmlns:a16="http://schemas.microsoft.com/office/drawing/2014/main" id="{EC3A0462-89A9-9A9E-BD82-54911527C06D}"/>
              </a:ext>
            </a:extLst>
          </p:cNvPr>
          <p:cNvCxnSpPr>
            <a:cxnSpLocks/>
          </p:cNvCxnSpPr>
          <p:nvPr/>
        </p:nvCxnSpPr>
        <p:spPr bwMode="auto">
          <a:xfrm>
            <a:off x="2998828" y="4545155"/>
            <a:ext cx="6850" cy="271990"/>
          </a:xfrm>
          <a:prstGeom prst="line">
            <a:avLst/>
          </a:prstGeom>
          <a:ln w="28575">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89" name="Straight Connector 136">
            <a:extLst>
              <a:ext uri="{FF2B5EF4-FFF2-40B4-BE49-F238E27FC236}">
                <a16:creationId xmlns:a16="http://schemas.microsoft.com/office/drawing/2014/main" id="{5C6FC5B0-7221-64F3-5D55-CDD19DAFDF74}"/>
              </a:ext>
            </a:extLst>
          </p:cNvPr>
          <p:cNvCxnSpPr>
            <a:cxnSpLocks/>
          </p:cNvCxnSpPr>
          <p:nvPr/>
        </p:nvCxnSpPr>
        <p:spPr bwMode="auto">
          <a:xfrm>
            <a:off x="4540824" y="3630949"/>
            <a:ext cx="6850" cy="271990"/>
          </a:xfrm>
          <a:prstGeom prst="line">
            <a:avLst/>
          </a:prstGeom>
          <a:ln w="28575">
            <a:solidFill>
              <a:schemeClr val="tx1"/>
            </a:solidFill>
            <a:prstDash val="sysDash"/>
          </a:ln>
        </p:spPr>
        <p:style>
          <a:lnRef idx="1">
            <a:schemeClr val="accent1"/>
          </a:lnRef>
          <a:fillRef idx="0">
            <a:schemeClr val="accent1"/>
          </a:fillRef>
          <a:effectRef idx="0">
            <a:schemeClr val="accent1"/>
          </a:effectRef>
          <a:fontRef idx="minor">
            <a:schemeClr val="tx1"/>
          </a:fontRef>
        </p:style>
      </p:cxnSp>
      <p:grpSp>
        <p:nvGrpSpPr>
          <p:cNvPr id="307" name="Grupo 306">
            <a:extLst>
              <a:ext uri="{FF2B5EF4-FFF2-40B4-BE49-F238E27FC236}">
                <a16:creationId xmlns:a16="http://schemas.microsoft.com/office/drawing/2014/main" id="{1FB61B81-1128-D49F-9E02-36C55FFB9264}"/>
              </a:ext>
            </a:extLst>
          </p:cNvPr>
          <p:cNvGrpSpPr/>
          <p:nvPr/>
        </p:nvGrpSpPr>
        <p:grpSpPr>
          <a:xfrm>
            <a:off x="2735829" y="3020479"/>
            <a:ext cx="647700" cy="625215"/>
            <a:chOff x="1998837" y="3020479"/>
            <a:chExt cx="647700" cy="625215"/>
          </a:xfrm>
        </p:grpSpPr>
        <p:grpSp>
          <p:nvGrpSpPr>
            <p:cNvPr id="38" name="Grupo 37">
              <a:extLst>
                <a:ext uri="{FF2B5EF4-FFF2-40B4-BE49-F238E27FC236}">
                  <a16:creationId xmlns:a16="http://schemas.microsoft.com/office/drawing/2014/main" id="{2893E99C-FE0A-DCE8-61EC-46359B2A6C68}"/>
                </a:ext>
              </a:extLst>
            </p:cNvPr>
            <p:cNvGrpSpPr/>
            <p:nvPr/>
          </p:nvGrpSpPr>
          <p:grpSpPr>
            <a:xfrm>
              <a:off x="1998837" y="3020479"/>
              <a:ext cx="647700" cy="625215"/>
              <a:chOff x="3593397" y="3020479"/>
              <a:chExt cx="647700" cy="625215"/>
            </a:xfrm>
          </p:grpSpPr>
          <p:grpSp>
            <p:nvGrpSpPr>
              <p:cNvPr id="25" name="Group 80">
                <a:extLst>
                  <a:ext uri="{FF2B5EF4-FFF2-40B4-BE49-F238E27FC236}">
                    <a16:creationId xmlns:a16="http://schemas.microsoft.com/office/drawing/2014/main" id="{8E3F48B0-A0EE-0F41-FB55-2F40BC71F55B}"/>
                  </a:ext>
                </a:extLst>
              </p:cNvPr>
              <p:cNvGrpSpPr>
                <a:grpSpLocks/>
              </p:cNvGrpSpPr>
              <p:nvPr/>
            </p:nvGrpSpPr>
            <p:grpSpPr bwMode="auto">
              <a:xfrm>
                <a:off x="3593397" y="3212306"/>
                <a:ext cx="647700" cy="433388"/>
                <a:chOff x="612" y="436"/>
                <a:chExt cx="408" cy="273"/>
              </a:xfrm>
            </p:grpSpPr>
            <p:sp>
              <p:nvSpPr>
                <p:cNvPr id="26" name="Rectangle 68">
                  <a:extLst>
                    <a:ext uri="{FF2B5EF4-FFF2-40B4-BE49-F238E27FC236}">
                      <a16:creationId xmlns:a16="http://schemas.microsoft.com/office/drawing/2014/main" id="{BF95CAD5-E1DB-2DCE-0955-9912B38C28F1}"/>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a:p>
              </p:txBody>
            </p:sp>
            <p:sp>
              <p:nvSpPr>
                <p:cNvPr id="27" name="Line 30">
                  <a:extLst>
                    <a:ext uri="{FF2B5EF4-FFF2-40B4-BE49-F238E27FC236}">
                      <a16:creationId xmlns:a16="http://schemas.microsoft.com/office/drawing/2014/main" id="{A3362E48-37C3-30F7-4E08-FF890E2CAAB5}"/>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28" name="Line 31">
                  <a:extLst>
                    <a:ext uri="{FF2B5EF4-FFF2-40B4-BE49-F238E27FC236}">
                      <a16:creationId xmlns:a16="http://schemas.microsoft.com/office/drawing/2014/main" id="{3B8E8608-9B26-87B9-035C-823C0FAE154F}"/>
                    </a:ext>
                  </a:extLst>
                </p:cNvPr>
                <p:cNvSpPr>
                  <a:spLocks noChangeShapeType="1"/>
                </p:cNvSpPr>
                <p:nvPr/>
              </p:nvSpPr>
              <p:spPr bwMode="auto">
                <a:xfrm>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dirty="0"/>
                </a:p>
              </p:txBody>
            </p:sp>
          </p:grpSp>
          <p:cxnSp>
            <p:nvCxnSpPr>
              <p:cNvPr id="37" name="Conector recto 36">
                <a:extLst>
                  <a:ext uri="{FF2B5EF4-FFF2-40B4-BE49-F238E27FC236}">
                    <a16:creationId xmlns:a16="http://schemas.microsoft.com/office/drawing/2014/main" id="{D4A251B6-5E88-2DAD-C881-6942833CAA03}"/>
                  </a:ext>
                </a:extLst>
              </p:cNvPr>
              <p:cNvCxnSpPr>
                <a:cxnSpLocks/>
              </p:cNvCxnSpPr>
              <p:nvPr/>
            </p:nvCxnSpPr>
            <p:spPr>
              <a:xfrm>
                <a:off x="3917247" y="3020479"/>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90" name="Elipse 189">
              <a:extLst>
                <a:ext uri="{FF2B5EF4-FFF2-40B4-BE49-F238E27FC236}">
                  <a16:creationId xmlns:a16="http://schemas.microsoft.com/office/drawing/2014/main" id="{3256C705-F103-33FF-1302-602D72C58D75}"/>
                </a:ext>
              </a:extLst>
            </p:cNvPr>
            <p:cNvSpPr/>
            <p:nvPr/>
          </p:nvSpPr>
          <p:spPr>
            <a:xfrm>
              <a:off x="2043524" y="3334106"/>
              <a:ext cx="558325" cy="200967"/>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grpSp>
        <p:nvGrpSpPr>
          <p:cNvPr id="305" name="Grupo 304">
            <a:extLst>
              <a:ext uri="{FF2B5EF4-FFF2-40B4-BE49-F238E27FC236}">
                <a16:creationId xmlns:a16="http://schemas.microsoft.com/office/drawing/2014/main" id="{304C5125-17A7-F001-5F46-45318DC7D714}"/>
              </a:ext>
            </a:extLst>
          </p:cNvPr>
          <p:cNvGrpSpPr/>
          <p:nvPr/>
        </p:nvGrpSpPr>
        <p:grpSpPr>
          <a:xfrm>
            <a:off x="7212738" y="3075620"/>
            <a:ext cx="778006" cy="570074"/>
            <a:chOff x="6475746" y="3075620"/>
            <a:chExt cx="778006" cy="570074"/>
          </a:xfrm>
        </p:grpSpPr>
        <p:grpSp>
          <p:nvGrpSpPr>
            <p:cNvPr id="51" name="Group 80">
              <a:extLst>
                <a:ext uri="{FF2B5EF4-FFF2-40B4-BE49-F238E27FC236}">
                  <a16:creationId xmlns:a16="http://schemas.microsoft.com/office/drawing/2014/main" id="{AADC23B7-93D4-1F73-D6CA-5C5094136E46}"/>
                </a:ext>
              </a:extLst>
            </p:cNvPr>
            <p:cNvGrpSpPr>
              <a:grpSpLocks/>
            </p:cNvGrpSpPr>
            <p:nvPr/>
          </p:nvGrpSpPr>
          <p:grpSpPr bwMode="auto">
            <a:xfrm>
              <a:off x="6475746" y="3212306"/>
              <a:ext cx="647700" cy="433388"/>
              <a:chOff x="612" y="436"/>
              <a:chExt cx="408" cy="273"/>
            </a:xfrm>
          </p:grpSpPr>
          <p:sp>
            <p:nvSpPr>
              <p:cNvPr id="54" name="Rectangle 68">
                <a:extLst>
                  <a:ext uri="{FF2B5EF4-FFF2-40B4-BE49-F238E27FC236}">
                    <a16:creationId xmlns:a16="http://schemas.microsoft.com/office/drawing/2014/main" id="{B2F08AAE-291B-2E7B-7FF9-9802245F4EE3}"/>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a:p>
            </p:txBody>
          </p:sp>
          <p:sp>
            <p:nvSpPr>
              <p:cNvPr id="59" name="Line 30">
                <a:extLst>
                  <a:ext uri="{FF2B5EF4-FFF2-40B4-BE49-F238E27FC236}">
                    <a16:creationId xmlns:a16="http://schemas.microsoft.com/office/drawing/2014/main" id="{F803190B-3809-402F-0976-9EABC00749D8}"/>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sp>
          <p:nvSpPr>
            <p:cNvPr id="137" name="CuadroTexto 136">
              <a:extLst>
                <a:ext uri="{FF2B5EF4-FFF2-40B4-BE49-F238E27FC236}">
                  <a16:creationId xmlns:a16="http://schemas.microsoft.com/office/drawing/2014/main" id="{FBCFB18A-607E-3B2F-A260-89C1B603E86D}"/>
                </a:ext>
              </a:extLst>
            </p:cNvPr>
            <p:cNvSpPr txBox="1"/>
            <p:nvPr/>
          </p:nvSpPr>
          <p:spPr>
            <a:xfrm>
              <a:off x="6606052" y="3265313"/>
              <a:ext cx="647700" cy="338554"/>
            </a:xfrm>
            <a:prstGeom prst="rect">
              <a:avLst/>
            </a:prstGeom>
            <a:noFill/>
          </p:spPr>
          <p:txBody>
            <a:bodyPr wrap="square" rtlCol="0">
              <a:spAutoFit/>
            </a:bodyPr>
            <a:lstStyle/>
            <a:p>
              <a:r>
                <a:rPr lang="es-ES_tradnl" sz="1600" dirty="0"/>
                <a:t>SF</a:t>
              </a:r>
            </a:p>
          </p:txBody>
        </p:sp>
        <p:sp>
          <p:nvSpPr>
            <p:cNvPr id="145" name="Elipse 144">
              <a:extLst>
                <a:ext uri="{FF2B5EF4-FFF2-40B4-BE49-F238E27FC236}">
                  <a16:creationId xmlns:a16="http://schemas.microsoft.com/office/drawing/2014/main" id="{12CAF35C-6F1E-7840-0465-CFF5F1A5FB49}"/>
                </a:ext>
              </a:extLst>
            </p:cNvPr>
            <p:cNvSpPr/>
            <p:nvPr/>
          </p:nvSpPr>
          <p:spPr>
            <a:xfrm>
              <a:off x="6685693" y="3075621"/>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46" name="Elipse 145">
              <a:extLst>
                <a:ext uri="{FF2B5EF4-FFF2-40B4-BE49-F238E27FC236}">
                  <a16:creationId xmlns:a16="http://schemas.microsoft.com/office/drawing/2014/main" id="{80831DE8-AFC8-601C-9C18-B0C4301AB1C8}"/>
                </a:ext>
              </a:extLst>
            </p:cNvPr>
            <p:cNvSpPr/>
            <p:nvPr/>
          </p:nvSpPr>
          <p:spPr>
            <a:xfrm>
              <a:off x="6797595" y="3075620"/>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nvGrpSpPr>
            <p:cNvPr id="191" name="Group 525">
              <a:extLst>
                <a:ext uri="{FF2B5EF4-FFF2-40B4-BE49-F238E27FC236}">
                  <a16:creationId xmlns:a16="http://schemas.microsoft.com/office/drawing/2014/main" id="{6248E3BC-70A3-6B5D-4C2D-3C7D21F9800A}"/>
                </a:ext>
              </a:extLst>
            </p:cNvPr>
            <p:cNvGrpSpPr>
              <a:grpSpLocks/>
            </p:cNvGrpSpPr>
            <p:nvPr/>
          </p:nvGrpSpPr>
          <p:grpSpPr bwMode="auto">
            <a:xfrm>
              <a:off x="6476573" y="3545612"/>
              <a:ext cx="647700" cy="73025"/>
              <a:chOff x="1946" y="1638"/>
              <a:chExt cx="354" cy="69"/>
            </a:xfrm>
          </p:grpSpPr>
          <p:sp>
            <p:nvSpPr>
              <p:cNvPr id="192" name="AutoShape 526">
                <a:extLst>
                  <a:ext uri="{FF2B5EF4-FFF2-40B4-BE49-F238E27FC236}">
                    <a16:creationId xmlns:a16="http://schemas.microsoft.com/office/drawing/2014/main" id="{0A5B29F4-3D35-143E-4C95-07BF345220A9}"/>
                  </a:ext>
                </a:extLst>
              </p:cNvPr>
              <p:cNvSpPr>
                <a:spLocks noChangeArrowheads="1"/>
              </p:cNvSpPr>
              <p:nvPr/>
            </p:nvSpPr>
            <p:spPr bwMode="auto">
              <a:xfrm>
                <a:off x="1946"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a:p>
            </p:txBody>
          </p:sp>
          <p:sp>
            <p:nvSpPr>
              <p:cNvPr id="193" name="AutoShape 527">
                <a:extLst>
                  <a:ext uri="{FF2B5EF4-FFF2-40B4-BE49-F238E27FC236}">
                    <a16:creationId xmlns:a16="http://schemas.microsoft.com/office/drawing/2014/main" id="{763E6F44-EDF0-1545-29DC-82BCD7F758FA}"/>
                  </a:ext>
                </a:extLst>
              </p:cNvPr>
              <p:cNvSpPr>
                <a:spLocks noChangeArrowheads="1"/>
              </p:cNvSpPr>
              <p:nvPr/>
            </p:nvSpPr>
            <p:spPr bwMode="auto">
              <a:xfrm flipV="1">
                <a:off x="1995"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a:p>
            </p:txBody>
          </p:sp>
          <p:sp>
            <p:nvSpPr>
              <p:cNvPr id="194" name="AutoShape 528">
                <a:extLst>
                  <a:ext uri="{FF2B5EF4-FFF2-40B4-BE49-F238E27FC236}">
                    <a16:creationId xmlns:a16="http://schemas.microsoft.com/office/drawing/2014/main" id="{3E5FCA58-6F34-295C-9ED1-F9BF770ADB54}"/>
                  </a:ext>
                </a:extLst>
              </p:cNvPr>
              <p:cNvSpPr>
                <a:spLocks noChangeArrowheads="1"/>
              </p:cNvSpPr>
              <p:nvPr/>
            </p:nvSpPr>
            <p:spPr bwMode="auto">
              <a:xfrm>
                <a:off x="2043"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a:p>
            </p:txBody>
          </p:sp>
          <p:sp>
            <p:nvSpPr>
              <p:cNvPr id="195" name="AutoShape 529">
                <a:extLst>
                  <a:ext uri="{FF2B5EF4-FFF2-40B4-BE49-F238E27FC236}">
                    <a16:creationId xmlns:a16="http://schemas.microsoft.com/office/drawing/2014/main" id="{F8004A3E-C469-2146-D59C-9927D413FD6D}"/>
                  </a:ext>
                </a:extLst>
              </p:cNvPr>
              <p:cNvSpPr>
                <a:spLocks noChangeArrowheads="1"/>
              </p:cNvSpPr>
              <p:nvPr/>
            </p:nvSpPr>
            <p:spPr bwMode="auto">
              <a:xfrm flipV="1">
                <a:off x="2091"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a:p>
            </p:txBody>
          </p:sp>
          <p:sp>
            <p:nvSpPr>
              <p:cNvPr id="196" name="AutoShape 530">
                <a:extLst>
                  <a:ext uri="{FF2B5EF4-FFF2-40B4-BE49-F238E27FC236}">
                    <a16:creationId xmlns:a16="http://schemas.microsoft.com/office/drawing/2014/main" id="{5239DA65-5DA1-2738-338A-0942D97A3B23}"/>
                  </a:ext>
                </a:extLst>
              </p:cNvPr>
              <p:cNvSpPr>
                <a:spLocks noChangeArrowheads="1"/>
              </p:cNvSpPr>
              <p:nvPr/>
            </p:nvSpPr>
            <p:spPr bwMode="auto">
              <a:xfrm>
                <a:off x="2139" y="1638"/>
                <a:ext cx="65"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a:p>
            </p:txBody>
          </p:sp>
          <p:sp>
            <p:nvSpPr>
              <p:cNvPr id="197" name="AutoShape 531">
                <a:extLst>
                  <a:ext uri="{FF2B5EF4-FFF2-40B4-BE49-F238E27FC236}">
                    <a16:creationId xmlns:a16="http://schemas.microsoft.com/office/drawing/2014/main" id="{D285789C-CF9E-92AB-955F-03EAA7360D68}"/>
                  </a:ext>
                </a:extLst>
              </p:cNvPr>
              <p:cNvSpPr>
                <a:spLocks noChangeArrowheads="1"/>
              </p:cNvSpPr>
              <p:nvPr/>
            </p:nvSpPr>
            <p:spPr bwMode="auto">
              <a:xfrm flipV="1">
                <a:off x="2188"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a:p>
            </p:txBody>
          </p:sp>
          <p:sp>
            <p:nvSpPr>
              <p:cNvPr id="198" name="AutoShape 532">
                <a:extLst>
                  <a:ext uri="{FF2B5EF4-FFF2-40B4-BE49-F238E27FC236}">
                    <a16:creationId xmlns:a16="http://schemas.microsoft.com/office/drawing/2014/main" id="{43D9B13E-8C17-354C-9613-B00FDEF616AC}"/>
                  </a:ext>
                </a:extLst>
              </p:cNvPr>
              <p:cNvSpPr>
                <a:spLocks noChangeArrowheads="1"/>
              </p:cNvSpPr>
              <p:nvPr/>
            </p:nvSpPr>
            <p:spPr bwMode="auto">
              <a:xfrm>
                <a:off x="2236"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a:p>
            </p:txBody>
          </p:sp>
        </p:grpSp>
      </p:grpSp>
      <p:grpSp>
        <p:nvGrpSpPr>
          <p:cNvPr id="306" name="Grupo 305">
            <a:extLst>
              <a:ext uri="{FF2B5EF4-FFF2-40B4-BE49-F238E27FC236}">
                <a16:creationId xmlns:a16="http://schemas.microsoft.com/office/drawing/2014/main" id="{89E1856A-6E49-8822-368A-59EEFF897A49}"/>
              </a:ext>
            </a:extLst>
          </p:cNvPr>
          <p:cNvGrpSpPr/>
          <p:nvPr/>
        </p:nvGrpSpPr>
        <p:grpSpPr>
          <a:xfrm>
            <a:off x="2685253" y="4662154"/>
            <a:ext cx="647700" cy="556567"/>
            <a:chOff x="1271419" y="4739816"/>
            <a:chExt cx="647700" cy="556567"/>
          </a:xfrm>
        </p:grpSpPr>
        <p:grpSp>
          <p:nvGrpSpPr>
            <p:cNvPr id="74" name="Grupo 73">
              <a:extLst>
                <a:ext uri="{FF2B5EF4-FFF2-40B4-BE49-F238E27FC236}">
                  <a16:creationId xmlns:a16="http://schemas.microsoft.com/office/drawing/2014/main" id="{9BDE622B-0156-1A4E-B1A0-73F38CDB168F}"/>
                </a:ext>
              </a:extLst>
            </p:cNvPr>
            <p:cNvGrpSpPr/>
            <p:nvPr/>
          </p:nvGrpSpPr>
          <p:grpSpPr>
            <a:xfrm>
              <a:off x="1271419" y="4739816"/>
              <a:ext cx="647700" cy="556567"/>
              <a:chOff x="7950903" y="3064669"/>
              <a:chExt cx="647700" cy="556567"/>
            </a:xfrm>
          </p:grpSpPr>
          <p:sp>
            <p:nvSpPr>
              <p:cNvPr id="79" name="Rectangle 68">
                <a:extLst>
                  <a:ext uri="{FF2B5EF4-FFF2-40B4-BE49-F238E27FC236}">
                    <a16:creationId xmlns:a16="http://schemas.microsoft.com/office/drawing/2014/main" id="{9FFDE417-0CE3-3FE4-89F4-7D832012CF97}"/>
                  </a:ext>
                </a:extLst>
              </p:cNvPr>
              <p:cNvSpPr>
                <a:spLocks noChangeAspect="1" noChangeArrowheads="1"/>
              </p:cNvSpPr>
              <p:nvPr/>
            </p:nvSpPr>
            <p:spPr bwMode="auto">
              <a:xfrm>
                <a:off x="7950903" y="3221248"/>
                <a:ext cx="647700" cy="399988"/>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76" name="Elipse 75">
                <a:extLst>
                  <a:ext uri="{FF2B5EF4-FFF2-40B4-BE49-F238E27FC236}">
                    <a16:creationId xmlns:a16="http://schemas.microsoft.com/office/drawing/2014/main" id="{AB4FFE39-E86F-FCDF-A7E7-DD393915BC6B}"/>
                  </a:ext>
                </a:extLst>
              </p:cNvPr>
              <p:cNvSpPr/>
              <p:nvPr/>
            </p:nvSpPr>
            <p:spPr>
              <a:xfrm>
                <a:off x="8116130" y="3064671"/>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77" name="Elipse 76">
                <a:extLst>
                  <a:ext uri="{FF2B5EF4-FFF2-40B4-BE49-F238E27FC236}">
                    <a16:creationId xmlns:a16="http://schemas.microsoft.com/office/drawing/2014/main" id="{AF52B5DC-C0E8-6A46-56D1-75E7A0C95816}"/>
                  </a:ext>
                </a:extLst>
              </p:cNvPr>
              <p:cNvSpPr/>
              <p:nvPr/>
            </p:nvSpPr>
            <p:spPr>
              <a:xfrm>
                <a:off x="8228032" y="3064670"/>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78" name="Elipse 77">
                <a:extLst>
                  <a:ext uri="{FF2B5EF4-FFF2-40B4-BE49-F238E27FC236}">
                    <a16:creationId xmlns:a16="http://schemas.microsoft.com/office/drawing/2014/main" id="{604C51AE-1018-5526-E529-DE9B089835DB}"/>
                  </a:ext>
                </a:extLst>
              </p:cNvPr>
              <p:cNvSpPr/>
              <p:nvPr/>
            </p:nvSpPr>
            <p:spPr>
              <a:xfrm>
                <a:off x="8339934" y="3064669"/>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sp>
          <p:nvSpPr>
            <p:cNvPr id="64" name="CuadroTexto 63">
              <a:extLst>
                <a:ext uri="{FF2B5EF4-FFF2-40B4-BE49-F238E27FC236}">
                  <a16:creationId xmlns:a16="http://schemas.microsoft.com/office/drawing/2014/main" id="{543D8C40-66CC-7D62-E620-AEE805861975}"/>
                </a:ext>
              </a:extLst>
            </p:cNvPr>
            <p:cNvSpPr txBox="1"/>
            <p:nvPr/>
          </p:nvSpPr>
          <p:spPr>
            <a:xfrm rot="5400000">
              <a:off x="1438591" y="4790938"/>
              <a:ext cx="313355" cy="584775"/>
            </a:xfrm>
            <a:prstGeom prst="rect">
              <a:avLst/>
            </a:prstGeom>
            <a:noFill/>
          </p:spPr>
          <p:txBody>
            <a:bodyPr wrap="square" rtlCol="0">
              <a:spAutoFit/>
            </a:bodyPr>
            <a:lstStyle/>
            <a:p>
              <a:r>
                <a:rPr lang="es-ES_tradnl" sz="3200" dirty="0"/>
                <a:t>E</a:t>
              </a:r>
            </a:p>
          </p:txBody>
        </p:sp>
      </p:grpSp>
      <p:sp>
        <p:nvSpPr>
          <p:cNvPr id="308" name="CuadroTexto 307">
            <a:extLst>
              <a:ext uri="{FF2B5EF4-FFF2-40B4-BE49-F238E27FC236}">
                <a16:creationId xmlns:a16="http://schemas.microsoft.com/office/drawing/2014/main" id="{0BBDCB10-9B43-42D9-7DA5-D7E17C07D72D}"/>
              </a:ext>
            </a:extLst>
          </p:cNvPr>
          <p:cNvSpPr txBox="1"/>
          <p:nvPr/>
        </p:nvSpPr>
        <p:spPr>
          <a:xfrm>
            <a:off x="2332728" y="3429650"/>
            <a:ext cx="614280" cy="253916"/>
          </a:xfrm>
          <a:prstGeom prst="rect">
            <a:avLst/>
          </a:prstGeom>
          <a:noFill/>
        </p:spPr>
        <p:txBody>
          <a:bodyPr wrap="square" rtlCol="0">
            <a:spAutoFit/>
          </a:bodyPr>
          <a:lstStyle/>
          <a:p>
            <a:r>
              <a:rPr lang="es-ES_tradnl" sz="1050" dirty="0"/>
              <a:t>212</a:t>
            </a:r>
          </a:p>
        </p:txBody>
      </p:sp>
      <p:sp>
        <p:nvSpPr>
          <p:cNvPr id="309" name="CuadroTexto 308">
            <a:extLst>
              <a:ext uri="{FF2B5EF4-FFF2-40B4-BE49-F238E27FC236}">
                <a16:creationId xmlns:a16="http://schemas.microsoft.com/office/drawing/2014/main" id="{4FDFA253-CAD6-3BAD-8044-E2A8FAB6E7F9}"/>
              </a:ext>
            </a:extLst>
          </p:cNvPr>
          <p:cNvSpPr txBox="1"/>
          <p:nvPr/>
        </p:nvSpPr>
        <p:spPr>
          <a:xfrm>
            <a:off x="3843208" y="3468203"/>
            <a:ext cx="614280" cy="253916"/>
          </a:xfrm>
          <a:prstGeom prst="rect">
            <a:avLst/>
          </a:prstGeom>
          <a:noFill/>
        </p:spPr>
        <p:txBody>
          <a:bodyPr wrap="square" rtlCol="0">
            <a:spAutoFit/>
          </a:bodyPr>
          <a:lstStyle/>
          <a:p>
            <a:r>
              <a:rPr lang="es-ES_tradnl" sz="1050" dirty="0"/>
              <a:t>211</a:t>
            </a:r>
          </a:p>
        </p:txBody>
      </p:sp>
      <p:grpSp>
        <p:nvGrpSpPr>
          <p:cNvPr id="10" name="Grupo 9">
            <a:extLst>
              <a:ext uri="{FF2B5EF4-FFF2-40B4-BE49-F238E27FC236}">
                <a16:creationId xmlns:a16="http://schemas.microsoft.com/office/drawing/2014/main" id="{FF29A63B-6846-A961-FAD4-2CBF6812FFDA}"/>
              </a:ext>
            </a:extLst>
          </p:cNvPr>
          <p:cNvGrpSpPr/>
          <p:nvPr/>
        </p:nvGrpSpPr>
        <p:grpSpPr>
          <a:xfrm>
            <a:off x="5372214" y="3033533"/>
            <a:ext cx="983606" cy="688331"/>
            <a:chOff x="4635222" y="3033533"/>
            <a:chExt cx="983606" cy="688331"/>
          </a:xfrm>
        </p:grpSpPr>
        <p:grpSp>
          <p:nvGrpSpPr>
            <p:cNvPr id="33" name="Grupo 32">
              <a:extLst>
                <a:ext uri="{FF2B5EF4-FFF2-40B4-BE49-F238E27FC236}">
                  <a16:creationId xmlns:a16="http://schemas.microsoft.com/office/drawing/2014/main" id="{C0FA93CD-0F7B-C8F0-2DA6-27D75F260BC4}"/>
                </a:ext>
              </a:extLst>
            </p:cNvPr>
            <p:cNvGrpSpPr/>
            <p:nvPr/>
          </p:nvGrpSpPr>
          <p:grpSpPr>
            <a:xfrm>
              <a:off x="4971128" y="3033533"/>
              <a:ext cx="647700" cy="628010"/>
              <a:chOff x="4971128" y="3033533"/>
              <a:chExt cx="647700" cy="628010"/>
            </a:xfrm>
          </p:grpSpPr>
          <p:grpSp>
            <p:nvGrpSpPr>
              <p:cNvPr id="65" name="Grupo 64">
                <a:extLst>
                  <a:ext uri="{FF2B5EF4-FFF2-40B4-BE49-F238E27FC236}">
                    <a16:creationId xmlns:a16="http://schemas.microsoft.com/office/drawing/2014/main" id="{8DCF747C-224E-29C3-57FD-2AE221C3F9DF}"/>
                  </a:ext>
                </a:extLst>
              </p:cNvPr>
              <p:cNvGrpSpPr/>
              <p:nvPr/>
            </p:nvGrpSpPr>
            <p:grpSpPr>
              <a:xfrm>
                <a:off x="4971128" y="3033533"/>
                <a:ext cx="647700" cy="625215"/>
                <a:chOff x="5772150" y="3020479"/>
                <a:chExt cx="647700" cy="625215"/>
              </a:xfrm>
            </p:grpSpPr>
            <p:grpSp>
              <p:nvGrpSpPr>
                <p:cNvPr id="82" name="Group 80">
                  <a:extLst>
                    <a:ext uri="{FF2B5EF4-FFF2-40B4-BE49-F238E27FC236}">
                      <a16:creationId xmlns:a16="http://schemas.microsoft.com/office/drawing/2014/main" id="{D62EF9C4-2DD7-C7F5-8433-6C49956B87FC}"/>
                    </a:ext>
                  </a:extLst>
                </p:cNvPr>
                <p:cNvGrpSpPr>
                  <a:grpSpLocks/>
                </p:cNvGrpSpPr>
                <p:nvPr/>
              </p:nvGrpSpPr>
              <p:grpSpPr bwMode="auto">
                <a:xfrm>
                  <a:off x="5772150" y="3212306"/>
                  <a:ext cx="647700" cy="433388"/>
                  <a:chOff x="612" y="436"/>
                  <a:chExt cx="408" cy="273"/>
                </a:xfrm>
              </p:grpSpPr>
              <p:sp>
                <p:nvSpPr>
                  <p:cNvPr id="98" name="Rectangle 68">
                    <a:extLst>
                      <a:ext uri="{FF2B5EF4-FFF2-40B4-BE49-F238E27FC236}">
                        <a16:creationId xmlns:a16="http://schemas.microsoft.com/office/drawing/2014/main" id="{4066FE52-6A08-485B-5BDF-657585CEAA31}"/>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108" name="Line 30">
                    <a:extLst>
                      <a:ext uri="{FF2B5EF4-FFF2-40B4-BE49-F238E27FC236}">
                        <a16:creationId xmlns:a16="http://schemas.microsoft.com/office/drawing/2014/main" id="{19914897-9E85-30AD-5588-C3FD0251C80A}"/>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10" name="Line 31">
                    <a:extLst>
                      <a:ext uri="{FF2B5EF4-FFF2-40B4-BE49-F238E27FC236}">
                        <a16:creationId xmlns:a16="http://schemas.microsoft.com/office/drawing/2014/main" id="{7B777806-A2FA-9567-9611-C53CD7EAFDC3}"/>
                      </a:ext>
                    </a:extLst>
                  </p:cNvPr>
                  <p:cNvSpPr>
                    <a:spLocks noChangeShapeType="1"/>
                  </p:cNvSpPr>
                  <p:nvPr/>
                </p:nvSpPr>
                <p:spPr bwMode="auto">
                  <a:xfrm>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dirty="0"/>
                  </a:p>
                </p:txBody>
              </p:sp>
            </p:grpSp>
            <p:cxnSp>
              <p:nvCxnSpPr>
                <p:cNvPr id="84" name="Conector recto 83">
                  <a:extLst>
                    <a:ext uri="{FF2B5EF4-FFF2-40B4-BE49-F238E27FC236}">
                      <a16:creationId xmlns:a16="http://schemas.microsoft.com/office/drawing/2014/main" id="{82421492-D5D1-1BC5-A5E5-655AE5D99976}"/>
                    </a:ext>
                  </a:extLst>
                </p:cNvPr>
                <p:cNvCxnSpPr>
                  <a:cxnSpLocks/>
                </p:cNvCxnSpPr>
                <p:nvPr/>
              </p:nvCxnSpPr>
              <p:spPr>
                <a:xfrm>
                  <a:off x="6102674" y="3020479"/>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99" name="Line 31">
                <a:extLst>
                  <a:ext uri="{FF2B5EF4-FFF2-40B4-BE49-F238E27FC236}">
                    <a16:creationId xmlns:a16="http://schemas.microsoft.com/office/drawing/2014/main" id="{B2764DBB-F948-C547-DD1C-639B56654754}"/>
                  </a:ext>
                </a:extLst>
              </p:cNvPr>
              <p:cNvSpPr>
                <a:spLocks noChangeShapeType="1"/>
              </p:cNvSpPr>
              <p:nvPr/>
            </p:nvSpPr>
            <p:spPr bwMode="auto">
              <a:xfrm>
                <a:off x="5294328" y="3217837"/>
                <a:ext cx="0" cy="44370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sp>
          <p:nvSpPr>
            <p:cNvPr id="310" name="CuadroTexto 309">
              <a:extLst>
                <a:ext uri="{FF2B5EF4-FFF2-40B4-BE49-F238E27FC236}">
                  <a16:creationId xmlns:a16="http://schemas.microsoft.com/office/drawing/2014/main" id="{3FF81BB0-004D-D4FF-8552-7D23C02EDDF2}"/>
                </a:ext>
              </a:extLst>
            </p:cNvPr>
            <p:cNvSpPr txBox="1"/>
            <p:nvPr/>
          </p:nvSpPr>
          <p:spPr>
            <a:xfrm>
              <a:off x="4635222" y="3467948"/>
              <a:ext cx="614280" cy="253916"/>
            </a:xfrm>
            <a:prstGeom prst="rect">
              <a:avLst/>
            </a:prstGeom>
            <a:noFill/>
          </p:spPr>
          <p:txBody>
            <a:bodyPr wrap="square" rtlCol="0">
              <a:spAutoFit/>
            </a:bodyPr>
            <a:lstStyle/>
            <a:p>
              <a:r>
                <a:rPr lang="es-ES_tradnl" sz="1050" dirty="0"/>
                <a:t>213</a:t>
              </a:r>
            </a:p>
          </p:txBody>
        </p:sp>
      </p:grpSp>
      <p:sp>
        <p:nvSpPr>
          <p:cNvPr id="311" name="CuadroTexto 310">
            <a:extLst>
              <a:ext uri="{FF2B5EF4-FFF2-40B4-BE49-F238E27FC236}">
                <a16:creationId xmlns:a16="http://schemas.microsoft.com/office/drawing/2014/main" id="{2551E0FA-51D7-1FAB-700E-DDCAA8968FF2}"/>
              </a:ext>
            </a:extLst>
          </p:cNvPr>
          <p:cNvSpPr txBox="1"/>
          <p:nvPr/>
        </p:nvSpPr>
        <p:spPr>
          <a:xfrm>
            <a:off x="6860771" y="3467241"/>
            <a:ext cx="614280" cy="253916"/>
          </a:xfrm>
          <a:prstGeom prst="rect">
            <a:avLst/>
          </a:prstGeom>
          <a:noFill/>
        </p:spPr>
        <p:txBody>
          <a:bodyPr wrap="square" rtlCol="0">
            <a:spAutoFit/>
          </a:bodyPr>
          <a:lstStyle/>
          <a:p>
            <a:r>
              <a:rPr lang="es-ES_tradnl" sz="1050" dirty="0"/>
              <a:t>020</a:t>
            </a:r>
          </a:p>
        </p:txBody>
      </p:sp>
      <p:grpSp>
        <p:nvGrpSpPr>
          <p:cNvPr id="18" name="Grupo 17">
            <a:extLst>
              <a:ext uri="{FF2B5EF4-FFF2-40B4-BE49-F238E27FC236}">
                <a16:creationId xmlns:a16="http://schemas.microsoft.com/office/drawing/2014/main" id="{58859F0E-B6E4-B1CF-8A1C-6BBAFE1A1FE3}"/>
              </a:ext>
            </a:extLst>
          </p:cNvPr>
          <p:cNvGrpSpPr/>
          <p:nvPr/>
        </p:nvGrpSpPr>
        <p:grpSpPr>
          <a:xfrm>
            <a:off x="8426990" y="3212306"/>
            <a:ext cx="978175" cy="496776"/>
            <a:chOff x="7689998" y="3212306"/>
            <a:chExt cx="978175" cy="496776"/>
          </a:xfrm>
        </p:grpSpPr>
        <p:grpSp>
          <p:nvGrpSpPr>
            <p:cNvPr id="12" name="Group 80">
              <a:extLst>
                <a:ext uri="{FF2B5EF4-FFF2-40B4-BE49-F238E27FC236}">
                  <a16:creationId xmlns:a16="http://schemas.microsoft.com/office/drawing/2014/main" id="{FC04F1C2-194B-B454-D950-39626DCF08ED}"/>
                </a:ext>
              </a:extLst>
            </p:cNvPr>
            <p:cNvGrpSpPr>
              <a:grpSpLocks/>
            </p:cNvGrpSpPr>
            <p:nvPr/>
          </p:nvGrpSpPr>
          <p:grpSpPr bwMode="auto">
            <a:xfrm>
              <a:off x="8020473" y="3212306"/>
              <a:ext cx="647700" cy="433388"/>
              <a:chOff x="612" y="436"/>
              <a:chExt cx="408" cy="273"/>
            </a:xfrm>
          </p:grpSpPr>
          <p:sp>
            <p:nvSpPr>
              <p:cNvPr id="20" name="Rectangle 68">
                <a:extLst>
                  <a:ext uri="{FF2B5EF4-FFF2-40B4-BE49-F238E27FC236}">
                    <a16:creationId xmlns:a16="http://schemas.microsoft.com/office/drawing/2014/main" id="{A83A3B3F-92A5-2C07-5957-69782BD0EB5F}"/>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24" name="Line 30">
                <a:extLst>
                  <a:ext uri="{FF2B5EF4-FFF2-40B4-BE49-F238E27FC236}">
                    <a16:creationId xmlns:a16="http://schemas.microsoft.com/office/drawing/2014/main" id="{BCFEE090-7EA0-D18C-B7C7-07DEAAF2651A}"/>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5" name="Line 31">
                <a:extLst>
                  <a:ext uri="{FF2B5EF4-FFF2-40B4-BE49-F238E27FC236}">
                    <a16:creationId xmlns:a16="http://schemas.microsoft.com/office/drawing/2014/main" id="{C41127C9-7E67-D033-6DD0-3739894C7FB3}"/>
                  </a:ext>
                </a:extLst>
              </p:cNvPr>
              <p:cNvSpPr>
                <a:spLocks noChangeShapeType="1"/>
              </p:cNvSpPr>
              <p:nvPr/>
            </p:nvSpPr>
            <p:spPr bwMode="auto">
              <a:xfrm>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sp>
          <p:nvSpPr>
            <p:cNvPr id="312" name="CuadroTexto 311">
              <a:extLst>
                <a:ext uri="{FF2B5EF4-FFF2-40B4-BE49-F238E27FC236}">
                  <a16:creationId xmlns:a16="http://schemas.microsoft.com/office/drawing/2014/main" id="{83C8A2B8-BEC5-D531-3BC5-DB95FAD787A5}"/>
                </a:ext>
              </a:extLst>
            </p:cNvPr>
            <p:cNvSpPr txBox="1"/>
            <p:nvPr/>
          </p:nvSpPr>
          <p:spPr>
            <a:xfrm>
              <a:off x="7689998" y="3455166"/>
              <a:ext cx="614280" cy="253916"/>
            </a:xfrm>
            <a:prstGeom prst="rect">
              <a:avLst/>
            </a:prstGeom>
            <a:noFill/>
          </p:spPr>
          <p:txBody>
            <a:bodyPr wrap="square" rtlCol="0">
              <a:spAutoFit/>
            </a:bodyPr>
            <a:lstStyle/>
            <a:p>
              <a:r>
                <a:rPr lang="es-ES_tradnl" sz="1050" dirty="0"/>
                <a:t>213</a:t>
              </a:r>
            </a:p>
          </p:txBody>
        </p:sp>
      </p:grpSp>
      <p:sp>
        <p:nvSpPr>
          <p:cNvPr id="314" name="CuadroTexto 313">
            <a:extLst>
              <a:ext uri="{FF2B5EF4-FFF2-40B4-BE49-F238E27FC236}">
                <a16:creationId xmlns:a16="http://schemas.microsoft.com/office/drawing/2014/main" id="{C3E5287C-B4E6-C81D-73EB-07FB0134B142}"/>
              </a:ext>
            </a:extLst>
          </p:cNvPr>
          <p:cNvSpPr txBox="1"/>
          <p:nvPr/>
        </p:nvSpPr>
        <p:spPr>
          <a:xfrm>
            <a:off x="2406400" y="4315235"/>
            <a:ext cx="614280" cy="253916"/>
          </a:xfrm>
          <a:prstGeom prst="rect">
            <a:avLst/>
          </a:prstGeom>
          <a:noFill/>
        </p:spPr>
        <p:txBody>
          <a:bodyPr wrap="square" rtlCol="0">
            <a:spAutoFit/>
          </a:bodyPr>
          <a:lstStyle/>
          <a:p>
            <a:r>
              <a:rPr lang="es-ES_tradnl" sz="1050" dirty="0"/>
              <a:t>215</a:t>
            </a:r>
          </a:p>
        </p:txBody>
      </p:sp>
      <p:sp>
        <p:nvSpPr>
          <p:cNvPr id="315" name="CuadroTexto 314">
            <a:extLst>
              <a:ext uri="{FF2B5EF4-FFF2-40B4-BE49-F238E27FC236}">
                <a16:creationId xmlns:a16="http://schemas.microsoft.com/office/drawing/2014/main" id="{E06305BF-CCB8-A05A-F806-77146E3C74E6}"/>
              </a:ext>
            </a:extLst>
          </p:cNvPr>
          <p:cNvSpPr txBox="1"/>
          <p:nvPr/>
        </p:nvSpPr>
        <p:spPr>
          <a:xfrm>
            <a:off x="2439232" y="5015581"/>
            <a:ext cx="614280" cy="253916"/>
          </a:xfrm>
          <a:prstGeom prst="rect">
            <a:avLst/>
          </a:prstGeom>
          <a:noFill/>
        </p:spPr>
        <p:txBody>
          <a:bodyPr wrap="square" rtlCol="0">
            <a:spAutoFit/>
          </a:bodyPr>
          <a:lstStyle/>
          <a:p>
            <a:r>
              <a:rPr lang="es-ES_tradnl" sz="1050" dirty="0"/>
              <a:t>41</a:t>
            </a:r>
          </a:p>
        </p:txBody>
      </p:sp>
      <p:sp>
        <p:nvSpPr>
          <p:cNvPr id="316" name="CuadroTexto 315">
            <a:extLst>
              <a:ext uri="{FF2B5EF4-FFF2-40B4-BE49-F238E27FC236}">
                <a16:creationId xmlns:a16="http://schemas.microsoft.com/office/drawing/2014/main" id="{EB220CEE-A93A-72FC-C3A2-732189FB0B40}"/>
              </a:ext>
            </a:extLst>
          </p:cNvPr>
          <p:cNvSpPr txBox="1"/>
          <p:nvPr/>
        </p:nvSpPr>
        <p:spPr>
          <a:xfrm>
            <a:off x="3910527" y="4318195"/>
            <a:ext cx="614280" cy="253916"/>
          </a:xfrm>
          <a:prstGeom prst="rect">
            <a:avLst/>
          </a:prstGeom>
          <a:noFill/>
        </p:spPr>
        <p:txBody>
          <a:bodyPr wrap="square" rtlCol="0">
            <a:spAutoFit/>
          </a:bodyPr>
          <a:lstStyle/>
          <a:p>
            <a:r>
              <a:rPr lang="es-ES_tradnl" sz="1050" dirty="0"/>
              <a:t>215</a:t>
            </a:r>
          </a:p>
        </p:txBody>
      </p:sp>
      <p:cxnSp>
        <p:nvCxnSpPr>
          <p:cNvPr id="35" name="Conector recto 34">
            <a:extLst>
              <a:ext uri="{FF2B5EF4-FFF2-40B4-BE49-F238E27FC236}">
                <a16:creationId xmlns:a16="http://schemas.microsoft.com/office/drawing/2014/main" id="{9B27DFE3-5E01-6349-2A73-FCAC9207985B}"/>
              </a:ext>
            </a:extLst>
          </p:cNvPr>
          <p:cNvCxnSpPr>
            <a:cxnSpLocks/>
          </p:cNvCxnSpPr>
          <p:nvPr/>
        </p:nvCxnSpPr>
        <p:spPr>
          <a:xfrm>
            <a:off x="9090024" y="3212306"/>
            <a:ext cx="0" cy="431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Conector recto 40">
            <a:extLst>
              <a:ext uri="{FF2B5EF4-FFF2-40B4-BE49-F238E27FC236}">
                <a16:creationId xmlns:a16="http://schemas.microsoft.com/office/drawing/2014/main" id="{BB410C7E-64DD-E4C5-688C-03A01E7090E3}"/>
              </a:ext>
            </a:extLst>
          </p:cNvPr>
          <p:cNvCxnSpPr>
            <a:cxnSpLocks/>
          </p:cNvCxnSpPr>
          <p:nvPr/>
        </p:nvCxnSpPr>
        <p:spPr>
          <a:xfrm>
            <a:off x="5970631" y="1432872"/>
            <a:ext cx="0" cy="43180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CuadroTexto 33">
            <a:extLst>
              <a:ext uri="{FF2B5EF4-FFF2-40B4-BE49-F238E27FC236}">
                <a16:creationId xmlns:a16="http://schemas.microsoft.com/office/drawing/2014/main" id="{C15E93BC-31C9-5CA0-BB7C-7B4EEF594FA0}"/>
              </a:ext>
            </a:extLst>
          </p:cNvPr>
          <p:cNvSpPr txBox="1"/>
          <p:nvPr/>
        </p:nvSpPr>
        <p:spPr>
          <a:xfrm>
            <a:off x="9343185" y="3467716"/>
            <a:ext cx="779759" cy="253916"/>
          </a:xfrm>
          <a:prstGeom prst="rect">
            <a:avLst/>
          </a:prstGeom>
          <a:noFill/>
        </p:spPr>
        <p:txBody>
          <a:bodyPr wrap="square" rtlCol="0">
            <a:spAutoFit/>
          </a:bodyPr>
          <a:lstStyle/>
          <a:p>
            <a:r>
              <a:rPr lang="es-ES_tradnl" sz="1050" dirty="0"/>
              <a:t>RESERVA</a:t>
            </a:r>
          </a:p>
        </p:txBody>
      </p:sp>
    </p:spTree>
    <p:extLst>
      <p:ext uri="{BB962C8B-B14F-4D97-AF65-F5344CB8AC3E}">
        <p14:creationId xmlns:p14="http://schemas.microsoft.com/office/powerpoint/2010/main" val="24051920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36407F-503D-6680-90F2-463CD6919520}"/>
            </a:ext>
          </a:extLst>
        </p:cNvPr>
        <p:cNvGrpSpPr/>
        <p:nvPr/>
      </p:nvGrpSpPr>
      <p:grpSpPr>
        <a:xfrm>
          <a:off x="0" y="0"/>
          <a:ext cx="0" cy="0"/>
          <a:chOff x="0" y="0"/>
          <a:chExt cx="0" cy="0"/>
        </a:xfrm>
      </p:grpSpPr>
      <p:grpSp>
        <p:nvGrpSpPr>
          <p:cNvPr id="4" name="Grupo 3">
            <a:extLst>
              <a:ext uri="{FF2B5EF4-FFF2-40B4-BE49-F238E27FC236}">
                <a16:creationId xmlns:a16="http://schemas.microsoft.com/office/drawing/2014/main" id="{1512BA00-FCE6-21AA-451A-67BA764DC1E7}"/>
              </a:ext>
            </a:extLst>
          </p:cNvPr>
          <p:cNvGrpSpPr/>
          <p:nvPr/>
        </p:nvGrpSpPr>
        <p:grpSpPr>
          <a:xfrm>
            <a:off x="0" y="85738"/>
            <a:ext cx="12192000" cy="996711"/>
            <a:chOff x="0" y="85738"/>
            <a:chExt cx="12192000" cy="996711"/>
          </a:xfrm>
        </p:grpSpPr>
        <p:sp>
          <p:nvSpPr>
            <p:cNvPr id="5" name="TextBox 4">
              <a:extLst>
                <a:ext uri="{FF2B5EF4-FFF2-40B4-BE49-F238E27FC236}">
                  <a16:creationId xmlns:a16="http://schemas.microsoft.com/office/drawing/2014/main" id="{96E1E3F0-E2BF-2C02-5B49-3F11427931DA}"/>
                </a:ext>
              </a:extLst>
            </p:cNvPr>
            <p:cNvSpPr txBox="1">
              <a:spLocks noChangeArrowheads="1"/>
            </p:cNvSpPr>
            <p:nvPr/>
          </p:nvSpPr>
          <p:spPr bwMode="auto">
            <a:xfrm>
              <a:off x="2672556" y="277132"/>
              <a:ext cx="68468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CONCEPTO DE LA OPERACIÓN</a:t>
              </a:r>
              <a:endParaRPr lang="en-US" altLang="es-CL" sz="2400" dirty="0">
                <a:latin typeface="Arial Black" panose="020B0604020202020204" pitchFamily="34" charset="0"/>
              </a:endParaRPr>
            </a:p>
          </p:txBody>
        </p:sp>
        <p:pic>
          <p:nvPicPr>
            <p:cNvPr id="6" name="Imagen 5" descr="IMG_4532.JPG">
              <a:extLst>
                <a:ext uri="{FF2B5EF4-FFF2-40B4-BE49-F238E27FC236}">
                  <a16:creationId xmlns:a16="http://schemas.microsoft.com/office/drawing/2014/main" id="{5651B75B-0E08-767F-4D3B-FB55B3D30E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22841F40-677B-ABF1-F660-132E39966D20}"/>
                </a:ext>
              </a:extLst>
            </p:cNvPr>
            <p:cNvSpPr/>
            <p:nvPr/>
          </p:nvSpPr>
          <p:spPr>
            <a:xfrm>
              <a:off x="0" y="902536"/>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sp>
        <p:nvSpPr>
          <p:cNvPr id="9" name="Rectangle 5">
            <a:extLst>
              <a:ext uri="{FF2B5EF4-FFF2-40B4-BE49-F238E27FC236}">
                <a16:creationId xmlns:a16="http://schemas.microsoft.com/office/drawing/2014/main" id="{947B39CC-B8CD-FEB6-CC62-D70B55BBA18B}"/>
              </a:ext>
            </a:extLst>
          </p:cNvPr>
          <p:cNvSpPr/>
          <p:nvPr/>
        </p:nvSpPr>
        <p:spPr>
          <a:xfrm>
            <a:off x="466950" y="1340842"/>
            <a:ext cx="3800978" cy="3093271"/>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defRPr/>
            </a:pPr>
            <a:r>
              <a:rPr lang="en-US" altLang="es-CL" sz="900" b="1" u="sng" dirty="0">
                <a:solidFill>
                  <a:srgbClr val="000000"/>
                </a:solidFill>
                <a:latin typeface="Arial" panose="020B0604020202020204" pitchFamily="34" charset="0"/>
                <a:cs typeface="Arial" panose="020B0604020202020204" pitchFamily="34" charset="0"/>
              </a:rPr>
              <a:t>PUNTO DE DECISIÓN</a:t>
            </a:r>
            <a:r>
              <a:rPr lang="en-US" altLang="es-CL" sz="900" b="1" dirty="0">
                <a:solidFill>
                  <a:srgbClr val="000000"/>
                </a:solidFill>
                <a:latin typeface="Arial" panose="020B0604020202020204" pitchFamily="34" charset="0"/>
                <a:cs typeface="Arial" panose="020B0604020202020204" pitchFamily="34" charset="0"/>
              </a:rPr>
              <a:t>: </a:t>
            </a:r>
          </a:p>
          <a:p>
            <a:pPr eaLnBrk="1" hangingPunct="1">
              <a:lnSpc>
                <a:spcPct val="100000"/>
              </a:lnSpc>
              <a:spcBef>
                <a:spcPct val="0"/>
              </a:spcBef>
              <a:buFontTx/>
              <a:buNone/>
              <a:defRPr/>
            </a:pPr>
            <a:r>
              <a:rPr lang="en-US" altLang="es-CL" sz="900" b="1" dirty="0">
                <a:solidFill>
                  <a:srgbClr val="000000"/>
                </a:solidFill>
                <a:latin typeface="Arial" panose="020B0604020202020204" pitchFamily="34" charset="0"/>
                <a:cs typeface="Arial" panose="020B0604020202020204" pitchFamily="34" charset="0"/>
              </a:rPr>
              <a:t>BLS RECONOCIDA Y ASEGURADA // ACTUALIZACIÓN ISR // PUENTE DE CUERDA HABILITADO // OBJ. CAPTURADO // </a:t>
            </a:r>
            <a:endParaRPr lang="en-US" altLang="es-CL" sz="900" dirty="0">
              <a:solidFill>
                <a:srgbClr val="000000"/>
              </a:solidFill>
              <a:latin typeface="Arial" panose="020B0604020202020204" pitchFamily="34" charset="0"/>
              <a:cs typeface="Arial" panose="020B0604020202020204" pitchFamily="34" charset="0"/>
            </a:endParaRPr>
          </a:p>
          <a:p>
            <a:pPr eaLnBrk="1" hangingPunct="1">
              <a:lnSpc>
                <a:spcPct val="100000"/>
              </a:lnSpc>
              <a:spcBef>
                <a:spcPct val="0"/>
              </a:spcBef>
              <a:buFontTx/>
              <a:buNone/>
              <a:defRPr/>
            </a:pPr>
            <a:r>
              <a:rPr lang="en-US" altLang="es-CL" sz="900" dirty="0">
                <a:solidFill>
                  <a:srgbClr val="000000"/>
                </a:solidFill>
                <a:latin typeface="Arial" panose="020B0604020202020204" pitchFamily="34" charset="0"/>
                <a:cs typeface="Arial" panose="020B0604020202020204" pitchFamily="34" charset="0"/>
              </a:rPr>
              <a:t>​</a:t>
            </a:r>
          </a:p>
          <a:p>
            <a:pPr eaLnBrk="1" hangingPunct="1">
              <a:lnSpc>
                <a:spcPct val="100000"/>
              </a:lnSpc>
              <a:spcBef>
                <a:spcPct val="0"/>
              </a:spcBef>
              <a:buFontTx/>
              <a:buNone/>
              <a:defRPr/>
            </a:pPr>
            <a:r>
              <a:rPr lang="en-US" altLang="es-CL" sz="900" b="1" u="sng" dirty="0">
                <a:solidFill>
                  <a:srgbClr val="000000"/>
                </a:solidFill>
                <a:latin typeface="Arial" panose="020B0604020202020204" pitchFamily="34" charset="0"/>
                <a:cs typeface="Arial" panose="020B0604020202020204" pitchFamily="34" charset="0"/>
              </a:rPr>
              <a:t>FASES DEL OPERACIÓN</a:t>
            </a:r>
            <a:r>
              <a:rPr lang="en-US" altLang="es-CL" sz="900" b="1" dirty="0">
                <a:solidFill>
                  <a:srgbClr val="000000"/>
                </a:solidFill>
                <a:latin typeface="Arial" panose="020B0604020202020204" pitchFamily="34" charset="0"/>
                <a:cs typeface="Arial" panose="020B0604020202020204" pitchFamily="34" charset="0"/>
              </a:rPr>
              <a:t>:</a:t>
            </a:r>
            <a:r>
              <a:rPr lang="en-US" altLang="es-CL" sz="900" dirty="0">
                <a:solidFill>
                  <a:srgbClr val="000000"/>
                </a:solidFill>
                <a:latin typeface="Arial" panose="020B0604020202020204" pitchFamily="34" charset="0"/>
                <a:cs typeface="Arial" panose="020B0604020202020204" pitchFamily="34" charset="0"/>
              </a:rPr>
              <a:t>​</a:t>
            </a:r>
          </a:p>
          <a:p>
            <a:pPr eaLnBrk="1" hangingPunct="1">
              <a:lnSpc>
                <a:spcPct val="100000"/>
              </a:lnSpc>
              <a:spcBef>
                <a:spcPct val="0"/>
              </a:spcBef>
              <a:buFontTx/>
              <a:buNone/>
              <a:defRPr/>
            </a:pPr>
            <a:endParaRPr lang="en-US" altLang="es-CL" sz="900" dirty="0">
              <a:solidFill>
                <a:srgbClr val="000000"/>
              </a:solidFill>
              <a:latin typeface="Arial" panose="020B0604020202020204" pitchFamily="34" charset="0"/>
              <a:cs typeface="Arial" panose="020B0604020202020204" pitchFamily="34" charset="0"/>
            </a:endParaRPr>
          </a:p>
          <a:p>
            <a:pPr marL="171450" indent="-171450" eaLnBrk="1" hangingPunct="1">
              <a:lnSpc>
                <a:spcPct val="100000"/>
              </a:lnSpc>
              <a:spcBef>
                <a:spcPct val="0"/>
              </a:spcBef>
              <a:buFont typeface="Wingdings" pitchFamily="2" charset="2"/>
              <a:buChar char="q"/>
              <a:defRPr/>
            </a:pPr>
            <a:r>
              <a:rPr lang="en-US" altLang="es-CL" sz="900" b="1" dirty="0">
                <a:solidFill>
                  <a:srgbClr val="000000"/>
                </a:solidFill>
                <a:latin typeface="Arial" panose="020B0604020202020204" pitchFamily="34" charset="0"/>
                <a:cs typeface="Arial" panose="020B0604020202020204" pitchFamily="34" charset="0"/>
              </a:rPr>
              <a:t>PH I: CONFIGURACIÓN</a:t>
            </a:r>
          </a:p>
          <a:p>
            <a:pPr eaLnBrk="1" hangingPunct="1">
              <a:lnSpc>
                <a:spcPct val="100000"/>
              </a:lnSpc>
              <a:spcBef>
                <a:spcPct val="0"/>
              </a:spcBef>
              <a:buFontTx/>
              <a:buNone/>
              <a:defRPr/>
            </a:pPr>
            <a:r>
              <a:rPr lang="en-US" altLang="es-CL" sz="900" b="1" dirty="0">
                <a:solidFill>
                  <a:srgbClr val="000000"/>
                </a:solidFill>
                <a:latin typeface="Arial" panose="020B0604020202020204" pitchFamily="34" charset="0"/>
                <a:cs typeface="Arial" panose="020B0604020202020204" pitchFamily="34" charset="0"/>
              </a:rPr>
              <a:t>KEY TASK </a:t>
            </a:r>
          </a:p>
          <a:p>
            <a:pPr>
              <a:lnSpc>
                <a:spcPct val="100000"/>
              </a:lnSpc>
              <a:spcBef>
                <a:spcPct val="0"/>
              </a:spcBef>
              <a:defRPr/>
            </a:pPr>
            <a:r>
              <a:rPr lang="en-US" altLang="es-CL" sz="900" dirty="0">
                <a:solidFill>
                  <a:srgbClr val="000000"/>
                </a:solidFill>
                <a:latin typeface="Arial" panose="020B0604020202020204" pitchFamily="34" charset="0"/>
                <a:cs typeface="Arial" panose="020B0604020202020204" pitchFamily="34" charset="0"/>
              </a:rPr>
              <a:t> INSERCION DE ISR</a:t>
            </a:r>
          </a:p>
          <a:p>
            <a:pPr eaLnBrk="1" hangingPunct="1">
              <a:lnSpc>
                <a:spcPct val="100000"/>
              </a:lnSpc>
              <a:spcBef>
                <a:spcPct val="0"/>
              </a:spcBef>
              <a:defRPr/>
            </a:pPr>
            <a:r>
              <a:rPr lang="en-US" altLang="es-CL" sz="900" dirty="0">
                <a:solidFill>
                  <a:srgbClr val="000000"/>
                </a:solidFill>
                <a:latin typeface="Arial" panose="020B0604020202020204" pitchFamily="34" charset="0"/>
                <a:cs typeface="Arial" panose="020B0604020202020204" pitchFamily="34" charset="0"/>
              </a:rPr>
              <a:t> BLS ASEGURADA NLT DÍA D, H-3.</a:t>
            </a:r>
          </a:p>
          <a:p>
            <a:pPr eaLnBrk="1" hangingPunct="1">
              <a:lnSpc>
                <a:spcPct val="100000"/>
              </a:lnSpc>
              <a:spcBef>
                <a:spcPct val="0"/>
              </a:spcBef>
              <a:defRPr/>
            </a:pPr>
            <a:r>
              <a:rPr lang="en-US" altLang="es-CL" sz="900" dirty="0">
                <a:solidFill>
                  <a:srgbClr val="000000"/>
                </a:solidFill>
                <a:latin typeface="Arial" panose="020B0604020202020204" pitchFamily="34" charset="0"/>
                <a:cs typeface="Arial" panose="020B0604020202020204" pitchFamily="34" charset="0"/>
              </a:rPr>
              <a:t> RECONOCER PUENTE CUERDA</a:t>
            </a:r>
          </a:p>
          <a:p>
            <a:pPr eaLnBrk="1" hangingPunct="1">
              <a:lnSpc>
                <a:spcPct val="100000"/>
              </a:lnSpc>
              <a:spcBef>
                <a:spcPct val="0"/>
              </a:spcBef>
              <a:defRPr/>
            </a:pPr>
            <a:endParaRPr lang="en-US" altLang="es-CL" sz="900" dirty="0">
              <a:solidFill>
                <a:srgbClr val="000000"/>
              </a:solidFill>
              <a:latin typeface="Arial" panose="020B0604020202020204" pitchFamily="34" charset="0"/>
              <a:cs typeface="Arial" panose="020B0604020202020204" pitchFamily="34" charset="0"/>
            </a:endParaRPr>
          </a:p>
          <a:p>
            <a:pPr marL="171450" indent="-171450">
              <a:lnSpc>
                <a:spcPct val="100000"/>
              </a:lnSpc>
              <a:spcBef>
                <a:spcPct val="0"/>
              </a:spcBef>
              <a:buFont typeface="Wingdings" pitchFamily="2" charset="2"/>
              <a:buChar char="q"/>
              <a:defRPr/>
            </a:pPr>
            <a:r>
              <a:rPr lang="en-US" altLang="es-CL" sz="900" b="1" dirty="0">
                <a:solidFill>
                  <a:srgbClr val="000000"/>
                </a:solidFill>
                <a:latin typeface="Arial" panose="020B0604020202020204" pitchFamily="34" charset="0"/>
                <a:cs typeface="Arial" panose="020B0604020202020204" pitchFamily="34" charset="0"/>
              </a:rPr>
              <a:t>PH II: ASALTO</a:t>
            </a:r>
          </a:p>
          <a:p>
            <a:pPr eaLnBrk="1" hangingPunct="1">
              <a:lnSpc>
                <a:spcPct val="100000"/>
              </a:lnSpc>
              <a:spcBef>
                <a:spcPct val="0"/>
              </a:spcBef>
              <a:buFontTx/>
              <a:buNone/>
              <a:defRPr/>
            </a:pPr>
            <a:r>
              <a:rPr lang="en-US" altLang="es-CL" sz="900" b="1" dirty="0">
                <a:solidFill>
                  <a:srgbClr val="000000"/>
                </a:solidFill>
                <a:latin typeface="Arial" panose="020B0604020202020204" pitchFamily="34" charset="0"/>
                <a:cs typeface="Arial" panose="020B0604020202020204" pitchFamily="34" charset="0"/>
              </a:rPr>
              <a:t>KEY TASK</a:t>
            </a:r>
            <a:endParaRPr lang="en-US" altLang="es-CL" sz="900" dirty="0">
              <a:solidFill>
                <a:srgbClr val="000000"/>
              </a:solidFill>
              <a:latin typeface="Arial" panose="020B0604020202020204" pitchFamily="34" charset="0"/>
              <a:cs typeface="Arial" panose="020B0604020202020204" pitchFamily="34" charset="0"/>
            </a:endParaRPr>
          </a:p>
          <a:p>
            <a:pPr>
              <a:lnSpc>
                <a:spcPct val="100000"/>
              </a:lnSpc>
              <a:spcBef>
                <a:spcPct val="0"/>
              </a:spcBef>
              <a:defRPr/>
            </a:pPr>
            <a:r>
              <a:rPr lang="en-US" altLang="es-CL" sz="900" dirty="0">
                <a:solidFill>
                  <a:srgbClr val="000000"/>
                </a:solidFill>
                <a:latin typeface="Arial" panose="020B0604020202020204" pitchFamily="34" charset="0"/>
                <a:cs typeface="Arial" panose="020B0604020202020204" pitchFamily="34" charset="0"/>
              </a:rPr>
              <a:t> ASEGURAR AR Bn.</a:t>
            </a:r>
          </a:p>
          <a:p>
            <a:pPr>
              <a:lnSpc>
                <a:spcPct val="100000"/>
              </a:lnSpc>
              <a:spcBef>
                <a:spcPct val="0"/>
              </a:spcBef>
              <a:defRPr/>
            </a:pPr>
            <a:r>
              <a:rPr lang="en-US" altLang="es-CL" sz="900" dirty="0">
                <a:solidFill>
                  <a:srgbClr val="000000"/>
                </a:solidFill>
                <a:latin typeface="Arial" panose="020B0604020202020204" pitchFamily="34" charset="0"/>
                <a:cs typeface="Arial" panose="020B0604020202020204" pitchFamily="34" charset="0"/>
              </a:rPr>
              <a:t> ASEGURAR PUENTE CUERDA. </a:t>
            </a:r>
          </a:p>
          <a:p>
            <a:pPr>
              <a:lnSpc>
                <a:spcPct val="100000"/>
              </a:lnSpc>
              <a:spcBef>
                <a:spcPct val="0"/>
              </a:spcBef>
              <a:defRPr/>
            </a:pPr>
            <a:r>
              <a:rPr lang="en-US" altLang="es-CL" sz="900" dirty="0">
                <a:solidFill>
                  <a:srgbClr val="000000"/>
                </a:solidFill>
                <a:latin typeface="Arial" panose="020B0604020202020204" pitchFamily="34" charset="0"/>
                <a:cs typeface="Arial" panose="020B0604020202020204" pitchFamily="34" charset="0"/>
              </a:rPr>
              <a:t> CAPTURAR OBJ BRAVO </a:t>
            </a:r>
          </a:p>
          <a:p>
            <a:pPr eaLnBrk="1" hangingPunct="1">
              <a:lnSpc>
                <a:spcPct val="100000"/>
              </a:lnSpc>
              <a:spcBef>
                <a:spcPct val="0"/>
              </a:spcBef>
              <a:buNone/>
              <a:defRPr/>
            </a:pPr>
            <a:endParaRPr lang="en-US" altLang="es-CL" sz="900" dirty="0">
              <a:solidFill>
                <a:srgbClr val="000000"/>
              </a:solidFill>
              <a:latin typeface="Arial" panose="020B0604020202020204" pitchFamily="34" charset="0"/>
              <a:cs typeface="Arial" panose="020B0604020202020204" pitchFamily="34" charset="0"/>
            </a:endParaRPr>
          </a:p>
          <a:p>
            <a:pPr marL="171450" indent="-171450" eaLnBrk="1" hangingPunct="1">
              <a:lnSpc>
                <a:spcPct val="100000"/>
              </a:lnSpc>
              <a:spcBef>
                <a:spcPct val="0"/>
              </a:spcBef>
              <a:buFont typeface="Wingdings" pitchFamily="2" charset="2"/>
              <a:buChar char="q"/>
              <a:defRPr/>
            </a:pPr>
            <a:r>
              <a:rPr lang="en-US" altLang="es-CL" sz="900" b="1" dirty="0">
                <a:solidFill>
                  <a:srgbClr val="000000"/>
                </a:solidFill>
                <a:latin typeface="Arial" panose="020B0604020202020204" pitchFamily="34" charset="0"/>
                <a:cs typeface="Arial" panose="020B0604020202020204" pitchFamily="34" charset="0"/>
              </a:rPr>
              <a:t>PH III: MANTENCIÓN</a:t>
            </a:r>
          </a:p>
          <a:p>
            <a:pPr>
              <a:lnSpc>
                <a:spcPct val="100000"/>
              </a:lnSpc>
              <a:spcBef>
                <a:spcPct val="0"/>
              </a:spcBef>
              <a:buNone/>
              <a:defRPr/>
            </a:pPr>
            <a:r>
              <a:rPr lang="en-US" altLang="es-CL" sz="900" b="1" dirty="0">
                <a:solidFill>
                  <a:srgbClr val="000000"/>
                </a:solidFill>
                <a:latin typeface="Arial" panose="020B0604020202020204" pitchFamily="34" charset="0"/>
                <a:cs typeface="Arial" panose="020B0604020202020204" pitchFamily="34" charset="0"/>
              </a:rPr>
              <a:t>KEY TASK</a:t>
            </a:r>
            <a:endParaRPr lang="en-US" altLang="es-CL" sz="900" dirty="0">
              <a:solidFill>
                <a:srgbClr val="000000"/>
              </a:solidFill>
              <a:latin typeface="Arial" panose="020B0604020202020204" pitchFamily="34" charset="0"/>
              <a:cs typeface="Arial" panose="020B0604020202020204" pitchFamily="34" charset="0"/>
            </a:endParaRPr>
          </a:p>
          <a:p>
            <a:pPr>
              <a:lnSpc>
                <a:spcPct val="100000"/>
              </a:lnSpc>
              <a:spcBef>
                <a:spcPct val="0"/>
              </a:spcBef>
              <a:buNone/>
              <a:defRPr/>
            </a:pPr>
            <a:r>
              <a:rPr lang="en-US" altLang="es-CL" sz="900" dirty="0">
                <a:solidFill>
                  <a:srgbClr val="000000"/>
                </a:solidFill>
                <a:latin typeface="Arial" panose="020B0604020202020204" pitchFamily="34" charset="0"/>
                <a:cs typeface="Arial" panose="020B0604020202020204" pitchFamily="34" charset="0"/>
              </a:rPr>
              <a:t>CSSA EN OBJETIVO B.</a:t>
            </a:r>
          </a:p>
          <a:p>
            <a:pPr>
              <a:lnSpc>
                <a:spcPct val="100000"/>
              </a:lnSpc>
              <a:spcBef>
                <a:spcPct val="0"/>
              </a:spcBef>
              <a:buNone/>
              <a:defRPr/>
            </a:pPr>
            <a:r>
              <a:rPr lang="en-US" altLang="es-CL" sz="900" dirty="0">
                <a:solidFill>
                  <a:srgbClr val="000000"/>
                </a:solidFill>
                <a:latin typeface="Arial" panose="020B0604020202020204" pitchFamily="34" charset="0"/>
                <a:cs typeface="Arial" panose="020B0604020202020204" pitchFamily="34" charset="0"/>
              </a:rPr>
              <a:t>BLOQUEO AVENIDAS DE APROXIMACIÓN</a:t>
            </a:r>
          </a:p>
          <a:p>
            <a:pPr>
              <a:lnSpc>
                <a:spcPct val="100000"/>
              </a:lnSpc>
              <a:spcBef>
                <a:spcPct val="0"/>
              </a:spcBef>
              <a:buNone/>
              <a:defRPr/>
            </a:pPr>
            <a:r>
              <a:rPr lang="en-US" altLang="es-CL" sz="800" dirty="0">
                <a:solidFill>
                  <a:srgbClr val="000000"/>
                </a:solidFill>
                <a:latin typeface="Arial" panose="020B0604020202020204" pitchFamily="34" charset="0"/>
                <a:cs typeface="Arial" panose="020B0604020202020204" pitchFamily="34" charset="0"/>
              </a:rPr>
              <a:t>​</a:t>
            </a:r>
          </a:p>
        </p:txBody>
      </p:sp>
      <p:pic>
        <p:nvPicPr>
          <p:cNvPr id="7" name="Imagen 6">
            <a:extLst>
              <a:ext uri="{FF2B5EF4-FFF2-40B4-BE49-F238E27FC236}">
                <a16:creationId xmlns:a16="http://schemas.microsoft.com/office/drawing/2014/main" id="{B0694592-7B7F-1CEF-1F0F-02D56B843D1D}"/>
              </a:ext>
            </a:extLst>
          </p:cNvPr>
          <p:cNvPicPr>
            <a:picLocks noChangeAspect="1"/>
          </p:cNvPicPr>
          <p:nvPr/>
        </p:nvPicPr>
        <p:blipFill>
          <a:blip r:embed="rId3"/>
          <a:stretch>
            <a:fillRect/>
          </a:stretch>
        </p:blipFill>
        <p:spPr>
          <a:xfrm>
            <a:off x="4346869" y="1339843"/>
            <a:ext cx="7688638" cy="5169493"/>
          </a:xfrm>
          <a:prstGeom prst="rect">
            <a:avLst/>
          </a:prstGeom>
        </p:spPr>
      </p:pic>
      <p:sp>
        <p:nvSpPr>
          <p:cNvPr id="10" name="Elipse 9">
            <a:extLst>
              <a:ext uri="{FF2B5EF4-FFF2-40B4-BE49-F238E27FC236}">
                <a16:creationId xmlns:a16="http://schemas.microsoft.com/office/drawing/2014/main" id="{A5C1DCD6-E1F9-227F-1BD7-B2A571CABB13}"/>
              </a:ext>
            </a:extLst>
          </p:cNvPr>
          <p:cNvSpPr/>
          <p:nvPr/>
        </p:nvSpPr>
        <p:spPr>
          <a:xfrm>
            <a:off x="6535446" y="4455039"/>
            <a:ext cx="469557" cy="38306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1000" b="1" dirty="0"/>
              <a:t>AR</a:t>
            </a:r>
          </a:p>
        </p:txBody>
      </p:sp>
      <p:sp>
        <p:nvSpPr>
          <p:cNvPr id="41" name="Elipse 40">
            <a:extLst>
              <a:ext uri="{FF2B5EF4-FFF2-40B4-BE49-F238E27FC236}">
                <a16:creationId xmlns:a16="http://schemas.microsoft.com/office/drawing/2014/main" id="{DBE387CA-7C2C-BCC3-1407-EF348930D92E}"/>
              </a:ext>
            </a:extLst>
          </p:cNvPr>
          <p:cNvSpPr/>
          <p:nvPr/>
        </p:nvSpPr>
        <p:spPr>
          <a:xfrm>
            <a:off x="10576530" y="5012218"/>
            <a:ext cx="135924" cy="169857"/>
          </a:xfrm>
          <a:prstGeom prst="ellipse">
            <a:avLst/>
          </a:prstGeom>
          <a:solidFill>
            <a:schemeClr val="accent4">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42" name="CuadroTexto 41">
            <a:extLst>
              <a:ext uri="{FF2B5EF4-FFF2-40B4-BE49-F238E27FC236}">
                <a16:creationId xmlns:a16="http://schemas.microsoft.com/office/drawing/2014/main" id="{AF31AB84-A407-2DEC-70D5-4198C90D8CE0}"/>
              </a:ext>
            </a:extLst>
          </p:cNvPr>
          <p:cNvSpPr txBox="1"/>
          <p:nvPr/>
        </p:nvSpPr>
        <p:spPr>
          <a:xfrm>
            <a:off x="10329493" y="5187790"/>
            <a:ext cx="569387" cy="215444"/>
          </a:xfrm>
          <a:prstGeom prst="rect">
            <a:avLst/>
          </a:prstGeom>
          <a:noFill/>
        </p:spPr>
        <p:txBody>
          <a:bodyPr wrap="none" rtlCol="0">
            <a:spAutoFit/>
          </a:bodyPr>
          <a:lstStyle/>
          <a:p>
            <a:r>
              <a:rPr lang="es-CL" sz="800" b="1" dirty="0"/>
              <a:t>BLS CAFÉ</a:t>
            </a:r>
          </a:p>
        </p:txBody>
      </p:sp>
      <p:sp>
        <p:nvSpPr>
          <p:cNvPr id="45" name="Forma libre 44">
            <a:extLst>
              <a:ext uri="{FF2B5EF4-FFF2-40B4-BE49-F238E27FC236}">
                <a16:creationId xmlns:a16="http://schemas.microsoft.com/office/drawing/2014/main" id="{4B8C51DD-1152-6DDC-6457-362640B1CB7C}"/>
              </a:ext>
            </a:extLst>
          </p:cNvPr>
          <p:cNvSpPr/>
          <p:nvPr/>
        </p:nvSpPr>
        <p:spPr>
          <a:xfrm rot="11770503" flipH="1">
            <a:off x="10924735" y="3065624"/>
            <a:ext cx="648825" cy="2018910"/>
          </a:xfrm>
          <a:custGeom>
            <a:avLst/>
            <a:gdLst>
              <a:gd name="connsiteX0" fmla="*/ 480060 w 480060"/>
              <a:gd name="connsiteY0" fmla="*/ 708660 h 853440"/>
              <a:gd name="connsiteX1" fmla="*/ 198120 w 480060"/>
              <a:gd name="connsiteY1" fmla="*/ 190500 h 853440"/>
              <a:gd name="connsiteX2" fmla="*/ 281940 w 480060"/>
              <a:gd name="connsiteY2" fmla="*/ 160020 h 853440"/>
              <a:gd name="connsiteX3" fmla="*/ 53340 w 480060"/>
              <a:gd name="connsiteY3" fmla="*/ 0 h 853440"/>
              <a:gd name="connsiteX4" fmla="*/ 0 w 480060"/>
              <a:gd name="connsiteY4" fmla="*/ 259080 h 853440"/>
              <a:gd name="connsiteX5" fmla="*/ 68580 w 480060"/>
              <a:gd name="connsiteY5" fmla="*/ 236220 h 853440"/>
              <a:gd name="connsiteX6" fmla="*/ 205740 w 480060"/>
              <a:gd name="connsiteY6" fmla="*/ 853440 h 853440"/>
              <a:gd name="connsiteX0" fmla="*/ 480060 w 480060"/>
              <a:gd name="connsiteY0" fmla="*/ 708660 h 864942"/>
              <a:gd name="connsiteX1" fmla="*/ 198120 w 480060"/>
              <a:gd name="connsiteY1" fmla="*/ 190500 h 864942"/>
              <a:gd name="connsiteX2" fmla="*/ 281940 w 480060"/>
              <a:gd name="connsiteY2" fmla="*/ 160020 h 864942"/>
              <a:gd name="connsiteX3" fmla="*/ 53340 w 480060"/>
              <a:gd name="connsiteY3" fmla="*/ 0 h 864942"/>
              <a:gd name="connsiteX4" fmla="*/ 0 w 480060"/>
              <a:gd name="connsiteY4" fmla="*/ 259080 h 864942"/>
              <a:gd name="connsiteX5" fmla="*/ 68580 w 480060"/>
              <a:gd name="connsiteY5" fmla="*/ 236220 h 864942"/>
              <a:gd name="connsiteX6" fmla="*/ 222992 w 480060"/>
              <a:gd name="connsiteY6" fmla="*/ 864942 h 86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0060" h="864942">
                <a:moveTo>
                  <a:pt x="480060" y="708660"/>
                </a:moveTo>
                <a:lnTo>
                  <a:pt x="198120" y="190500"/>
                </a:lnTo>
                <a:lnTo>
                  <a:pt x="281940" y="160020"/>
                </a:lnTo>
                <a:lnTo>
                  <a:pt x="53340" y="0"/>
                </a:lnTo>
                <a:lnTo>
                  <a:pt x="0" y="259080"/>
                </a:lnTo>
                <a:lnTo>
                  <a:pt x="68580" y="236220"/>
                </a:lnTo>
                <a:cubicBezTo>
                  <a:pt x="114300" y="441960"/>
                  <a:pt x="177272" y="659202"/>
                  <a:pt x="222992" y="864942"/>
                </a:cubicBezTo>
              </a:path>
            </a:pathLst>
          </a:custGeom>
          <a:noFill/>
          <a:ln w="19050">
            <a:solidFill>
              <a:srgbClr val="0070C0"/>
            </a:solidFill>
          </a:ln>
          <a:effectLst>
            <a:outerShdw blurRad="50800" dist="12700" dir="5400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4" name="CuadroTexto 53">
            <a:extLst>
              <a:ext uri="{FF2B5EF4-FFF2-40B4-BE49-F238E27FC236}">
                <a16:creationId xmlns:a16="http://schemas.microsoft.com/office/drawing/2014/main" id="{13653F8A-9C1B-3D3A-14AD-C7625F59D1DF}"/>
              </a:ext>
            </a:extLst>
          </p:cNvPr>
          <p:cNvSpPr txBox="1"/>
          <p:nvPr/>
        </p:nvSpPr>
        <p:spPr>
          <a:xfrm>
            <a:off x="9825653" y="5785153"/>
            <a:ext cx="444656" cy="230832"/>
          </a:xfrm>
          <a:prstGeom prst="rect">
            <a:avLst/>
          </a:prstGeom>
          <a:noFill/>
        </p:spPr>
        <p:txBody>
          <a:bodyPr wrap="square" rtlCol="0">
            <a:spAutoFit/>
          </a:bodyPr>
          <a:lstStyle/>
          <a:p>
            <a:r>
              <a:rPr lang="es-CL" sz="900" dirty="0"/>
              <a:t>D / H</a:t>
            </a:r>
          </a:p>
        </p:txBody>
      </p:sp>
      <p:sp>
        <p:nvSpPr>
          <p:cNvPr id="57" name="Forma libre 56">
            <a:extLst>
              <a:ext uri="{FF2B5EF4-FFF2-40B4-BE49-F238E27FC236}">
                <a16:creationId xmlns:a16="http://schemas.microsoft.com/office/drawing/2014/main" id="{A8CDFB53-AC47-466E-B23A-7C7FE034675B}"/>
              </a:ext>
            </a:extLst>
          </p:cNvPr>
          <p:cNvSpPr/>
          <p:nvPr/>
        </p:nvSpPr>
        <p:spPr>
          <a:xfrm>
            <a:off x="10798590" y="4503260"/>
            <a:ext cx="232658" cy="367924"/>
          </a:xfrm>
          <a:custGeom>
            <a:avLst/>
            <a:gdLst>
              <a:gd name="connsiteX0" fmla="*/ 113624 w 232658"/>
              <a:gd name="connsiteY0" fmla="*/ 64928 h 367924"/>
              <a:gd name="connsiteX1" fmla="*/ 54107 w 232658"/>
              <a:gd name="connsiteY1" fmla="*/ 0 h 367924"/>
              <a:gd name="connsiteX2" fmla="*/ 0 w 232658"/>
              <a:gd name="connsiteY2" fmla="*/ 367924 h 367924"/>
              <a:gd name="connsiteX3" fmla="*/ 232658 w 232658"/>
              <a:gd name="connsiteY3" fmla="*/ 189373 h 367924"/>
              <a:gd name="connsiteX4" fmla="*/ 178552 w 232658"/>
              <a:gd name="connsiteY4" fmla="*/ 135266 h 3679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658" h="367924">
                <a:moveTo>
                  <a:pt x="113624" y="64928"/>
                </a:moveTo>
                <a:lnTo>
                  <a:pt x="54107" y="0"/>
                </a:lnTo>
                <a:lnTo>
                  <a:pt x="0" y="367924"/>
                </a:lnTo>
                <a:lnTo>
                  <a:pt x="232658" y="189373"/>
                </a:lnTo>
                <a:lnTo>
                  <a:pt x="178552" y="135266"/>
                </a:lnTo>
              </a:path>
            </a:pathLst>
          </a:custGeom>
          <a:noFill/>
          <a:ln w="19050">
            <a:solidFill>
              <a:srgbClr val="0070C0"/>
            </a:solidFill>
          </a:ln>
          <a:effectLst>
            <a:outerShdw blurRad="50800" dist="12700" dir="5400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58" name="Forma libre 57">
            <a:extLst>
              <a:ext uri="{FF2B5EF4-FFF2-40B4-BE49-F238E27FC236}">
                <a16:creationId xmlns:a16="http://schemas.microsoft.com/office/drawing/2014/main" id="{D3313196-4704-3295-200B-8443C08BCC22}"/>
              </a:ext>
            </a:extLst>
          </p:cNvPr>
          <p:cNvSpPr/>
          <p:nvPr/>
        </p:nvSpPr>
        <p:spPr>
          <a:xfrm>
            <a:off x="8672208" y="4714274"/>
            <a:ext cx="1763873" cy="1055077"/>
          </a:xfrm>
          <a:custGeom>
            <a:avLst/>
            <a:gdLst>
              <a:gd name="connsiteX0" fmla="*/ 1763873 w 1763873"/>
              <a:gd name="connsiteY0" fmla="*/ 270533 h 1065898"/>
              <a:gd name="connsiteX1" fmla="*/ 1569089 w 1763873"/>
              <a:gd name="connsiteY1" fmla="*/ 194784 h 1065898"/>
              <a:gd name="connsiteX2" fmla="*/ 1417591 w 1763873"/>
              <a:gd name="connsiteY2" fmla="*/ 162320 h 1065898"/>
              <a:gd name="connsiteX3" fmla="*/ 1303967 w 1763873"/>
              <a:gd name="connsiteY3" fmla="*/ 140677 h 1065898"/>
              <a:gd name="connsiteX4" fmla="*/ 1157880 w 1763873"/>
              <a:gd name="connsiteY4" fmla="*/ 140677 h 1065898"/>
              <a:gd name="connsiteX5" fmla="*/ 1044256 w 1763873"/>
              <a:gd name="connsiteY5" fmla="*/ 183962 h 1065898"/>
              <a:gd name="connsiteX6" fmla="*/ 952275 w 1763873"/>
              <a:gd name="connsiteY6" fmla="*/ 254301 h 1065898"/>
              <a:gd name="connsiteX7" fmla="*/ 871115 w 1763873"/>
              <a:gd name="connsiteY7" fmla="*/ 324639 h 1065898"/>
              <a:gd name="connsiteX8" fmla="*/ 784545 w 1763873"/>
              <a:gd name="connsiteY8" fmla="*/ 324639 h 1065898"/>
              <a:gd name="connsiteX9" fmla="*/ 708796 w 1763873"/>
              <a:gd name="connsiteY9" fmla="*/ 292175 h 1065898"/>
              <a:gd name="connsiteX10" fmla="*/ 676332 w 1763873"/>
              <a:gd name="connsiteY10" fmla="*/ 216426 h 1065898"/>
              <a:gd name="connsiteX11" fmla="*/ 649279 w 1763873"/>
              <a:gd name="connsiteY11" fmla="*/ 97392 h 1065898"/>
              <a:gd name="connsiteX12" fmla="*/ 573529 w 1763873"/>
              <a:gd name="connsiteY12" fmla="*/ 48696 h 1065898"/>
              <a:gd name="connsiteX13" fmla="*/ 454495 w 1763873"/>
              <a:gd name="connsiteY13" fmla="*/ 0 h 1065898"/>
              <a:gd name="connsiteX14" fmla="*/ 292176 w 1763873"/>
              <a:gd name="connsiteY14" fmla="*/ 0 h 1065898"/>
              <a:gd name="connsiteX15" fmla="*/ 211016 w 1763873"/>
              <a:gd name="connsiteY15" fmla="*/ 64928 h 1065898"/>
              <a:gd name="connsiteX16" fmla="*/ 162320 w 1763873"/>
              <a:gd name="connsiteY16" fmla="*/ 221837 h 1065898"/>
              <a:gd name="connsiteX17" fmla="*/ 124445 w 1763873"/>
              <a:gd name="connsiteY17" fmla="*/ 389567 h 1065898"/>
              <a:gd name="connsiteX18" fmla="*/ 124445 w 1763873"/>
              <a:gd name="connsiteY18" fmla="*/ 622225 h 1065898"/>
              <a:gd name="connsiteX19" fmla="*/ 86571 w 1763873"/>
              <a:gd name="connsiteY19" fmla="*/ 746670 h 1065898"/>
              <a:gd name="connsiteX20" fmla="*/ 0 w 1763873"/>
              <a:gd name="connsiteY20" fmla="*/ 697974 h 1065898"/>
              <a:gd name="connsiteX21" fmla="*/ 64928 w 1763873"/>
              <a:gd name="connsiteY21" fmla="*/ 1065898 h 1065898"/>
              <a:gd name="connsiteX22" fmla="*/ 400389 w 1763873"/>
              <a:gd name="connsiteY22" fmla="*/ 849472 h 1065898"/>
              <a:gd name="connsiteX23" fmla="*/ 297586 w 1763873"/>
              <a:gd name="connsiteY23" fmla="*/ 838651 h 1065898"/>
              <a:gd name="connsiteX24" fmla="*/ 384157 w 1763873"/>
              <a:gd name="connsiteY24" fmla="*/ 692563 h 1065898"/>
              <a:gd name="connsiteX25" fmla="*/ 411210 w 1763873"/>
              <a:gd name="connsiteY25" fmla="*/ 573529 h 1065898"/>
              <a:gd name="connsiteX26" fmla="*/ 405799 w 1763873"/>
              <a:gd name="connsiteY26" fmla="*/ 459905 h 1065898"/>
              <a:gd name="connsiteX27" fmla="*/ 422031 w 1763873"/>
              <a:gd name="connsiteY27" fmla="*/ 411210 h 1065898"/>
              <a:gd name="connsiteX28" fmla="*/ 470727 w 1763873"/>
              <a:gd name="connsiteY28" fmla="*/ 330050 h 1065898"/>
              <a:gd name="connsiteX29" fmla="*/ 535655 w 1763873"/>
              <a:gd name="connsiteY29" fmla="*/ 367924 h 1065898"/>
              <a:gd name="connsiteX30" fmla="*/ 562708 w 1763873"/>
              <a:gd name="connsiteY30" fmla="*/ 443674 h 1065898"/>
              <a:gd name="connsiteX31" fmla="*/ 638457 w 1763873"/>
              <a:gd name="connsiteY31" fmla="*/ 524833 h 1065898"/>
              <a:gd name="connsiteX32" fmla="*/ 817009 w 1763873"/>
              <a:gd name="connsiteY32" fmla="*/ 573529 h 1065898"/>
              <a:gd name="connsiteX33" fmla="*/ 968507 w 1763873"/>
              <a:gd name="connsiteY33" fmla="*/ 519423 h 1065898"/>
              <a:gd name="connsiteX34" fmla="*/ 1087541 w 1763873"/>
              <a:gd name="connsiteY34" fmla="*/ 443674 h 1065898"/>
              <a:gd name="connsiteX35" fmla="*/ 1211986 w 1763873"/>
              <a:gd name="connsiteY35" fmla="*/ 416620 h 1065898"/>
              <a:gd name="connsiteX36" fmla="*/ 1395948 w 1763873"/>
              <a:gd name="connsiteY36" fmla="*/ 454495 h 1065898"/>
              <a:gd name="connsiteX37" fmla="*/ 1525804 w 1763873"/>
              <a:gd name="connsiteY37" fmla="*/ 519423 h 1065898"/>
              <a:gd name="connsiteX0" fmla="*/ 1763873 w 1763873"/>
              <a:gd name="connsiteY0" fmla="*/ 270533 h 1055077"/>
              <a:gd name="connsiteX1" fmla="*/ 1569089 w 1763873"/>
              <a:gd name="connsiteY1" fmla="*/ 194784 h 1055077"/>
              <a:gd name="connsiteX2" fmla="*/ 1417591 w 1763873"/>
              <a:gd name="connsiteY2" fmla="*/ 162320 h 1055077"/>
              <a:gd name="connsiteX3" fmla="*/ 1303967 w 1763873"/>
              <a:gd name="connsiteY3" fmla="*/ 140677 h 1055077"/>
              <a:gd name="connsiteX4" fmla="*/ 1157880 w 1763873"/>
              <a:gd name="connsiteY4" fmla="*/ 140677 h 1055077"/>
              <a:gd name="connsiteX5" fmla="*/ 1044256 w 1763873"/>
              <a:gd name="connsiteY5" fmla="*/ 183962 h 1055077"/>
              <a:gd name="connsiteX6" fmla="*/ 952275 w 1763873"/>
              <a:gd name="connsiteY6" fmla="*/ 254301 h 1055077"/>
              <a:gd name="connsiteX7" fmla="*/ 871115 w 1763873"/>
              <a:gd name="connsiteY7" fmla="*/ 324639 h 1055077"/>
              <a:gd name="connsiteX8" fmla="*/ 784545 w 1763873"/>
              <a:gd name="connsiteY8" fmla="*/ 324639 h 1055077"/>
              <a:gd name="connsiteX9" fmla="*/ 708796 w 1763873"/>
              <a:gd name="connsiteY9" fmla="*/ 292175 h 1055077"/>
              <a:gd name="connsiteX10" fmla="*/ 676332 w 1763873"/>
              <a:gd name="connsiteY10" fmla="*/ 216426 h 1055077"/>
              <a:gd name="connsiteX11" fmla="*/ 649279 w 1763873"/>
              <a:gd name="connsiteY11" fmla="*/ 97392 h 1055077"/>
              <a:gd name="connsiteX12" fmla="*/ 573529 w 1763873"/>
              <a:gd name="connsiteY12" fmla="*/ 48696 h 1055077"/>
              <a:gd name="connsiteX13" fmla="*/ 454495 w 1763873"/>
              <a:gd name="connsiteY13" fmla="*/ 0 h 1055077"/>
              <a:gd name="connsiteX14" fmla="*/ 292176 w 1763873"/>
              <a:gd name="connsiteY14" fmla="*/ 0 h 1055077"/>
              <a:gd name="connsiteX15" fmla="*/ 211016 w 1763873"/>
              <a:gd name="connsiteY15" fmla="*/ 64928 h 1055077"/>
              <a:gd name="connsiteX16" fmla="*/ 162320 w 1763873"/>
              <a:gd name="connsiteY16" fmla="*/ 221837 h 1055077"/>
              <a:gd name="connsiteX17" fmla="*/ 124445 w 1763873"/>
              <a:gd name="connsiteY17" fmla="*/ 389567 h 1055077"/>
              <a:gd name="connsiteX18" fmla="*/ 124445 w 1763873"/>
              <a:gd name="connsiteY18" fmla="*/ 622225 h 1055077"/>
              <a:gd name="connsiteX19" fmla="*/ 86571 w 1763873"/>
              <a:gd name="connsiteY19" fmla="*/ 746670 h 1055077"/>
              <a:gd name="connsiteX20" fmla="*/ 0 w 1763873"/>
              <a:gd name="connsiteY20" fmla="*/ 697974 h 1055077"/>
              <a:gd name="connsiteX21" fmla="*/ 102803 w 1763873"/>
              <a:gd name="connsiteY21" fmla="*/ 1055077 h 1055077"/>
              <a:gd name="connsiteX22" fmla="*/ 400389 w 1763873"/>
              <a:gd name="connsiteY22" fmla="*/ 849472 h 1055077"/>
              <a:gd name="connsiteX23" fmla="*/ 297586 w 1763873"/>
              <a:gd name="connsiteY23" fmla="*/ 838651 h 1055077"/>
              <a:gd name="connsiteX24" fmla="*/ 384157 w 1763873"/>
              <a:gd name="connsiteY24" fmla="*/ 692563 h 1055077"/>
              <a:gd name="connsiteX25" fmla="*/ 411210 w 1763873"/>
              <a:gd name="connsiteY25" fmla="*/ 573529 h 1055077"/>
              <a:gd name="connsiteX26" fmla="*/ 405799 w 1763873"/>
              <a:gd name="connsiteY26" fmla="*/ 459905 h 1055077"/>
              <a:gd name="connsiteX27" fmla="*/ 422031 w 1763873"/>
              <a:gd name="connsiteY27" fmla="*/ 411210 h 1055077"/>
              <a:gd name="connsiteX28" fmla="*/ 470727 w 1763873"/>
              <a:gd name="connsiteY28" fmla="*/ 330050 h 1055077"/>
              <a:gd name="connsiteX29" fmla="*/ 535655 w 1763873"/>
              <a:gd name="connsiteY29" fmla="*/ 367924 h 1055077"/>
              <a:gd name="connsiteX30" fmla="*/ 562708 w 1763873"/>
              <a:gd name="connsiteY30" fmla="*/ 443674 h 1055077"/>
              <a:gd name="connsiteX31" fmla="*/ 638457 w 1763873"/>
              <a:gd name="connsiteY31" fmla="*/ 524833 h 1055077"/>
              <a:gd name="connsiteX32" fmla="*/ 817009 w 1763873"/>
              <a:gd name="connsiteY32" fmla="*/ 573529 h 1055077"/>
              <a:gd name="connsiteX33" fmla="*/ 968507 w 1763873"/>
              <a:gd name="connsiteY33" fmla="*/ 519423 h 1055077"/>
              <a:gd name="connsiteX34" fmla="*/ 1087541 w 1763873"/>
              <a:gd name="connsiteY34" fmla="*/ 443674 h 1055077"/>
              <a:gd name="connsiteX35" fmla="*/ 1211986 w 1763873"/>
              <a:gd name="connsiteY35" fmla="*/ 416620 h 1055077"/>
              <a:gd name="connsiteX36" fmla="*/ 1395948 w 1763873"/>
              <a:gd name="connsiteY36" fmla="*/ 454495 h 1055077"/>
              <a:gd name="connsiteX37" fmla="*/ 1525804 w 1763873"/>
              <a:gd name="connsiteY37" fmla="*/ 519423 h 10550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763873" h="1055077">
                <a:moveTo>
                  <a:pt x="1763873" y="270533"/>
                </a:moveTo>
                <a:lnTo>
                  <a:pt x="1569089" y="194784"/>
                </a:lnTo>
                <a:lnTo>
                  <a:pt x="1417591" y="162320"/>
                </a:lnTo>
                <a:lnTo>
                  <a:pt x="1303967" y="140677"/>
                </a:lnTo>
                <a:lnTo>
                  <a:pt x="1157880" y="140677"/>
                </a:lnTo>
                <a:lnTo>
                  <a:pt x="1044256" y="183962"/>
                </a:lnTo>
                <a:lnTo>
                  <a:pt x="952275" y="254301"/>
                </a:lnTo>
                <a:lnTo>
                  <a:pt x="871115" y="324639"/>
                </a:lnTo>
                <a:lnTo>
                  <a:pt x="784545" y="324639"/>
                </a:lnTo>
                <a:lnTo>
                  <a:pt x="708796" y="292175"/>
                </a:lnTo>
                <a:lnTo>
                  <a:pt x="676332" y="216426"/>
                </a:lnTo>
                <a:lnTo>
                  <a:pt x="649279" y="97392"/>
                </a:lnTo>
                <a:lnTo>
                  <a:pt x="573529" y="48696"/>
                </a:lnTo>
                <a:lnTo>
                  <a:pt x="454495" y="0"/>
                </a:lnTo>
                <a:lnTo>
                  <a:pt x="292176" y="0"/>
                </a:lnTo>
                <a:lnTo>
                  <a:pt x="211016" y="64928"/>
                </a:lnTo>
                <a:lnTo>
                  <a:pt x="162320" y="221837"/>
                </a:lnTo>
                <a:lnTo>
                  <a:pt x="124445" y="389567"/>
                </a:lnTo>
                <a:lnTo>
                  <a:pt x="124445" y="622225"/>
                </a:lnTo>
                <a:lnTo>
                  <a:pt x="86571" y="746670"/>
                </a:lnTo>
                <a:lnTo>
                  <a:pt x="0" y="697974"/>
                </a:lnTo>
                <a:lnTo>
                  <a:pt x="102803" y="1055077"/>
                </a:lnTo>
                <a:lnTo>
                  <a:pt x="400389" y="849472"/>
                </a:lnTo>
                <a:lnTo>
                  <a:pt x="297586" y="838651"/>
                </a:lnTo>
                <a:lnTo>
                  <a:pt x="384157" y="692563"/>
                </a:lnTo>
                <a:lnTo>
                  <a:pt x="411210" y="573529"/>
                </a:lnTo>
                <a:lnTo>
                  <a:pt x="405799" y="459905"/>
                </a:lnTo>
                <a:lnTo>
                  <a:pt x="422031" y="411210"/>
                </a:lnTo>
                <a:lnTo>
                  <a:pt x="470727" y="330050"/>
                </a:lnTo>
                <a:lnTo>
                  <a:pt x="535655" y="367924"/>
                </a:lnTo>
                <a:lnTo>
                  <a:pt x="562708" y="443674"/>
                </a:lnTo>
                <a:lnTo>
                  <a:pt x="638457" y="524833"/>
                </a:lnTo>
                <a:lnTo>
                  <a:pt x="817009" y="573529"/>
                </a:lnTo>
                <a:lnTo>
                  <a:pt x="968507" y="519423"/>
                </a:lnTo>
                <a:lnTo>
                  <a:pt x="1087541" y="443674"/>
                </a:lnTo>
                <a:lnTo>
                  <a:pt x="1211986" y="416620"/>
                </a:lnTo>
                <a:lnTo>
                  <a:pt x="1395948" y="454495"/>
                </a:lnTo>
                <a:lnTo>
                  <a:pt x="1525804" y="519423"/>
                </a:lnTo>
              </a:path>
            </a:pathLst>
          </a:custGeom>
          <a:noFill/>
          <a:ln w="19050">
            <a:solidFill>
              <a:srgbClr val="0070C0"/>
            </a:solidFill>
          </a:ln>
          <a:effectLst>
            <a:outerShdw blurRad="50800" dist="12700" dir="5400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59" name="Forma libre 58">
            <a:extLst>
              <a:ext uri="{FF2B5EF4-FFF2-40B4-BE49-F238E27FC236}">
                <a16:creationId xmlns:a16="http://schemas.microsoft.com/office/drawing/2014/main" id="{B0555380-09E1-94A7-1111-0692B7410A0A}"/>
              </a:ext>
            </a:extLst>
          </p:cNvPr>
          <p:cNvSpPr/>
          <p:nvPr/>
        </p:nvSpPr>
        <p:spPr>
          <a:xfrm>
            <a:off x="7027367" y="4595241"/>
            <a:ext cx="1769283" cy="1368895"/>
          </a:xfrm>
          <a:custGeom>
            <a:avLst/>
            <a:gdLst>
              <a:gd name="connsiteX0" fmla="*/ 1569088 w 1769283"/>
              <a:gd name="connsiteY0" fmla="*/ 1114594 h 1368895"/>
              <a:gd name="connsiteX1" fmla="*/ 1331020 w 1769283"/>
              <a:gd name="connsiteY1" fmla="*/ 1109183 h 1368895"/>
              <a:gd name="connsiteX2" fmla="*/ 1163290 w 1769283"/>
              <a:gd name="connsiteY2" fmla="*/ 1055077 h 1368895"/>
              <a:gd name="connsiteX3" fmla="*/ 957685 w 1769283"/>
              <a:gd name="connsiteY3" fmla="*/ 963096 h 1368895"/>
              <a:gd name="connsiteX4" fmla="*/ 811597 w 1769283"/>
              <a:gd name="connsiteY4" fmla="*/ 908989 h 1368895"/>
              <a:gd name="connsiteX5" fmla="*/ 660099 w 1769283"/>
              <a:gd name="connsiteY5" fmla="*/ 854883 h 1368895"/>
              <a:gd name="connsiteX6" fmla="*/ 470726 w 1769283"/>
              <a:gd name="connsiteY6" fmla="*/ 800776 h 1368895"/>
              <a:gd name="connsiteX7" fmla="*/ 378745 w 1769283"/>
              <a:gd name="connsiteY7" fmla="*/ 719616 h 1368895"/>
              <a:gd name="connsiteX8" fmla="*/ 367924 w 1769283"/>
              <a:gd name="connsiteY8" fmla="*/ 535654 h 1368895"/>
              <a:gd name="connsiteX9" fmla="*/ 411209 w 1769283"/>
              <a:gd name="connsiteY9" fmla="*/ 319228 h 1368895"/>
              <a:gd name="connsiteX10" fmla="*/ 373335 w 1769283"/>
              <a:gd name="connsiteY10" fmla="*/ 167730 h 1368895"/>
              <a:gd name="connsiteX11" fmla="*/ 248890 w 1769283"/>
              <a:gd name="connsiteY11" fmla="*/ 108213 h 1368895"/>
              <a:gd name="connsiteX12" fmla="*/ 357103 w 1769283"/>
              <a:gd name="connsiteY12" fmla="*/ 16232 h 1368895"/>
              <a:gd name="connsiteX13" fmla="*/ 0 w 1769283"/>
              <a:gd name="connsiteY13" fmla="*/ 0 h 1368895"/>
              <a:gd name="connsiteX14" fmla="*/ 32464 w 1769283"/>
              <a:gd name="connsiteY14" fmla="*/ 330050 h 1368895"/>
              <a:gd name="connsiteX15" fmla="*/ 113623 w 1769283"/>
              <a:gd name="connsiteY15" fmla="*/ 254300 h 1368895"/>
              <a:gd name="connsiteX16" fmla="*/ 183962 w 1769283"/>
              <a:gd name="connsiteY16" fmla="*/ 313818 h 1368895"/>
              <a:gd name="connsiteX17" fmla="*/ 151498 w 1769283"/>
              <a:gd name="connsiteY17" fmla="*/ 465316 h 1368895"/>
              <a:gd name="connsiteX18" fmla="*/ 97391 w 1769283"/>
              <a:gd name="connsiteY18" fmla="*/ 622225 h 1368895"/>
              <a:gd name="connsiteX19" fmla="*/ 91981 w 1769283"/>
              <a:gd name="connsiteY19" fmla="*/ 773723 h 1368895"/>
              <a:gd name="connsiteX20" fmla="*/ 173141 w 1769283"/>
              <a:gd name="connsiteY20" fmla="*/ 908989 h 1368895"/>
              <a:gd name="connsiteX21" fmla="*/ 405799 w 1769283"/>
              <a:gd name="connsiteY21" fmla="*/ 1033434 h 1368895"/>
              <a:gd name="connsiteX22" fmla="*/ 643867 w 1769283"/>
              <a:gd name="connsiteY22" fmla="*/ 1125415 h 1368895"/>
              <a:gd name="connsiteX23" fmla="*/ 908989 w 1769283"/>
              <a:gd name="connsiteY23" fmla="*/ 1239039 h 1368895"/>
              <a:gd name="connsiteX24" fmla="*/ 1141647 w 1769283"/>
              <a:gd name="connsiteY24" fmla="*/ 1320199 h 1368895"/>
              <a:gd name="connsiteX25" fmla="*/ 1374305 w 1769283"/>
              <a:gd name="connsiteY25" fmla="*/ 1368895 h 1368895"/>
              <a:gd name="connsiteX26" fmla="*/ 1769283 w 1769283"/>
              <a:gd name="connsiteY26" fmla="*/ 1347252 h 1368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769283" h="1368895">
                <a:moveTo>
                  <a:pt x="1569088" y="1114594"/>
                </a:moveTo>
                <a:lnTo>
                  <a:pt x="1331020" y="1109183"/>
                </a:lnTo>
                <a:lnTo>
                  <a:pt x="1163290" y="1055077"/>
                </a:lnTo>
                <a:lnTo>
                  <a:pt x="957685" y="963096"/>
                </a:lnTo>
                <a:lnTo>
                  <a:pt x="811597" y="908989"/>
                </a:lnTo>
                <a:lnTo>
                  <a:pt x="660099" y="854883"/>
                </a:lnTo>
                <a:lnTo>
                  <a:pt x="470726" y="800776"/>
                </a:lnTo>
                <a:lnTo>
                  <a:pt x="378745" y="719616"/>
                </a:lnTo>
                <a:lnTo>
                  <a:pt x="367924" y="535654"/>
                </a:lnTo>
                <a:lnTo>
                  <a:pt x="411209" y="319228"/>
                </a:lnTo>
                <a:lnTo>
                  <a:pt x="373335" y="167730"/>
                </a:lnTo>
                <a:lnTo>
                  <a:pt x="248890" y="108213"/>
                </a:lnTo>
                <a:lnTo>
                  <a:pt x="357103" y="16232"/>
                </a:lnTo>
                <a:lnTo>
                  <a:pt x="0" y="0"/>
                </a:lnTo>
                <a:lnTo>
                  <a:pt x="32464" y="330050"/>
                </a:lnTo>
                <a:lnTo>
                  <a:pt x="113623" y="254300"/>
                </a:lnTo>
                <a:lnTo>
                  <a:pt x="183962" y="313818"/>
                </a:lnTo>
                <a:lnTo>
                  <a:pt x="151498" y="465316"/>
                </a:lnTo>
                <a:lnTo>
                  <a:pt x="97391" y="622225"/>
                </a:lnTo>
                <a:lnTo>
                  <a:pt x="91981" y="773723"/>
                </a:lnTo>
                <a:lnTo>
                  <a:pt x="173141" y="908989"/>
                </a:lnTo>
                <a:lnTo>
                  <a:pt x="405799" y="1033434"/>
                </a:lnTo>
                <a:lnTo>
                  <a:pt x="643867" y="1125415"/>
                </a:lnTo>
                <a:lnTo>
                  <a:pt x="908989" y="1239039"/>
                </a:lnTo>
                <a:lnTo>
                  <a:pt x="1141647" y="1320199"/>
                </a:lnTo>
                <a:lnTo>
                  <a:pt x="1374305" y="1368895"/>
                </a:lnTo>
                <a:lnTo>
                  <a:pt x="1769283" y="1347252"/>
                </a:lnTo>
              </a:path>
            </a:pathLst>
          </a:custGeom>
          <a:noFill/>
          <a:ln w="19050">
            <a:solidFill>
              <a:srgbClr val="0070C0"/>
            </a:solidFill>
          </a:ln>
          <a:effectLst>
            <a:outerShdw blurRad="50800" dist="12700" dir="5400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60" name="Forma libre 59">
            <a:extLst>
              <a:ext uri="{FF2B5EF4-FFF2-40B4-BE49-F238E27FC236}">
                <a16:creationId xmlns:a16="http://schemas.microsoft.com/office/drawing/2014/main" id="{FEBE2B4E-44FC-B6E9-5472-C64199D362CE}"/>
              </a:ext>
            </a:extLst>
          </p:cNvPr>
          <p:cNvSpPr/>
          <p:nvPr/>
        </p:nvSpPr>
        <p:spPr>
          <a:xfrm>
            <a:off x="5479921" y="1976486"/>
            <a:ext cx="2207545" cy="2640397"/>
          </a:xfrm>
          <a:custGeom>
            <a:avLst/>
            <a:gdLst>
              <a:gd name="connsiteX0" fmla="*/ 963095 w 2207545"/>
              <a:gd name="connsiteY0" fmla="*/ 2640397 h 2640397"/>
              <a:gd name="connsiteX1" fmla="*/ 946863 w 2207545"/>
              <a:gd name="connsiteY1" fmla="*/ 2418561 h 2640397"/>
              <a:gd name="connsiteX2" fmla="*/ 903578 w 2207545"/>
              <a:gd name="connsiteY2" fmla="*/ 2272473 h 2640397"/>
              <a:gd name="connsiteX3" fmla="*/ 806187 w 2207545"/>
              <a:gd name="connsiteY3" fmla="*/ 2001941 h 2640397"/>
              <a:gd name="connsiteX4" fmla="*/ 692563 w 2207545"/>
              <a:gd name="connsiteY4" fmla="*/ 1790925 h 2640397"/>
              <a:gd name="connsiteX5" fmla="*/ 578939 w 2207545"/>
              <a:gd name="connsiteY5" fmla="*/ 1698944 h 2640397"/>
              <a:gd name="connsiteX6" fmla="*/ 340871 w 2207545"/>
              <a:gd name="connsiteY6" fmla="*/ 1536625 h 2640397"/>
              <a:gd name="connsiteX7" fmla="*/ 194783 w 2207545"/>
              <a:gd name="connsiteY7" fmla="*/ 1423001 h 2640397"/>
              <a:gd name="connsiteX8" fmla="*/ 91981 w 2207545"/>
              <a:gd name="connsiteY8" fmla="*/ 1325609 h 2640397"/>
              <a:gd name="connsiteX9" fmla="*/ 37874 w 2207545"/>
              <a:gd name="connsiteY9" fmla="*/ 1233628 h 2640397"/>
              <a:gd name="connsiteX10" fmla="*/ 5410 w 2207545"/>
              <a:gd name="connsiteY10" fmla="*/ 1049666 h 2640397"/>
              <a:gd name="connsiteX11" fmla="*/ 0 w 2207545"/>
              <a:gd name="connsiteY11" fmla="*/ 898168 h 2640397"/>
              <a:gd name="connsiteX12" fmla="*/ 16231 w 2207545"/>
              <a:gd name="connsiteY12" fmla="*/ 741259 h 2640397"/>
              <a:gd name="connsiteX13" fmla="*/ 108213 w 2207545"/>
              <a:gd name="connsiteY13" fmla="*/ 546476 h 2640397"/>
              <a:gd name="connsiteX14" fmla="*/ 216426 w 2207545"/>
              <a:gd name="connsiteY14" fmla="*/ 389567 h 2640397"/>
              <a:gd name="connsiteX15" fmla="*/ 319228 w 2207545"/>
              <a:gd name="connsiteY15" fmla="*/ 281354 h 2640397"/>
              <a:gd name="connsiteX16" fmla="*/ 481547 w 2207545"/>
              <a:gd name="connsiteY16" fmla="*/ 189373 h 2640397"/>
              <a:gd name="connsiteX17" fmla="*/ 643867 w 2207545"/>
              <a:gd name="connsiteY17" fmla="*/ 129855 h 2640397"/>
              <a:gd name="connsiteX18" fmla="*/ 908989 w 2207545"/>
              <a:gd name="connsiteY18" fmla="*/ 113623 h 2640397"/>
              <a:gd name="connsiteX19" fmla="*/ 1044255 w 2207545"/>
              <a:gd name="connsiteY19" fmla="*/ 140677 h 2640397"/>
              <a:gd name="connsiteX20" fmla="*/ 990149 w 2207545"/>
              <a:gd name="connsiteY20" fmla="*/ 0 h 2640397"/>
              <a:gd name="connsiteX21" fmla="*/ 1450054 w 2207545"/>
              <a:gd name="connsiteY21" fmla="*/ 183962 h 2640397"/>
              <a:gd name="connsiteX22" fmla="*/ 1103772 w 2207545"/>
              <a:gd name="connsiteY22" fmla="*/ 519422 h 2640397"/>
              <a:gd name="connsiteX23" fmla="*/ 1120004 w 2207545"/>
              <a:gd name="connsiteY23" fmla="*/ 373335 h 2640397"/>
              <a:gd name="connsiteX24" fmla="*/ 963095 w 2207545"/>
              <a:gd name="connsiteY24" fmla="*/ 373335 h 2640397"/>
              <a:gd name="connsiteX25" fmla="*/ 687152 w 2207545"/>
              <a:gd name="connsiteY25" fmla="*/ 459905 h 2640397"/>
              <a:gd name="connsiteX26" fmla="*/ 530243 w 2207545"/>
              <a:gd name="connsiteY26" fmla="*/ 595171 h 2640397"/>
              <a:gd name="connsiteX27" fmla="*/ 416620 w 2207545"/>
              <a:gd name="connsiteY27" fmla="*/ 881936 h 2640397"/>
              <a:gd name="connsiteX28" fmla="*/ 459905 w 2207545"/>
              <a:gd name="connsiteY28" fmla="*/ 995560 h 2640397"/>
              <a:gd name="connsiteX29" fmla="*/ 568118 w 2207545"/>
              <a:gd name="connsiteY29" fmla="*/ 1087541 h 2640397"/>
              <a:gd name="connsiteX30" fmla="*/ 784544 w 2207545"/>
              <a:gd name="connsiteY30" fmla="*/ 1255271 h 2640397"/>
              <a:gd name="connsiteX31" fmla="*/ 881936 w 2207545"/>
              <a:gd name="connsiteY31" fmla="*/ 1385126 h 2640397"/>
              <a:gd name="connsiteX32" fmla="*/ 1103772 w 2207545"/>
              <a:gd name="connsiteY32" fmla="*/ 1639427 h 2640397"/>
              <a:gd name="connsiteX33" fmla="*/ 1120004 w 2207545"/>
              <a:gd name="connsiteY33" fmla="*/ 1774693 h 2640397"/>
              <a:gd name="connsiteX34" fmla="*/ 1168700 w 2207545"/>
              <a:gd name="connsiteY34" fmla="*/ 1866674 h 2640397"/>
              <a:gd name="connsiteX35" fmla="*/ 1222807 w 2207545"/>
              <a:gd name="connsiteY35" fmla="*/ 1866674 h 2640397"/>
              <a:gd name="connsiteX36" fmla="*/ 1287734 w 2207545"/>
              <a:gd name="connsiteY36" fmla="*/ 1828800 h 2640397"/>
              <a:gd name="connsiteX37" fmla="*/ 1347252 w 2207545"/>
              <a:gd name="connsiteY37" fmla="*/ 1628606 h 2640397"/>
              <a:gd name="connsiteX38" fmla="*/ 1341841 w 2207545"/>
              <a:gd name="connsiteY38" fmla="*/ 1477107 h 2640397"/>
              <a:gd name="connsiteX39" fmla="*/ 1287734 w 2207545"/>
              <a:gd name="connsiteY39" fmla="*/ 1331020 h 2640397"/>
              <a:gd name="connsiteX40" fmla="*/ 1249860 w 2207545"/>
              <a:gd name="connsiteY40" fmla="*/ 1092951 h 2640397"/>
              <a:gd name="connsiteX41" fmla="*/ 1255271 w 2207545"/>
              <a:gd name="connsiteY41" fmla="*/ 881936 h 2640397"/>
              <a:gd name="connsiteX42" fmla="*/ 1358073 w 2207545"/>
              <a:gd name="connsiteY42" fmla="*/ 627635 h 2640397"/>
              <a:gd name="connsiteX43" fmla="*/ 1195753 w 2207545"/>
              <a:gd name="connsiteY43" fmla="*/ 622225 h 2640397"/>
              <a:gd name="connsiteX44" fmla="*/ 1558267 w 2207545"/>
              <a:gd name="connsiteY44" fmla="*/ 205605 h 2640397"/>
              <a:gd name="connsiteX45" fmla="*/ 1763872 w 2207545"/>
              <a:gd name="connsiteY45" fmla="*/ 741259 h 2640397"/>
              <a:gd name="connsiteX46" fmla="*/ 1634016 w 2207545"/>
              <a:gd name="connsiteY46" fmla="*/ 670921 h 2640397"/>
              <a:gd name="connsiteX47" fmla="*/ 1569088 w 2207545"/>
              <a:gd name="connsiteY47" fmla="*/ 822419 h 2640397"/>
              <a:gd name="connsiteX48" fmla="*/ 1542035 w 2207545"/>
              <a:gd name="connsiteY48" fmla="*/ 990149 h 2640397"/>
              <a:gd name="connsiteX49" fmla="*/ 1579910 w 2207545"/>
              <a:gd name="connsiteY49" fmla="*/ 1147058 h 2640397"/>
              <a:gd name="connsiteX50" fmla="*/ 1661069 w 2207545"/>
              <a:gd name="connsiteY50" fmla="*/ 1417590 h 2640397"/>
              <a:gd name="connsiteX51" fmla="*/ 1655659 w 2207545"/>
              <a:gd name="connsiteY51" fmla="*/ 1666480 h 2640397"/>
              <a:gd name="connsiteX52" fmla="*/ 1682712 w 2207545"/>
              <a:gd name="connsiteY52" fmla="*/ 1720587 h 2640397"/>
              <a:gd name="connsiteX53" fmla="*/ 1763872 w 2207545"/>
              <a:gd name="connsiteY53" fmla="*/ 1698944 h 2640397"/>
              <a:gd name="connsiteX54" fmla="*/ 1817978 w 2207545"/>
              <a:gd name="connsiteY54" fmla="*/ 1617784 h 2640397"/>
              <a:gd name="connsiteX55" fmla="*/ 1855853 w 2207545"/>
              <a:gd name="connsiteY55" fmla="*/ 1471697 h 2640397"/>
              <a:gd name="connsiteX56" fmla="*/ 1839621 w 2207545"/>
              <a:gd name="connsiteY56" fmla="*/ 1331020 h 2640397"/>
              <a:gd name="connsiteX57" fmla="*/ 1812568 w 2207545"/>
              <a:gd name="connsiteY57" fmla="*/ 1249860 h 2640397"/>
              <a:gd name="connsiteX58" fmla="*/ 1742229 w 2207545"/>
              <a:gd name="connsiteY58" fmla="*/ 1130826 h 2640397"/>
              <a:gd name="connsiteX59" fmla="*/ 1698944 w 2207545"/>
              <a:gd name="connsiteY59" fmla="*/ 1028023 h 2640397"/>
              <a:gd name="connsiteX60" fmla="*/ 1715176 w 2207545"/>
              <a:gd name="connsiteY60" fmla="*/ 903578 h 2640397"/>
              <a:gd name="connsiteX61" fmla="*/ 1753050 w 2207545"/>
              <a:gd name="connsiteY61" fmla="*/ 811597 h 2640397"/>
              <a:gd name="connsiteX62" fmla="*/ 1812568 w 2207545"/>
              <a:gd name="connsiteY62" fmla="*/ 719616 h 2640397"/>
              <a:gd name="connsiteX63" fmla="*/ 1866674 w 2207545"/>
              <a:gd name="connsiteY63" fmla="*/ 654689 h 2640397"/>
              <a:gd name="connsiteX64" fmla="*/ 1866674 w 2207545"/>
              <a:gd name="connsiteY64" fmla="*/ 524833 h 2640397"/>
              <a:gd name="connsiteX65" fmla="*/ 1780104 w 2207545"/>
              <a:gd name="connsiteY65" fmla="*/ 595171 h 2640397"/>
              <a:gd name="connsiteX66" fmla="*/ 1823389 w 2207545"/>
              <a:gd name="connsiteY66" fmla="*/ 248890 h 2640397"/>
              <a:gd name="connsiteX67" fmla="*/ 2207545 w 2207545"/>
              <a:gd name="connsiteY67" fmla="*/ 405799 h 2640397"/>
              <a:gd name="connsiteX68" fmla="*/ 2077689 w 2207545"/>
              <a:gd name="connsiteY68" fmla="*/ 416620 h 2640397"/>
              <a:gd name="connsiteX69" fmla="*/ 2110153 w 2207545"/>
              <a:gd name="connsiteY69" fmla="*/ 551886 h 2640397"/>
              <a:gd name="connsiteX70" fmla="*/ 2088511 w 2207545"/>
              <a:gd name="connsiteY70" fmla="*/ 752080 h 2640397"/>
              <a:gd name="connsiteX71" fmla="*/ 2023583 w 2207545"/>
              <a:gd name="connsiteY71" fmla="*/ 914400 h 2640397"/>
              <a:gd name="connsiteX72" fmla="*/ 1969476 w 2207545"/>
              <a:gd name="connsiteY72" fmla="*/ 1006381 h 2640397"/>
              <a:gd name="connsiteX73" fmla="*/ 1991119 w 2207545"/>
              <a:gd name="connsiteY73" fmla="*/ 1060487 h 2640397"/>
              <a:gd name="connsiteX74" fmla="*/ 2088511 w 2207545"/>
              <a:gd name="connsiteY74" fmla="*/ 1152468 h 2640397"/>
              <a:gd name="connsiteX75" fmla="*/ 2142617 w 2207545"/>
              <a:gd name="connsiteY75" fmla="*/ 1331020 h 2640397"/>
              <a:gd name="connsiteX76" fmla="*/ 2153439 w 2207545"/>
              <a:gd name="connsiteY76" fmla="*/ 1504161 h 2640397"/>
              <a:gd name="connsiteX77" fmla="*/ 2115564 w 2207545"/>
              <a:gd name="connsiteY77" fmla="*/ 1720587 h 2640397"/>
              <a:gd name="connsiteX78" fmla="*/ 2012762 w 2207545"/>
              <a:gd name="connsiteY78" fmla="*/ 1904549 h 2640397"/>
              <a:gd name="connsiteX79" fmla="*/ 1877495 w 2207545"/>
              <a:gd name="connsiteY79" fmla="*/ 2072279 h 2640397"/>
              <a:gd name="connsiteX80" fmla="*/ 1725997 w 2207545"/>
              <a:gd name="connsiteY80" fmla="*/ 2240009 h 2640397"/>
              <a:gd name="connsiteX81" fmla="*/ 1671891 w 2207545"/>
              <a:gd name="connsiteY81" fmla="*/ 2364454 h 2640397"/>
              <a:gd name="connsiteX82" fmla="*/ 1709765 w 2207545"/>
              <a:gd name="connsiteY82" fmla="*/ 2570059 h 2640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2207545" h="2640397">
                <a:moveTo>
                  <a:pt x="963095" y="2640397"/>
                </a:moveTo>
                <a:lnTo>
                  <a:pt x="946863" y="2418561"/>
                </a:lnTo>
                <a:lnTo>
                  <a:pt x="903578" y="2272473"/>
                </a:lnTo>
                <a:lnTo>
                  <a:pt x="806187" y="2001941"/>
                </a:lnTo>
                <a:lnTo>
                  <a:pt x="692563" y="1790925"/>
                </a:lnTo>
                <a:lnTo>
                  <a:pt x="578939" y="1698944"/>
                </a:lnTo>
                <a:lnTo>
                  <a:pt x="340871" y="1536625"/>
                </a:lnTo>
                <a:lnTo>
                  <a:pt x="194783" y="1423001"/>
                </a:lnTo>
                <a:lnTo>
                  <a:pt x="91981" y="1325609"/>
                </a:lnTo>
                <a:lnTo>
                  <a:pt x="37874" y="1233628"/>
                </a:lnTo>
                <a:lnTo>
                  <a:pt x="5410" y="1049666"/>
                </a:lnTo>
                <a:lnTo>
                  <a:pt x="0" y="898168"/>
                </a:lnTo>
                <a:lnTo>
                  <a:pt x="16231" y="741259"/>
                </a:lnTo>
                <a:lnTo>
                  <a:pt x="108213" y="546476"/>
                </a:lnTo>
                <a:lnTo>
                  <a:pt x="216426" y="389567"/>
                </a:lnTo>
                <a:lnTo>
                  <a:pt x="319228" y="281354"/>
                </a:lnTo>
                <a:lnTo>
                  <a:pt x="481547" y="189373"/>
                </a:lnTo>
                <a:lnTo>
                  <a:pt x="643867" y="129855"/>
                </a:lnTo>
                <a:lnTo>
                  <a:pt x="908989" y="113623"/>
                </a:lnTo>
                <a:lnTo>
                  <a:pt x="1044255" y="140677"/>
                </a:lnTo>
                <a:lnTo>
                  <a:pt x="990149" y="0"/>
                </a:lnTo>
                <a:lnTo>
                  <a:pt x="1450054" y="183962"/>
                </a:lnTo>
                <a:lnTo>
                  <a:pt x="1103772" y="519422"/>
                </a:lnTo>
                <a:lnTo>
                  <a:pt x="1120004" y="373335"/>
                </a:lnTo>
                <a:lnTo>
                  <a:pt x="963095" y="373335"/>
                </a:lnTo>
                <a:lnTo>
                  <a:pt x="687152" y="459905"/>
                </a:lnTo>
                <a:lnTo>
                  <a:pt x="530243" y="595171"/>
                </a:lnTo>
                <a:lnTo>
                  <a:pt x="416620" y="881936"/>
                </a:lnTo>
                <a:lnTo>
                  <a:pt x="459905" y="995560"/>
                </a:lnTo>
                <a:lnTo>
                  <a:pt x="568118" y="1087541"/>
                </a:lnTo>
                <a:lnTo>
                  <a:pt x="784544" y="1255271"/>
                </a:lnTo>
                <a:lnTo>
                  <a:pt x="881936" y="1385126"/>
                </a:lnTo>
                <a:lnTo>
                  <a:pt x="1103772" y="1639427"/>
                </a:lnTo>
                <a:lnTo>
                  <a:pt x="1120004" y="1774693"/>
                </a:lnTo>
                <a:lnTo>
                  <a:pt x="1168700" y="1866674"/>
                </a:lnTo>
                <a:lnTo>
                  <a:pt x="1222807" y="1866674"/>
                </a:lnTo>
                <a:lnTo>
                  <a:pt x="1287734" y="1828800"/>
                </a:lnTo>
                <a:lnTo>
                  <a:pt x="1347252" y="1628606"/>
                </a:lnTo>
                <a:lnTo>
                  <a:pt x="1341841" y="1477107"/>
                </a:lnTo>
                <a:lnTo>
                  <a:pt x="1287734" y="1331020"/>
                </a:lnTo>
                <a:lnTo>
                  <a:pt x="1249860" y="1092951"/>
                </a:lnTo>
                <a:lnTo>
                  <a:pt x="1255271" y="881936"/>
                </a:lnTo>
                <a:lnTo>
                  <a:pt x="1358073" y="627635"/>
                </a:lnTo>
                <a:lnTo>
                  <a:pt x="1195753" y="622225"/>
                </a:lnTo>
                <a:lnTo>
                  <a:pt x="1558267" y="205605"/>
                </a:lnTo>
                <a:lnTo>
                  <a:pt x="1763872" y="741259"/>
                </a:lnTo>
                <a:lnTo>
                  <a:pt x="1634016" y="670921"/>
                </a:lnTo>
                <a:lnTo>
                  <a:pt x="1569088" y="822419"/>
                </a:lnTo>
                <a:lnTo>
                  <a:pt x="1542035" y="990149"/>
                </a:lnTo>
                <a:lnTo>
                  <a:pt x="1579910" y="1147058"/>
                </a:lnTo>
                <a:lnTo>
                  <a:pt x="1661069" y="1417590"/>
                </a:lnTo>
                <a:lnTo>
                  <a:pt x="1655659" y="1666480"/>
                </a:lnTo>
                <a:lnTo>
                  <a:pt x="1682712" y="1720587"/>
                </a:lnTo>
                <a:lnTo>
                  <a:pt x="1763872" y="1698944"/>
                </a:lnTo>
                <a:lnTo>
                  <a:pt x="1817978" y="1617784"/>
                </a:lnTo>
                <a:lnTo>
                  <a:pt x="1855853" y="1471697"/>
                </a:lnTo>
                <a:lnTo>
                  <a:pt x="1839621" y="1331020"/>
                </a:lnTo>
                <a:lnTo>
                  <a:pt x="1812568" y="1249860"/>
                </a:lnTo>
                <a:lnTo>
                  <a:pt x="1742229" y="1130826"/>
                </a:lnTo>
                <a:lnTo>
                  <a:pt x="1698944" y="1028023"/>
                </a:lnTo>
                <a:lnTo>
                  <a:pt x="1715176" y="903578"/>
                </a:lnTo>
                <a:lnTo>
                  <a:pt x="1753050" y="811597"/>
                </a:lnTo>
                <a:lnTo>
                  <a:pt x="1812568" y="719616"/>
                </a:lnTo>
                <a:lnTo>
                  <a:pt x="1866674" y="654689"/>
                </a:lnTo>
                <a:lnTo>
                  <a:pt x="1866674" y="524833"/>
                </a:lnTo>
                <a:lnTo>
                  <a:pt x="1780104" y="595171"/>
                </a:lnTo>
                <a:lnTo>
                  <a:pt x="1823389" y="248890"/>
                </a:lnTo>
                <a:lnTo>
                  <a:pt x="2207545" y="405799"/>
                </a:lnTo>
                <a:lnTo>
                  <a:pt x="2077689" y="416620"/>
                </a:lnTo>
                <a:lnTo>
                  <a:pt x="2110153" y="551886"/>
                </a:lnTo>
                <a:lnTo>
                  <a:pt x="2088511" y="752080"/>
                </a:lnTo>
                <a:lnTo>
                  <a:pt x="2023583" y="914400"/>
                </a:lnTo>
                <a:lnTo>
                  <a:pt x="1969476" y="1006381"/>
                </a:lnTo>
                <a:lnTo>
                  <a:pt x="1991119" y="1060487"/>
                </a:lnTo>
                <a:lnTo>
                  <a:pt x="2088511" y="1152468"/>
                </a:lnTo>
                <a:lnTo>
                  <a:pt x="2142617" y="1331020"/>
                </a:lnTo>
                <a:lnTo>
                  <a:pt x="2153439" y="1504161"/>
                </a:lnTo>
                <a:lnTo>
                  <a:pt x="2115564" y="1720587"/>
                </a:lnTo>
                <a:lnTo>
                  <a:pt x="2012762" y="1904549"/>
                </a:lnTo>
                <a:lnTo>
                  <a:pt x="1877495" y="2072279"/>
                </a:lnTo>
                <a:lnTo>
                  <a:pt x="1725997" y="2240009"/>
                </a:lnTo>
                <a:lnTo>
                  <a:pt x="1671891" y="2364454"/>
                </a:lnTo>
                <a:lnTo>
                  <a:pt x="1709765" y="2570059"/>
                </a:lnTo>
              </a:path>
            </a:pathLst>
          </a:custGeom>
          <a:noFill/>
          <a:ln w="19050">
            <a:solidFill>
              <a:srgbClr val="0070C0"/>
            </a:solidFill>
          </a:ln>
          <a:effectLst>
            <a:outerShdw blurRad="50800" dist="12700" dir="5400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cxnSp>
        <p:nvCxnSpPr>
          <p:cNvPr id="62" name="Conector recto 61">
            <a:extLst>
              <a:ext uri="{FF2B5EF4-FFF2-40B4-BE49-F238E27FC236}">
                <a16:creationId xmlns:a16="http://schemas.microsoft.com/office/drawing/2014/main" id="{161E944D-CE36-6C73-282B-97E7870AD0B8}"/>
              </a:ext>
            </a:extLst>
          </p:cNvPr>
          <p:cNvCxnSpPr/>
          <p:nvPr/>
        </p:nvCxnSpPr>
        <p:spPr>
          <a:xfrm>
            <a:off x="8234943" y="5318569"/>
            <a:ext cx="790165" cy="72544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64" name="Conector recto 63">
            <a:extLst>
              <a:ext uri="{FF2B5EF4-FFF2-40B4-BE49-F238E27FC236}">
                <a16:creationId xmlns:a16="http://schemas.microsoft.com/office/drawing/2014/main" id="{6490EEFA-516F-6ECE-7B82-444B5378C5D7}"/>
              </a:ext>
            </a:extLst>
          </p:cNvPr>
          <p:cNvCxnSpPr/>
          <p:nvPr/>
        </p:nvCxnSpPr>
        <p:spPr>
          <a:xfrm>
            <a:off x="5517926" y="4021954"/>
            <a:ext cx="2448864" cy="36185"/>
          </a:xfrm>
          <a:prstGeom prst="line">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sp>
        <p:nvSpPr>
          <p:cNvPr id="65" name="Forma libre 64">
            <a:extLst>
              <a:ext uri="{FF2B5EF4-FFF2-40B4-BE49-F238E27FC236}">
                <a16:creationId xmlns:a16="http://schemas.microsoft.com/office/drawing/2014/main" id="{4D298C8A-9B85-F929-32E2-3B7E277286BC}"/>
              </a:ext>
            </a:extLst>
          </p:cNvPr>
          <p:cNvSpPr/>
          <p:nvPr/>
        </p:nvSpPr>
        <p:spPr>
          <a:xfrm>
            <a:off x="6786676" y="2282215"/>
            <a:ext cx="353506" cy="311085"/>
          </a:xfrm>
          <a:custGeom>
            <a:avLst/>
            <a:gdLst>
              <a:gd name="connsiteX0" fmla="*/ 113122 w 353506"/>
              <a:gd name="connsiteY0" fmla="*/ 268664 h 311085"/>
              <a:gd name="connsiteX1" fmla="*/ 0 w 353506"/>
              <a:gd name="connsiteY1" fmla="*/ 273378 h 311085"/>
              <a:gd name="connsiteX2" fmla="*/ 230957 w 353506"/>
              <a:gd name="connsiteY2" fmla="*/ 0 h 311085"/>
              <a:gd name="connsiteX3" fmla="*/ 353506 w 353506"/>
              <a:gd name="connsiteY3" fmla="*/ 311085 h 311085"/>
              <a:gd name="connsiteX4" fmla="*/ 263951 w 353506"/>
              <a:gd name="connsiteY4" fmla="*/ 282805 h 3110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506" h="311085">
                <a:moveTo>
                  <a:pt x="113122" y="268664"/>
                </a:moveTo>
                <a:lnTo>
                  <a:pt x="0" y="273378"/>
                </a:lnTo>
                <a:lnTo>
                  <a:pt x="230957" y="0"/>
                </a:lnTo>
                <a:lnTo>
                  <a:pt x="353506" y="311085"/>
                </a:lnTo>
                <a:lnTo>
                  <a:pt x="263951" y="282805"/>
                </a:lnTo>
              </a:path>
            </a:pathLst>
          </a:custGeom>
          <a:noFill/>
          <a:ln w="19050">
            <a:solidFill>
              <a:srgbClr val="0070C0"/>
            </a:solidFill>
          </a:ln>
          <a:effectLst>
            <a:outerShdw blurRad="50800" dist="12700" dir="5400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nvGrpSpPr>
          <p:cNvPr id="13" name="Grupo 12">
            <a:extLst>
              <a:ext uri="{FF2B5EF4-FFF2-40B4-BE49-F238E27FC236}">
                <a16:creationId xmlns:a16="http://schemas.microsoft.com/office/drawing/2014/main" id="{0A95752D-721E-4F2E-E435-52E872FB9F74}"/>
              </a:ext>
            </a:extLst>
          </p:cNvPr>
          <p:cNvGrpSpPr/>
          <p:nvPr/>
        </p:nvGrpSpPr>
        <p:grpSpPr>
          <a:xfrm>
            <a:off x="11296832" y="1305475"/>
            <a:ext cx="768040" cy="750797"/>
            <a:chOff x="-114967" y="-136813"/>
            <a:chExt cx="1498714" cy="1466033"/>
          </a:xfrm>
        </p:grpSpPr>
        <p:pic>
          <p:nvPicPr>
            <p:cNvPr id="14" name="Imagen 13">
              <a:extLst>
                <a:ext uri="{FF2B5EF4-FFF2-40B4-BE49-F238E27FC236}">
                  <a16:creationId xmlns:a16="http://schemas.microsoft.com/office/drawing/2014/main" id="{84BA3B64-7225-0FE9-F059-A4E6CE710F05}"/>
                </a:ext>
              </a:extLst>
            </p:cNvPr>
            <p:cNvPicPr/>
            <p:nvPr/>
          </p:nvPicPr>
          <p:blipFill>
            <a:blip r:embed="rId4" cstate="print">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15" name="CuadroTexto 13">
              <a:extLst>
                <a:ext uri="{FF2B5EF4-FFF2-40B4-BE49-F238E27FC236}">
                  <a16:creationId xmlns:a16="http://schemas.microsoft.com/office/drawing/2014/main" id="{C9D27FB1-ADAA-64BB-B131-08218223E980}"/>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6" name="CuadroTexto 14">
              <a:extLst>
                <a:ext uri="{FF2B5EF4-FFF2-40B4-BE49-F238E27FC236}">
                  <a16:creationId xmlns:a16="http://schemas.microsoft.com/office/drawing/2014/main" id="{83A5B824-CB9F-4679-5FC5-B71A85D76E85}"/>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7" name="CuadroTexto 15">
              <a:extLst>
                <a:ext uri="{FF2B5EF4-FFF2-40B4-BE49-F238E27FC236}">
                  <a16:creationId xmlns:a16="http://schemas.microsoft.com/office/drawing/2014/main" id="{421EAD0A-C281-B9B4-E310-BEDEE4A33A83}"/>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8" name="CuadroTexto 16">
              <a:extLst>
                <a:ext uri="{FF2B5EF4-FFF2-40B4-BE49-F238E27FC236}">
                  <a16:creationId xmlns:a16="http://schemas.microsoft.com/office/drawing/2014/main" id="{F2F7A110-8334-91BE-DDE8-6B229B1892F5}"/>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sp>
        <p:nvSpPr>
          <p:cNvPr id="66" name="CuadroTexto 65">
            <a:extLst>
              <a:ext uri="{FF2B5EF4-FFF2-40B4-BE49-F238E27FC236}">
                <a16:creationId xmlns:a16="http://schemas.microsoft.com/office/drawing/2014/main" id="{0E758C53-32BC-9FFE-48F0-D51D9861FD82}"/>
              </a:ext>
            </a:extLst>
          </p:cNvPr>
          <p:cNvSpPr txBox="1"/>
          <p:nvPr/>
        </p:nvSpPr>
        <p:spPr>
          <a:xfrm>
            <a:off x="7959252" y="3897468"/>
            <a:ext cx="775526" cy="276999"/>
          </a:xfrm>
          <a:prstGeom prst="rect">
            <a:avLst/>
          </a:prstGeom>
          <a:noFill/>
        </p:spPr>
        <p:txBody>
          <a:bodyPr wrap="square" rtlCol="0">
            <a:spAutoFit/>
          </a:bodyPr>
          <a:lstStyle/>
          <a:p>
            <a:r>
              <a:rPr lang="es-ES_tradnl" sz="1200" b="1" dirty="0"/>
              <a:t>COBRE</a:t>
            </a:r>
          </a:p>
        </p:txBody>
      </p:sp>
      <p:sp>
        <p:nvSpPr>
          <p:cNvPr id="67" name="CuadroTexto 66">
            <a:extLst>
              <a:ext uri="{FF2B5EF4-FFF2-40B4-BE49-F238E27FC236}">
                <a16:creationId xmlns:a16="http://schemas.microsoft.com/office/drawing/2014/main" id="{2BBF0518-A63E-3498-D6B3-1CD10E0A0B83}"/>
              </a:ext>
            </a:extLst>
          </p:cNvPr>
          <p:cNvSpPr txBox="1"/>
          <p:nvPr/>
        </p:nvSpPr>
        <p:spPr>
          <a:xfrm>
            <a:off x="8970518" y="5946420"/>
            <a:ext cx="775526" cy="276999"/>
          </a:xfrm>
          <a:prstGeom prst="rect">
            <a:avLst/>
          </a:prstGeom>
          <a:noFill/>
        </p:spPr>
        <p:txBody>
          <a:bodyPr wrap="square" rtlCol="0">
            <a:spAutoFit/>
          </a:bodyPr>
          <a:lstStyle/>
          <a:p>
            <a:r>
              <a:rPr lang="es-ES_tradnl" sz="1200" b="1" dirty="0"/>
              <a:t>ORO</a:t>
            </a:r>
          </a:p>
        </p:txBody>
      </p:sp>
      <p:sp>
        <p:nvSpPr>
          <p:cNvPr id="68" name="Arc 569">
            <a:extLst>
              <a:ext uri="{FF2B5EF4-FFF2-40B4-BE49-F238E27FC236}">
                <a16:creationId xmlns:a16="http://schemas.microsoft.com/office/drawing/2014/main" id="{924FDC4C-53A2-1289-08E6-9697AC2708F6}"/>
              </a:ext>
            </a:extLst>
          </p:cNvPr>
          <p:cNvSpPr>
            <a:spLocks noChangeAspect="1"/>
          </p:cNvSpPr>
          <p:nvPr/>
        </p:nvSpPr>
        <p:spPr bwMode="auto">
          <a:xfrm rot="9615439">
            <a:off x="10122389" y="4577247"/>
            <a:ext cx="1064335" cy="1064335"/>
          </a:xfrm>
          <a:custGeom>
            <a:avLst/>
            <a:gdLst>
              <a:gd name="T0" fmla="*/ 2147483646 w 43184"/>
              <a:gd name="T1" fmla="*/ 2147483646 h 43200"/>
              <a:gd name="T2" fmla="*/ 2147483646 w 43184"/>
              <a:gd name="T3" fmla="*/ 2147483646 h 43200"/>
              <a:gd name="T4" fmla="*/ 2147483646 w 43184"/>
              <a:gd name="T5" fmla="*/ 2147483646 h 43200"/>
              <a:gd name="T6" fmla="*/ 0 60000 65536"/>
              <a:gd name="T7" fmla="*/ 0 60000 65536"/>
              <a:gd name="T8" fmla="*/ 0 60000 65536"/>
              <a:gd name="T9" fmla="*/ 0 w 43184"/>
              <a:gd name="T10" fmla="*/ 0 h 43200"/>
              <a:gd name="T11" fmla="*/ 43184 w 43184"/>
              <a:gd name="T12" fmla="*/ 43200 h 43200"/>
            </a:gdLst>
            <a:ahLst/>
            <a:cxnLst>
              <a:cxn ang="T6">
                <a:pos x="T0" y="T1"/>
              </a:cxn>
              <a:cxn ang="T7">
                <a:pos x="T2" y="T3"/>
              </a:cxn>
              <a:cxn ang="T8">
                <a:pos x="T4" y="T5"/>
              </a:cxn>
            </a:cxnLst>
            <a:rect l="T9" t="T10" r="T11" b="T12"/>
            <a:pathLst>
              <a:path w="43184" h="43200" fill="none" extrusionOk="0">
                <a:moveTo>
                  <a:pt x="39393" y="33844"/>
                </a:moveTo>
                <a:cubicBezTo>
                  <a:pt x="35363" y="39701"/>
                  <a:pt x="28709" y="43199"/>
                  <a:pt x="21600" y="43200"/>
                </a:cubicBezTo>
                <a:cubicBezTo>
                  <a:pt x="9670" y="43200"/>
                  <a:pt x="0" y="33529"/>
                  <a:pt x="0" y="21600"/>
                </a:cubicBezTo>
                <a:cubicBezTo>
                  <a:pt x="0" y="9670"/>
                  <a:pt x="9670" y="0"/>
                  <a:pt x="21600" y="0"/>
                </a:cubicBezTo>
                <a:cubicBezTo>
                  <a:pt x="33201" y="-1"/>
                  <a:pt x="42731" y="9165"/>
                  <a:pt x="43183" y="20758"/>
                </a:cubicBezTo>
              </a:path>
              <a:path w="43184" h="43200" stroke="0" extrusionOk="0">
                <a:moveTo>
                  <a:pt x="39393" y="33844"/>
                </a:moveTo>
                <a:cubicBezTo>
                  <a:pt x="35363" y="39701"/>
                  <a:pt x="28709" y="43199"/>
                  <a:pt x="21600" y="43200"/>
                </a:cubicBezTo>
                <a:cubicBezTo>
                  <a:pt x="9670" y="43200"/>
                  <a:pt x="0" y="33529"/>
                  <a:pt x="0" y="21600"/>
                </a:cubicBezTo>
                <a:cubicBezTo>
                  <a:pt x="0" y="9670"/>
                  <a:pt x="9670" y="0"/>
                  <a:pt x="21600" y="0"/>
                </a:cubicBezTo>
                <a:cubicBezTo>
                  <a:pt x="33201" y="-1"/>
                  <a:pt x="42731" y="9165"/>
                  <a:pt x="43183" y="20758"/>
                </a:cubicBezTo>
                <a:lnTo>
                  <a:pt x="21600" y="21600"/>
                </a:lnTo>
                <a:lnTo>
                  <a:pt x="39393" y="33844"/>
                </a:lnTo>
                <a:close/>
              </a:path>
            </a:pathLst>
          </a:custGeom>
          <a:noFill/>
          <a:ln w="28575" cap="rnd">
            <a:solidFill>
              <a:schemeClr val="tx1"/>
            </a:solidFill>
            <a:round/>
            <a:headEnd/>
            <a:tailEnd type="arrow" w="lg" len="lg"/>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69" name="CuadroTexto 68">
            <a:extLst>
              <a:ext uri="{FF2B5EF4-FFF2-40B4-BE49-F238E27FC236}">
                <a16:creationId xmlns:a16="http://schemas.microsoft.com/office/drawing/2014/main" id="{7F0255A9-9763-C45C-7D6F-7DE1DA33F084}"/>
              </a:ext>
            </a:extLst>
          </p:cNvPr>
          <p:cNvSpPr txBox="1"/>
          <p:nvPr/>
        </p:nvSpPr>
        <p:spPr>
          <a:xfrm>
            <a:off x="9990845" y="4986069"/>
            <a:ext cx="293670" cy="369332"/>
          </a:xfrm>
          <a:prstGeom prst="rect">
            <a:avLst/>
          </a:prstGeom>
          <a:noFill/>
        </p:spPr>
        <p:txBody>
          <a:bodyPr wrap="none" rtlCol="0">
            <a:spAutoFit/>
          </a:bodyPr>
          <a:lstStyle/>
          <a:p>
            <a:r>
              <a:rPr lang="es-ES_tradnl" b="1" dirty="0"/>
              <a:t>S</a:t>
            </a:r>
          </a:p>
        </p:txBody>
      </p:sp>
      <p:grpSp>
        <p:nvGrpSpPr>
          <p:cNvPr id="26" name="Grupo 25">
            <a:extLst>
              <a:ext uri="{FF2B5EF4-FFF2-40B4-BE49-F238E27FC236}">
                <a16:creationId xmlns:a16="http://schemas.microsoft.com/office/drawing/2014/main" id="{13772161-48FE-7CE5-5B68-BB1CBF3A2D3C}"/>
              </a:ext>
            </a:extLst>
          </p:cNvPr>
          <p:cNvGrpSpPr/>
          <p:nvPr/>
        </p:nvGrpSpPr>
        <p:grpSpPr>
          <a:xfrm>
            <a:off x="6236245" y="4698478"/>
            <a:ext cx="297670" cy="266516"/>
            <a:chOff x="4971128" y="3033533"/>
            <a:chExt cx="647700" cy="628010"/>
          </a:xfrm>
          <a:solidFill>
            <a:srgbClr val="00B0F0"/>
          </a:solidFill>
        </p:grpSpPr>
        <p:grpSp>
          <p:nvGrpSpPr>
            <p:cNvPr id="28" name="Grupo 27">
              <a:extLst>
                <a:ext uri="{FF2B5EF4-FFF2-40B4-BE49-F238E27FC236}">
                  <a16:creationId xmlns:a16="http://schemas.microsoft.com/office/drawing/2014/main" id="{1294A273-3A24-BFBA-D152-11B2460E4A4E}"/>
                </a:ext>
              </a:extLst>
            </p:cNvPr>
            <p:cNvGrpSpPr/>
            <p:nvPr/>
          </p:nvGrpSpPr>
          <p:grpSpPr>
            <a:xfrm>
              <a:off x="4971128" y="3033533"/>
              <a:ext cx="647700" cy="625215"/>
              <a:chOff x="5772150" y="3020479"/>
              <a:chExt cx="647700" cy="625215"/>
            </a:xfrm>
            <a:grpFill/>
          </p:grpSpPr>
          <p:grpSp>
            <p:nvGrpSpPr>
              <p:cNvPr id="30" name="Group 80">
                <a:extLst>
                  <a:ext uri="{FF2B5EF4-FFF2-40B4-BE49-F238E27FC236}">
                    <a16:creationId xmlns:a16="http://schemas.microsoft.com/office/drawing/2014/main" id="{C292D75E-DC1E-AE29-8BC4-590C76EDECA0}"/>
                  </a:ext>
                </a:extLst>
              </p:cNvPr>
              <p:cNvGrpSpPr>
                <a:grpSpLocks/>
              </p:cNvGrpSpPr>
              <p:nvPr/>
            </p:nvGrpSpPr>
            <p:grpSpPr bwMode="auto">
              <a:xfrm>
                <a:off x="5772150" y="3212306"/>
                <a:ext cx="647700" cy="433388"/>
                <a:chOff x="612" y="436"/>
                <a:chExt cx="408" cy="273"/>
              </a:xfrm>
              <a:grpFill/>
            </p:grpSpPr>
            <p:sp>
              <p:nvSpPr>
                <p:cNvPr id="32" name="Rectangle 68">
                  <a:extLst>
                    <a:ext uri="{FF2B5EF4-FFF2-40B4-BE49-F238E27FC236}">
                      <a16:creationId xmlns:a16="http://schemas.microsoft.com/office/drawing/2014/main" id="{EB5EA8D6-864A-009F-0F93-28491914F786}"/>
                    </a:ext>
                  </a:extLst>
                </p:cNvPr>
                <p:cNvSpPr>
                  <a:spLocks noChangeAspect="1" noChangeArrowheads="1"/>
                </p:cNvSpPr>
                <p:nvPr/>
              </p:nvSpPr>
              <p:spPr bwMode="auto">
                <a:xfrm>
                  <a:off x="612" y="436"/>
                  <a:ext cx="408" cy="272"/>
                </a:xfrm>
                <a:prstGeom prst="rect">
                  <a:avLst/>
                </a:prstGeom>
                <a:grp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a:p>
              </p:txBody>
            </p:sp>
            <p:sp>
              <p:nvSpPr>
                <p:cNvPr id="33" name="Line 30">
                  <a:extLst>
                    <a:ext uri="{FF2B5EF4-FFF2-40B4-BE49-F238E27FC236}">
                      <a16:creationId xmlns:a16="http://schemas.microsoft.com/office/drawing/2014/main" id="{304A7F31-CF22-0007-27AB-B5745F560F3B}"/>
                    </a:ext>
                  </a:extLst>
                </p:cNvPr>
                <p:cNvSpPr>
                  <a:spLocks noChangeShapeType="1"/>
                </p:cNvSpPr>
                <p:nvPr/>
              </p:nvSpPr>
              <p:spPr bwMode="auto">
                <a:xfrm flipH="1">
                  <a:off x="612" y="436"/>
                  <a:ext cx="408" cy="273"/>
                </a:xfrm>
                <a:prstGeom prst="line">
                  <a:avLst/>
                </a:prstGeom>
                <a:grpFill/>
                <a:ln w="9525">
                  <a:solidFill>
                    <a:schemeClr val="tx1"/>
                  </a:solidFill>
                  <a:round/>
                  <a:headEnd/>
                  <a:tailEnd/>
                </a:ln>
              </p:spPr>
              <p:txBody>
                <a:bodyPr/>
                <a:lstStyle/>
                <a:p>
                  <a:endParaRPr lang="es-CL"/>
                </a:p>
              </p:txBody>
            </p:sp>
            <p:sp>
              <p:nvSpPr>
                <p:cNvPr id="34" name="Line 31">
                  <a:extLst>
                    <a:ext uri="{FF2B5EF4-FFF2-40B4-BE49-F238E27FC236}">
                      <a16:creationId xmlns:a16="http://schemas.microsoft.com/office/drawing/2014/main" id="{AEBFC1B0-262F-1BB6-52ED-2317CC39477D}"/>
                    </a:ext>
                  </a:extLst>
                </p:cNvPr>
                <p:cNvSpPr>
                  <a:spLocks noChangeShapeType="1"/>
                </p:cNvSpPr>
                <p:nvPr/>
              </p:nvSpPr>
              <p:spPr bwMode="auto">
                <a:xfrm>
                  <a:off x="612" y="436"/>
                  <a:ext cx="408" cy="273"/>
                </a:xfrm>
                <a:prstGeom prst="line">
                  <a:avLst/>
                </a:prstGeom>
                <a:grpFill/>
                <a:ln w="9525">
                  <a:solidFill>
                    <a:schemeClr val="tx1"/>
                  </a:solidFill>
                  <a:round/>
                  <a:headEnd/>
                  <a:tailEnd/>
                </a:ln>
              </p:spPr>
              <p:txBody>
                <a:bodyPr/>
                <a:lstStyle/>
                <a:p>
                  <a:endParaRPr lang="es-CL"/>
                </a:p>
              </p:txBody>
            </p:sp>
          </p:grpSp>
          <p:cxnSp>
            <p:nvCxnSpPr>
              <p:cNvPr id="31" name="Conector recto 30">
                <a:extLst>
                  <a:ext uri="{FF2B5EF4-FFF2-40B4-BE49-F238E27FC236}">
                    <a16:creationId xmlns:a16="http://schemas.microsoft.com/office/drawing/2014/main" id="{87D279ED-6F26-C470-8E15-7397768FE40A}"/>
                  </a:ext>
                </a:extLst>
              </p:cNvPr>
              <p:cNvCxnSpPr>
                <a:cxnSpLocks/>
              </p:cNvCxnSpPr>
              <p:nvPr/>
            </p:nvCxnSpPr>
            <p:spPr>
              <a:xfrm>
                <a:off x="6102674" y="3020479"/>
                <a:ext cx="0" cy="141699"/>
              </a:xfrm>
              <a:prstGeom prst="line">
                <a:avLst/>
              </a:prstGeom>
              <a:grpFill/>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9" name="Line 31">
              <a:extLst>
                <a:ext uri="{FF2B5EF4-FFF2-40B4-BE49-F238E27FC236}">
                  <a16:creationId xmlns:a16="http://schemas.microsoft.com/office/drawing/2014/main" id="{03F6FA0B-8A36-7263-2F68-97ADFA46EBEA}"/>
                </a:ext>
              </a:extLst>
            </p:cNvPr>
            <p:cNvSpPr>
              <a:spLocks noChangeShapeType="1"/>
            </p:cNvSpPr>
            <p:nvPr/>
          </p:nvSpPr>
          <p:spPr bwMode="auto">
            <a:xfrm>
              <a:off x="5294328" y="3217837"/>
              <a:ext cx="0" cy="443706"/>
            </a:xfrm>
            <a:prstGeom prst="line">
              <a:avLst/>
            </a:prstGeom>
            <a:grpFill/>
            <a:ln w="9525">
              <a:solidFill>
                <a:schemeClr val="tx1"/>
              </a:solidFill>
              <a:round/>
              <a:headEnd/>
              <a:tailEnd/>
            </a:ln>
          </p:spPr>
          <p:txBody>
            <a:bodyPr/>
            <a:lstStyle/>
            <a:p>
              <a:endParaRPr lang="es-CL"/>
            </a:p>
          </p:txBody>
        </p:sp>
      </p:grpSp>
      <p:sp>
        <p:nvSpPr>
          <p:cNvPr id="27" name="CuadroTexto 26">
            <a:extLst>
              <a:ext uri="{FF2B5EF4-FFF2-40B4-BE49-F238E27FC236}">
                <a16:creationId xmlns:a16="http://schemas.microsoft.com/office/drawing/2014/main" id="{8C84EA0C-2C5D-DBAD-5A30-4E0CC3BB953A}"/>
              </a:ext>
            </a:extLst>
          </p:cNvPr>
          <p:cNvSpPr txBox="1"/>
          <p:nvPr/>
        </p:nvSpPr>
        <p:spPr>
          <a:xfrm>
            <a:off x="6007055" y="4840891"/>
            <a:ext cx="357125" cy="184666"/>
          </a:xfrm>
          <a:prstGeom prst="rect">
            <a:avLst/>
          </a:prstGeom>
          <a:noFill/>
        </p:spPr>
        <p:txBody>
          <a:bodyPr wrap="square" rtlCol="0">
            <a:spAutoFit/>
          </a:bodyPr>
          <a:lstStyle/>
          <a:p>
            <a:r>
              <a:rPr lang="es-ES_tradnl" sz="600" dirty="0"/>
              <a:t>213</a:t>
            </a:r>
          </a:p>
        </p:txBody>
      </p:sp>
      <p:grpSp>
        <p:nvGrpSpPr>
          <p:cNvPr id="36" name="Grupo 35">
            <a:extLst>
              <a:ext uri="{FF2B5EF4-FFF2-40B4-BE49-F238E27FC236}">
                <a16:creationId xmlns:a16="http://schemas.microsoft.com/office/drawing/2014/main" id="{DBF7847F-6535-E55A-BD3F-5AAEFF4891F4}"/>
              </a:ext>
            </a:extLst>
          </p:cNvPr>
          <p:cNvGrpSpPr/>
          <p:nvPr/>
        </p:nvGrpSpPr>
        <p:grpSpPr>
          <a:xfrm>
            <a:off x="10811275" y="5202930"/>
            <a:ext cx="297670" cy="266516"/>
            <a:chOff x="4971128" y="3033533"/>
            <a:chExt cx="647700" cy="628010"/>
          </a:xfrm>
          <a:solidFill>
            <a:srgbClr val="00B0F0"/>
          </a:solidFill>
        </p:grpSpPr>
        <p:grpSp>
          <p:nvGrpSpPr>
            <p:cNvPr id="38" name="Grupo 37">
              <a:extLst>
                <a:ext uri="{FF2B5EF4-FFF2-40B4-BE49-F238E27FC236}">
                  <a16:creationId xmlns:a16="http://schemas.microsoft.com/office/drawing/2014/main" id="{DFB796AF-EAAA-4E9A-855E-358C5A2912F3}"/>
                </a:ext>
              </a:extLst>
            </p:cNvPr>
            <p:cNvGrpSpPr/>
            <p:nvPr/>
          </p:nvGrpSpPr>
          <p:grpSpPr>
            <a:xfrm>
              <a:off x="4971128" y="3033533"/>
              <a:ext cx="647700" cy="625215"/>
              <a:chOff x="5772150" y="3020479"/>
              <a:chExt cx="647700" cy="625215"/>
            </a:xfrm>
            <a:grpFill/>
          </p:grpSpPr>
          <p:grpSp>
            <p:nvGrpSpPr>
              <p:cNvPr id="40" name="Group 80">
                <a:extLst>
                  <a:ext uri="{FF2B5EF4-FFF2-40B4-BE49-F238E27FC236}">
                    <a16:creationId xmlns:a16="http://schemas.microsoft.com/office/drawing/2014/main" id="{DD0A4C3D-C708-0395-CE92-C8C416D40F5A}"/>
                  </a:ext>
                </a:extLst>
              </p:cNvPr>
              <p:cNvGrpSpPr>
                <a:grpSpLocks/>
              </p:cNvGrpSpPr>
              <p:nvPr/>
            </p:nvGrpSpPr>
            <p:grpSpPr bwMode="auto">
              <a:xfrm>
                <a:off x="5772150" y="3212306"/>
                <a:ext cx="647700" cy="433388"/>
                <a:chOff x="612" y="436"/>
                <a:chExt cx="408" cy="273"/>
              </a:xfrm>
              <a:grpFill/>
            </p:grpSpPr>
            <p:sp>
              <p:nvSpPr>
                <p:cNvPr id="48" name="Rectangle 68">
                  <a:extLst>
                    <a:ext uri="{FF2B5EF4-FFF2-40B4-BE49-F238E27FC236}">
                      <a16:creationId xmlns:a16="http://schemas.microsoft.com/office/drawing/2014/main" id="{CC22A331-B244-DBA4-D608-88C812DC55B7}"/>
                    </a:ext>
                  </a:extLst>
                </p:cNvPr>
                <p:cNvSpPr>
                  <a:spLocks noChangeAspect="1" noChangeArrowheads="1"/>
                </p:cNvSpPr>
                <p:nvPr/>
              </p:nvSpPr>
              <p:spPr bwMode="auto">
                <a:xfrm>
                  <a:off x="612" y="436"/>
                  <a:ext cx="408" cy="272"/>
                </a:xfrm>
                <a:prstGeom prst="rect">
                  <a:avLst/>
                </a:prstGeom>
                <a:grp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a:p>
              </p:txBody>
            </p:sp>
            <p:sp>
              <p:nvSpPr>
                <p:cNvPr id="49" name="Line 30">
                  <a:extLst>
                    <a:ext uri="{FF2B5EF4-FFF2-40B4-BE49-F238E27FC236}">
                      <a16:creationId xmlns:a16="http://schemas.microsoft.com/office/drawing/2014/main" id="{A295529E-4730-3C8C-C418-20B8C6E5237B}"/>
                    </a:ext>
                  </a:extLst>
                </p:cNvPr>
                <p:cNvSpPr>
                  <a:spLocks noChangeShapeType="1"/>
                </p:cNvSpPr>
                <p:nvPr/>
              </p:nvSpPr>
              <p:spPr bwMode="auto">
                <a:xfrm flipH="1">
                  <a:off x="612" y="436"/>
                  <a:ext cx="408" cy="273"/>
                </a:xfrm>
                <a:prstGeom prst="line">
                  <a:avLst/>
                </a:prstGeom>
                <a:grpFill/>
                <a:ln w="9525">
                  <a:solidFill>
                    <a:schemeClr val="tx1"/>
                  </a:solidFill>
                  <a:round/>
                  <a:headEnd/>
                  <a:tailEnd/>
                </a:ln>
              </p:spPr>
              <p:txBody>
                <a:bodyPr/>
                <a:lstStyle/>
                <a:p>
                  <a:endParaRPr lang="es-CL"/>
                </a:p>
              </p:txBody>
            </p:sp>
            <p:sp>
              <p:nvSpPr>
                <p:cNvPr id="50" name="Line 31">
                  <a:extLst>
                    <a:ext uri="{FF2B5EF4-FFF2-40B4-BE49-F238E27FC236}">
                      <a16:creationId xmlns:a16="http://schemas.microsoft.com/office/drawing/2014/main" id="{5AF2D9E8-D641-01F6-5453-4AAF7CA91602}"/>
                    </a:ext>
                  </a:extLst>
                </p:cNvPr>
                <p:cNvSpPr>
                  <a:spLocks noChangeShapeType="1"/>
                </p:cNvSpPr>
                <p:nvPr/>
              </p:nvSpPr>
              <p:spPr bwMode="auto">
                <a:xfrm>
                  <a:off x="612" y="436"/>
                  <a:ext cx="408" cy="273"/>
                </a:xfrm>
                <a:prstGeom prst="line">
                  <a:avLst/>
                </a:prstGeom>
                <a:grpFill/>
                <a:ln w="9525">
                  <a:solidFill>
                    <a:schemeClr val="tx1"/>
                  </a:solidFill>
                  <a:round/>
                  <a:headEnd/>
                  <a:tailEnd/>
                </a:ln>
              </p:spPr>
              <p:txBody>
                <a:bodyPr/>
                <a:lstStyle/>
                <a:p>
                  <a:endParaRPr lang="es-CL"/>
                </a:p>
              </p:txBody>
            </p:sp>
          </p:grpSp>
          <p:cxnSp>
            <p:nvCxnSpPr>
              <p:cNvPr id="44" name="Conector recto 43">
                <a:extLst>
                  <a:ext uri="{FF2B5EF4-FFF2-40B4-BE49-F238E27FC236}">
                    <a16:creationId xmlns:a16="http://schemas.microsoft.com/office/drawing/2014/main" id="{2914A974-3E1B-1BEF-7003-B79020BE3BF0}"/>
                  </a:ext>
                </a:extLst>
              </p:cNvPr>
              <p:cNvCxnSpPr>
                <a:cxnSpLocks/>
              </p:cNvCxnSpPr>
              <p:nvPr/>
            </p:nvCxnSpPr>
            <p:spPr>
              <a:xfrm>
                <a:off x="6102674" y="3020479"/>
                <a:ext cx="0" cy="141699"/>
              </a:xfrm>
              <a:prstGeom prst="line">
                <a:avLst/>
              </a:prstGeom>
              <a:grpFill/>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9" name="Line 31">
              <a:extLst>
                <a:ext uri="{FF2B5EF4-FFF2-40B4-BE49-F238E27FC236}">
                  <a16:creationId xmlns:a16="http://schemas.microsoft.com/office/drawing/2014/main" id="{FAAE46DA-C3ED-6594-18DC-9FCA6A5C163A}"/>
                </a:ext>
              </a:extLst>
            </p:cNvPr>
            <p:cNvSpPr>
              <a:spLocks noChangeShapeType="1"/>
            </p:cNvSpPr>
            <p:nvPr/>
          </p:nvSpPr>
          <p:spPr bwMode="auto">
            <a:xfrm>
              <a:off x="5294328" y="3217837"/>
              <a:ext cx="0" cy="443706"/>
            </a:xfrm>
            <a:prstGeom prst="line">
              <a:avLst/>
            </a:prstGeom>
            <a:grpFill/>
            <a:ln w="9525">
              <a:solidFill>
                <a:schemeClr val="tx1"/>
              </a:solidFill>
              <a:round/>
              <a:headEnd/>
              <a:tailEnd/>
            </a:ln>
          </p:spPr>
          <p:txBody>
            <a:bodyPr/>
            <a:lstStyle/>
            <a:p>
              <a:endParaRPr lang="es-CL"/>
            </a:p>
          </p:txBody>
        </p:sp>
      </p:grpSp>
      <p:sp>
        <p:nvSpPr>
          <p:cNvPr id="37" name="CuadroTexto 36">
            <a:extLst>
              <a:ext uri="{FF2B5EF4-FFF2-40B4-BE49-F238E27FC236}">
                <a16:creationId xmlns:a16="http://schemas.microsoft.com/office/drawing/2014/main" id="{D65455C4-D7B3-E176-CE0F-A72C1721E035}"/>
              </a:ext>
            </a:extLst>
          </p:cNvPr>
          <p:cNvSpPr txBox="1"/>
          <p:nvPr/>
        </p:nvSpPr>
        <p:spPr>
          <a:xfrm>
            <a:off x="10582085" y="5345343"/>
            <a:ext cx="357125" cy="184666"/>
          </a:xfrm>
          <a:prstGeom prst="rect">
            <a:avLst/>
          </a:prstGeom>
          <a:noFill/>
        </p:spPr>
        <p:txBody>
          <a:bodyPr wrap="square" rtlCol="0">
            <a:spAutoFit/>
          </a:bodyPr>
          <a:lstStyle/>
          <a:p>
            <a:r>
              <a:rPr lang="es-ES_tradnl" sz="600" dirty="0"/>
              <a:t>213</a:t>
            </a:r>
          </a:p>
        </p:txBody>
      </p:sp>
      <p:grpSp>
        <p:nvGrpSpPr>
          <p:cNvPr id="52" name="Grupo 51">
            <a:extLst>
              <a:ext uri="{FF2B5EF4-FFF2-40B4-BE49-F238E27FC236}">
                <a16:creationId xmlns:a16="http://schemas.microsoft.com/office/drawing/2014/main" id="{567ED403-0F1E-AC84-867B-9E3C9FC587FF}"/>
              </a:ext>
            </a:extLst>
          </p:cNvPr>
          <p:cNvGrpSpPr/>
          <p:nvPr/>
        </p:nvGrpSpPr>
        <p:grpSpPr>
          <a:xfrm>
            <a:off x="7173458" y="2171339"/>
            <a:ext cx="179129" cy="165603"/>
            <a:chOff x="7611191" y="2683863"/>
            <a:chExt cx="618409" cy="519734"/>
          </a:xfrm>
        </p:grpSpPr>
        <p:sp>
          <p:nvSpPr>
            <p:cNvPr id="53" name="Elipse 52">
              <a:extLst>
                <a:ext uri="{FF2B5EF4-FFF2-40B4-BE49-F238E27FC236}">
                  <a16:creationId xmlns:a16="http://schemas.microsoft.com/office/drawing/2014/main" id="{0AB8511A-2892-8265-8A2C-5027DC82B93D}"/>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sz="700"/>
            </a:p>
          </p:txBody>
        </p:sp>
        <p:sp>
          <p:nvSpPr>
            <p:cNvPr id="56" name="CuadroTexto 55">
              <a:extLst>
                <a:ext uri="{FF2B5EF4-FFF2-40B4-BE49-F238E27FC236}">
                  <a16:creationId xmlns:a16="http://schemas.microsoft.com/office/drawing/2014/main" id="{347B7BCA-8CA6-1ADB-7EED-6F49883DA59F}"/>
                </a:ext>
              </a:extLst>
            </p:cNvPr>
            <p:cNvSpPr txBox="1"/>
            <p:nvPr/>
          </p:nvSpPr>
          <p:spPr>
            <a:xfrm>
              <a:off x="7611191" y="2683863"/>
              <a:ext cx="541046" cy="389850"/>
            </a:xfrm>
            <a:prstGeom prst="rect">
              <a:avLst/>
            </a:prstGeom>
            <a:noFill/>
          </p:spPr>
          <p:txBody>
            <a:bodyPr wrap="none" rtlCol="0">
              <a:spAutoFit/>
            </a:bodyPr>
            <a:lstStyle/>
            <a:p>
              <a:r>
                <a:rPr lang="es-CL" sz="700" dirty="0">
                  <a:solidFill>
                    <a:schemeClr val="bg1"/>
                  </a:solidFill>
                </a:rPr>
                <a:t>B2</a:t>
              </a:r>
            </a:p>
          </p:txBody>
        </p:sp>
      </p:grpSp>
      <p:grpSp>
        <p:nvGrpSpPr>
          <p:cNvPr id="70" name="Grupo 69">
            <a:extLst>
              <a:ext uri="{FF2B5EF4-FFF2-40B4-BE49-F238E27FC236}">
                <a16:creationId xmlns:a16="http://schemas.microsoft.com/office/drawing/2014/main" id="{1CE049F0-4702-06DD-C905-8CDA6561D072}"/>
              </a:ext>
            </a:extLst>
          </p:cNvPr>
          <p:cNvGrpSpPr/>
          <p:nvPr/>
        </p:nvGrpSpPr>
        <p:grpSpPr>
          <a:xfrm>
            <a:off x="6914377" y="2011319"/>
            <a:ext cx="277640" cy="200055"/>
            <a:chOff x="7558577" y="2683863"/>
            <a:chExt cx="958500" cy="627859"/>
          </a:xfrm>
        </p:grpSpPr>
        <p:sp>
          <p:nvSpPr>
            <p:cNvPr id="71" name="Elipse 70">
              <a:extLst>
                <a:ext uri="{FF2B5EF4-FFF2-40B4-BE49-F238E27FC236}">
                  <a16:creationId xmlns:a16="http://schemas.microsoft.com/office/drawing/2014/main" id="{E95729E2-880F-23CD-8C81-84F16B8F223B}"/>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sz="700"/>
            </a:p>
          </p:txBody>
        </p:sp>
        <p:sp>
          <p:nvSpPr>
            <p:cNvPr id="72" name="CuadroTexto 71">
              <a:extLst>
                <a:ext uri="{FF2B5EF4-FFF2-40B4-BE49-F238E27FC236}">
                  <a16:creationId xmlns:a16="http://schemas.microsoft.com/office/drawing/2014/main" id="{F19410DE-1F37-8D9A-AB8B-276590EA2D16}"/>
                </a:ext>
              </a:extLst>
            </p:cNvPr>
            <p:cNvSpPr txBox="1"/>
            <p:nvPr/>
          </p:nvSpPr>
          <p:spPr>
            <a:xfrm>
              <a:off x="7558577" y="2683863"/>
              <a:ext cx="958500" cy="627859"/>
            </a:xfrm>
            <a:prstGeom prst="rect">
              <a:avLst/>
            </a:prstGeom>
            <a:noFill/>
          </p:spPr>
          <p:txBody>
            <a:bodyPr wrap="none" rtlCol="0">
              <a:spAutoFit/>
            </a:bodyPr>
            <a:lstStyle/>
            <a:p>
              <a:r>
                <a:rPr lang="es-CL" sz="700" dirty="0">
                  <a:solidFill>
                    <a:schemeClr val="bg1"/>
                  </a:solidFill>
                </a:rPr>
                <a:t>B1</a:t>
              </a:r>
            </a:p>
          </p:txBody>
        </p:sp>
      </p:grpSp>
      <p:grpSp>
        <p:nvGrpSpPr>
          <p:cNvPr id="74" name="Grupo 73">
            <a:extLst>
              <a:ext uri="{FF2B5EF4-FFF2-40B4-BE49-F238E27FC236}">
                <a16:creationId xmlns:a16="http://schemas.microsoft.com/office/drawing/2014/main" id="{BAEFA5B8-3FA1-5946-546D-98AB4A8AACA0}"/>
              </a:ext>
            </a:extLst>
          </p:cNvPr>
          <p:cNvGrpSpPr/>
          <p:nvPr/>
        </p:nvGrpSpPr>
        <p:grpSpPr>
          <a:xfrm>
            <a:off x="6800077" y="2293259"/>
            <a:ext cx="277640" cy="200055"/>
            <a:chOff x="7558577" y="2683863"/>
            <a:chExt cx="958500" cy="627859"/>
          </a:xfrm>
        </p:grpSpPr>
        <p:sp>
          <p:nvSpPr>
            <p:cNvPr id="75" name="Elipse 74">
              <a:extLst>
                <a:ext uri="{FF2B5EF4-FFF2-40B4-BE49-F238E27FC236}">
                  <a16:creationId xmlns:a16="http://schemas.microsoft.com/office/drawing/2014/main" id="{07FCB6DC-BF28-8A77-E76A-BB3035CD349D}"/>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sz="700"/>
            </a:p>
          </p:txBody>
        </p:sp>
        <p:sp>
          <p:nvSpPr>
            <p:cNvPr id="76" name="CuadroTexto 75">
              <a:extLst>
                <a:ext uri="{FF2B5EF4-FFF2-40B4-BE49-F238E27FC236}">
                  <a16:creationId xmlns:a16="http://schemas.microsoft.com/office/drawing/2014/main" id="{987A8653-F05F-5538-4D54-8F3DBEFC2955}"/>
                </a:ext>
              </a:extLst>
            </p:cNvPr>
            <p:cNvSpPr txBox="1"/>
            <p:nvPr/>
          </p:nvSpPr>
          <p:spPr>
            <a:xfrm>
              <a:off x="7558577" y="2683863"/>
              <a:ext cx="958500" cy="627859"/>
            </a:xfrm>
            <a:prstGeom prst="rect">
              <a:avLst/>
            </a:prstGeom>
            <a:noFill/>
          </p:spPr>
          <p:txBody>
            <a:bodyPr wrap="none" rtlCol="0">
              <a:spAutoFit/>
            </a:bodyPr>
            <a:lstStyle/>
            <a:p>
              <a:r>
                <a:rPr lang="es-CL" sz="700" dirty="0">
                  <a:solidFill>
                    <a:schemeClr val="bg1"/>
                  </a:solidFill>
                </a:rPr>
                <a:t>B3</a:t>
              </a:r>
            </a:p>
          </p:txBody>
        </p:sp>
      </p:grpSp>
      <p:grpSp>
        <p:nvGrpSpPr>
          <p:cNvPr id="43" name="Grupo 42">
            <a:extLst>
              <a:ext uri="{FF2B5EF4-FFF2-40B4-BE49-F238E27FC236}">
                <a16:creationId xmlns:a16="http://schemas.microsoft.com/office/drawing/2014/main" id="{08DBEEA5-233F-71C5-484E-2CB27FDD56D4}"/>
              </a:ext>
            </a:extLst>
          </p:cNvPr>
          <p:cNvGrpSpPr/>
          <p:nvPr/>
        </p:nvGrpSpPr>
        <p:grpSpPr>
          <a:xfrm>
            <a:off x="6450986" y="1733949"/>
            <a:ext cx="714580" cy="650793"/>
            <a:chOff x="1854200" y="5147211"/>
            <a:chExt cx="714580" cy="650793"/>
          </a:xfrm>
        </p:grpSpPr>
        <p:sp>
          <p:nvSpPr>
            <p:cNvPr id="11" name="Elipse 10">
              <a:extLst>
                <a:ext uri="{FF2B5EF4-FFF2-40B4-BE49-F238E27FC236}">
                  <a16:creationId xmlns:a16="http://schemas.microsoft.com/office/drawing/2014/main" id="{A3E4ED5E-1CCF-E68D-A784-257C9758F860}"/>
                </a:ext>
              </a:extLst>
            </p:cNvPr>
            <p:cNvSpPr/>
            <p:nvPr/>
          </p:nvSpPr>
          <p:spPr>
            <a:xfrm>
              <a:off x="1999384" y="5147211"/>
              <a:ext cx="173182" cy="169058"/>
            </a:xfrm>
            <a:prstGeom prst="ellipse">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cxnSp>
          <p:nvCxnSpPr>
            <p:cNvPr id="19" name="Conector recto de flecha 18">
              <a:extLst>
                <a:ext uri="{FF2B5EF4-FFF2-40B4-BE49-F238E27FC236}">
                  <a16:creationId xmlns:a16="http://schemas.microsoft.com/office/drawing/2014/main" id="{1AFD6064-A2C1-C9C2-8B51-3BB4B2A0935D}"/>
                </a:ext>
              </a:extLst>
            </p:cNvPr>
            <p:cNvCxnSpPr>
              <a:cxnSpLocks/>
            </p:cNvCxnSpPr>
            <p:nvPr/>
          </p:nvCxnSpPr>
          <p:spPr>
            <a:xfrm>
              <a:off x="2530680" y="5437676"/>
              <a:ext cx="0" cy="360328"/>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1" name="CuadroTexto 20">
              <a:extLst>
                <a:ext uri="{FF2B5EF4-FFF2-40B4-BE49-F238E27FC236}">
                  <a16:creationId xmlns:a16="http://schemas.microsoft.com/office/drawing/2014/main" id="{DD2C8FB1-8129-FE49-3D22-5D4536DBE50B}"/>
                </a:ext>
              </a:extLst>
            </p:cNvPr>
            <p:cNvSpPr txBox="1"/>
            <p:nvPr/>
          </p:nvSpPr>
          <p:spPr>
            <a:xfrm>
              <a:off x="2425700" y="5250626"/>
              <a:ext cx="143080" cy="246221"/>
            </a:xfrm>
            <a:prstGeom prst="rect">
              <a:avLst/>
            </a:prstGeom>
            <a:noFill/>
          </p:spPr>
          <p:txBody>
            <a:bodyPr wrap="square" rtlCol="0">
              <a:spAutoFit/>
            </a:bodyPr>
            <a:lstStyle/>
            <a:p>
              <a:r>
                <a:rPr lang="es-ES_tradnl" sz="1000" b="1" dirty="0"/>
                <a:t>S</a:t>
              </a:r>
            </a:p>
          </p:txBody>
        </p:sp>
        <p:sp>
          <p:nvSpPr>
            <p:cNvPr id="23" name="Arco 22">
              <a:extLst>
                <a:ext uri="{FF2B5EF4-FFF2-40B4-BE49-F238E27FC236}">
                  <a16:creationId xmlns:a16="http://schemas.microsoft.com/office/drawing/2014/main" id="{A095F1BE-D3D6-512C-AECC-545B6E2D7CD4}"/>
                </a:ext>
              </a:extLst>
            </p:cNvPr>
            <p:cNvSpPr/>
            <p:nvPr/>
          </p:nvSpPr>
          <p:spPr>
            <a:xfrm>
              <a:off x="1854200" y="5224965"/>
              <a:ext cx="665956" cy="174611"/>
            </a:xfrm>
            <a:prstGeom prst="arc">
              <a:avLst>
                <a:gd name="adj1" fmla="val 16200000"/>
                <a:gd name="adj2" fmla="val 21544506"/>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_tradnl"/>
            </a:p>
          </p:txBody>
        </p:sp>
      </p:grpSp>
      <p:sp>
        <p:nvSpPr>
          <p:cNvPr id="46" name="CuadroTexto 45">
            <a:extLst>
              <a:ext uri="{FF2B5EF4-FFF2-40B4-BE49-F238E27FC236}">
                <a16:creationId xmlns:a16="http://schemas.microsoft.com/office/drawing/2014/main" id="{70CB8F8E-B4E3-F579-FC67-8E374A2819BC}"/>
              </a:ext>
            </a:extLst>
          </p:cNvPr>
          <p:cNvSpPr txBox="1"/>
          <p:nvPr/>
        </p:nvSpPr>
        <p:spPr>
          <a:xfrm>
            <a:off x="6453368" y="4848665"/>
            <a:ext cx="357125" cy="184666"/>
          </a:xfrm>
          <a:prstGeom prst="rect">
            <a:avLst/>
          </a:prstGeom>
          <a:noFill/>
        </p:spPr>
        <p:txBody>
          <a:bodyPr wrap="square" rtlCol="0">
            <a:spAutoFit/>
          </a:bodyPr>
          <a:lstStyle/>
          <a:p>
            <a:r>
              <a:rPr lang="es-ES_tradnl" sz="600" dirty="0"/>
              <a:t>(-)</a:t>
            </a:r>
          </a:p>
        </p:txBody>
      </p:sp>
      <p:sp>
        <p:nvSpPr>
          <p:cNvPr id="47" name="CuadroTexto 46">
            <a:extLst>
              <a:ext uri="{FF2B5EF4-FFF2-40B4-BE49-F238E27FC236}">
                <a16:creationId xmlns:a16="http://schemas.microsoft.com/office/drawing/2014/main" id="{8F4CA442-A083-2A54-0B1A-A11D2AF87AB7}"/>
              </a:ext>
            </a:extLst>
          </p:cNvPr>
          <p:cNvSpPr txBox="1"/>
          <p:nvPr/>
        </p:nvSpPr>
        <p:spPr>
          <a:xfrm>
            <a:off x="11024659" y="5332347"/>
            <a:ext cx="357125" cy="184666"/>
          </a:xfrm>
          <a:prstGeom prst="rect">
            <a:avLst/>
          </a:prstGeom>
          <a:noFill/>
        </p:spPr>
        <p:txBody>
          <a:bodyPr wrap="square" rtlCol="0">
            <a:spAutoFit/>
          </a:bodyPr>
          <a:lstStyle/>
          <a:p>
            <a:r>
              <a:rPr lang="es-ES_tradnl" sz="600" dirty="0"/>
              <a:t>(-)</a:t>
            </a:r>
          </a:p>
        </p:txBody>
      </p:sp>
    </p:spTree>
    <p:extLst>
      <p:ext uri="{BB962C8B-B14F-4D97-AF65-F5344CB8AC3E}">
        <p14:creationId xmlns:p14="http://schemas.microsoft.com/office/powerpoint/2010/main" val="14164271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A434B2DA-664C-9A9E-41E1-7D1AD8364721}"/>
              </a:ext>
            </a:extLst>
          </p:cNvPr>
          <p:cNvGrpSpPr/>
          <p:nvPr/>
        </p:nvGrpSpPr>
        <p:grpSpPr>
          <a:xfrm>
            <a:off x="0" y="85738"/>
            <a:ext cx="12192000" cy="996711"/>
            <a:chOff x="0" y="85738"/>
            <a:chExt cx="12192000" cy="996711"/>
          </a:xfrm>
        </p:grpSpPr>
        <p:sp>
          <p:nvSpPr>
            <p:cNvPr id="5" name="TextBox 4">
              <a:extLst>
                <a:ext uri="{FF2B5EF4-FFF2-40B4-BE49-F238E27FC236}">
                  <a16:creationId xmlns:a16="http://schemas.microsoft.com/office/drawing/2014/main" id="{B0D39D9E-BF18-DC89-FD62-1F0AEB150F0D}"/>
                </a:ext>
              </a:extLst>
            </p:cNvPr>
            <p:cNvSpPr txBox="1">
              <a:spLocks noChangeArrowheads="1"/>
            </p:cNvSpPr>
            <p:nvPr/>
          </p:nvSpPr>
          <p:spPr bwMode="auto">
            <a:xfrm>
              <a:off x="2672556" y="277132"/>
              <a:ext cx="68468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CONCEPTO DE LA OPERACIÓN</a:t>
              </a:r>
            </a:p>
          </p:txBody>
        </p:sp>
        <p:pic>
          <p:nvPicPr>
            <p:cNvPr id="6" name="Imagen 5" descr="IMG_4532.JPG">
              <a:extLst>
                <a:ext uri="{FF2B5EF4-FFF2-40B4-BE49-F238E27FC236}">
                  <a16:creationId xmlns:a16="http://schemas.microsoft.com/office/drawing/2014/main" id="{1DCA1F4D-1A9E-37F0-0238-3601BA4510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5238E867-C5E9-098E-C4F3-42D4BED747FC}"/>
                </a:ext>
              </a:extLst>
            </p:cNvPr>
            <p:cNvSpPr/>
            <p:nvPr/>
          </p:nvSpPr>
          <p:spPr>
            <a:xfrm>
              <a:off x="0" y="902536"/>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sp>
        <p:nvSpPr>
          <p:cNvPr id="7" name="CuadroTexto 6">
            <a:extLst>
              <a:ext uri="{FF2B5EF4-FFF2-40B4-BE49-F238E27FC236}">
                <a16:creationId xmlns:a16="http://schemas.microsoft.com/office/drawing/2014/main" id="{180287D1-A33D-A5C2-D138-0A6B910D0B0C}"/>
              </a:ext>
            </a:extLst>
          </p:cNvPr>
          <p:cNvSpPr txBox="1"/>
          <p:nvPr/>
        </p:nvSpPr>
        <p:spPr>
          <a:xfrm>
            <a:off x="40296" y="1240600"/>
            <a:ext cx="3831303" cy="5262979"/>
          </a:xfrm>
          <a:prstGeom prst="rect">
            <a:avLst/>
          </a:prstGeom>
          <a:noFill/>
        </p:spPr>
        <p:txBody>
          <a:bodyPr wrap="square" rtlCol="0">
            <a:spAutoFit/>
          </a:bodyPr>
          <a:lstStyle/>
          <a:p>
            <a:pPr algn="just"/>
            <a:r>
              <a:rPr lang="es-ES_tradnl" sz="1200" b="1" u="sng" dirty="0">
                <a:solidFill>
                  <a:prstClr val="black"/>
                </a:solidFill>
              </a:rPr>
              <a:t>FASE 1 CONFIGURACIÓN:</a:t>
            </a:r>
          </a:p>
          <a:p>
            <a:pPr algn="just"/>
            <a:r>
              <a:rPr lang="es-ES_tradnl" sz="1200" b="1" dirty="0">
                <a:solidFill>
                  <a:srgbClr val="FF0000"/>
                </a:solidFill>
              </a:rPr>
              <a:t>Esta fase inicia con </a:t>
            </a:r>
            <a:r>
              <a:rPr lang="es-ES_tradnl" sz="1200" dirty="0">
                <a:solidFill>
                  <a:prstClr val="black"/>
                </a:solidFill>
              </a:rPr>
              <a:t>la inserción de las unidades ISR (020) el día D-2 y </a:t>
            </a:r>
            <a:r>
              <a:rPr lang="es-ES_tradnl" sz="1200" b="1" dirty="0">
                <a:solidFill>
                  <a:srgbClr val="FF0000"/>
                </a:solidFill>
              </a:rPr>
              <a:t>termina con </a:t>
            </a:r>
            <a:r>
              <a:rPr lang="es-ES_tradnl" sz="1200" dirty="0">
                <a:solidFill>
                  <a:prstClr val="black"/>
                </a:solidFill>
              </a:rPr>
              <a:t>BLS asegurada.</a:t>
            </a:r>
          </a:p>
          <a:p>
            <a:pPr algn="just"/>
            <a:r>
              <a:rPr lang="es-ES_tradnl" sz="1200" b="1" dirty="0">
                <a:solidFill>
                  <a:srgbClr val="FF0000"/>
                </a:solidFill>
              </a:rPr>
              <a:t>Eventos críticos durante esta</a:t>
            </a:r>
            <a:r>
              <a:rPr lang="es-ES_tradnl" sz="1200" dirty="0">
                <a:solidFill>
                  <a:prstClr val="black"/>
                </a:solidFill>
              </a:rPr>
              <a:t> fase son: </a:t>
            </a:r>
            <a:r>
              <a:rPr lang="es-ES_tradnl" sz="1200" dirty="0"/>
              <a:t>BLS Café segura NLT H-3. </a:t>
            </a:r>
          </a:p>
          <a:p>
            <a:pPr algn="just"/>
            <a:endParaRPr lang="es-ES_tradnl" sz="1200" b="1" u="sng" dirty="0">
              <a:solidFill>
                <a:prstClr val="black"/>
              </a:solidFill>
            </a:endParaRPr>
          </a:p>
          <a:p>
            <a:pPr algn="just"/>
            <a:r>
              <a:rPr lang="es-ES_tradnl" sz="1200" dirty="0">
                <a:solidFill>
                  <a:prstClr val="black"/>
                </a:solidFill>
              </a:rPr>
              <a:t>1.- Inicialmente, se insertará una unidad ISR (020) en cercanía Estancia Despedida.</a:t>
            </a:r>
          </a:p>
          <a:p>
            <a:pPr algn="just"/>
            <a:r>
              <a:rPr lang="es-ES_tradnl" sz="1200" dirty="0">
                <a:solidFill>
                  <a:prstClr val="black"/>
                </a:solidFill>
              </a:rPr>
              <a:t>2.- Posteriormente, habilitará paso del Río Grande por medio de puente de cuerda. </a:t>
            </a:r>
          </a:p>
          <a:p>
            <a:pPr algn="just"/>
            <a:r>
              <a:rPr lang="es-ES_tradnl" sz="1200" dirty="0">
                <a:solidFill>
                  <a:prstClr val="black"/>
                </a:solidFill>
              </a:rPr>
              <a:t>2.- En forma simultánea reconocerá y vigilará </a:t>
            </a:r>
            <a:r>
              <a:rPr lang="es-ES_tradnl" sz="1200" dirty="0" err="1">
                <a:solidFill>
                  <a:prstClr val="black"/>
                </a:solidFill>
              </a:rPr>
              <a:t>Obj</a:t>
            </a:r>
            <a:r>
              <a:rPr lang="es-ES_tradnl" sz="1200" dirty="0">
                <a:solidFill>
                  <a:prstClr val="black"/>
                </a:solidFill>
              </a:rPr>
              <a:t>. B.</a:t>
            </a:r>
          </a:p>
          <a:p>
            <a:pPr algn="just"/>
            <a:r>
              <a:rPr lang="es-ES_tradnl" sz="1200" dirty="0">
                <a:solidFill>
                  <a:prstClr val="black"/>
                </a:solidFill>
              </a:rPr>
              <a:t>3.- Finalmente, con una COY (A2) asegurará BLS Café.</a:t>
            </a:r>
          </a:p>
          <a:p>
            <a:pPr algn="just"/>
            <a:endParaRPr lang="es-ES_tradnl" sz="1200" b="1" u="sng" dirty="0">
              <a:solidFill>
                <a:prstClr val="black"/>
              </a:solidFill>
            </a:endParaRPr>
          </a:p>
          <a:p>
            <a:pPr algn="just"/>
            <a:r>
              <a:rPr lang="es-ES_tradnl" sz="1200" b="1" u="sng" dirty="0">
                <a:solidFill>
                  <a:prstClr val="black"/>
                </a:solidFill>
              </a:rPr>
              <a:t>TAREAS CLAVES</a:t>
            </a:r>
            <a:r>
              <a:rPr lang="es-ES_tradnl" sz="1200" b="1" dirty="0">
                <a:solidFill>
                  <a:prstClr val="black"/>
                </a:solidFill>
              </a:rPr>
              <a:t>:</a:t>
            </a:r>
            <a:endParaRPr lang="es-ES_tradnl" sz="1200" b="1" u="sng" dirty="0">
              <a:solidFill>
                <a:prstClr val="black"/>
              </a:solidFill>
            </a:endParaRPr>
          </a:p>
          <a:p>
            <a:pPr algn="just"/>
            <a:endParaRPr lang="es-ES_tradnl" sz="1200" dirty="0">
              <a:solidFill>
                <a:prstClr val="black"/>
              </a:solidFill>
            </a:endParaRPr>
          </a:p>
          <a:p>
            <a:pPr marL="187325" indent="-187325" algn="just">
              <a:buFont typeface="Wingdings" pitchFamily="2" charset="2"/>
              <a:buChar char="q"/>
            </a:pPr>
            <a:r>
              <a:rPr lang="es-ES_tradnl" sz="1200" b="1" dirty="0"/>
              <a:t>A3:</a:t>
            </a:r>
          </a:p>
          <a:p>
            <a:pPr marL="363538" indent="-176213" algn="just">
              <a:buFont typeface="+mj-lt"/>
              <a:buAutoNum type="arabicPeriod"/>
            </a:pPr>
            <a:r>
              <a:rPr lang="es-ES_tradnl" sz="1200" dirty="0"/>
              <a:t>Insertar ISR mediante HH-32 C/Escolta, día D-2 en HLZ cuadricula 19F 55-40. </a:t>
            </a:r>
            <a:r>
              <a:rPr lang="es-ES_tradnl" sz="1200" b="1" dirty="0"/>
              <a:t>P: </a:t>
            </a:r>
            <a:r>
              <a:rPr lang="es-ES_tradnl" sz="1200" dirty="0"/>
              <a:t>Actualización de panorama.</a:t>
            </a:r>
          </a:p>
          <a:p>
            <a:pPr marL="363538" indent="-176213" algn="just">
              <a:buFont typeface="+mj-lt"/>
              <a:buAutoNum type="arabicPeriod"/>
            </a:pPr>
            <a:r>
              <a:rPr lang="es-ES_tradnl" sz="1200" dirty="0"/>
              <a:t>Habilitar puente de cuerda en Río Grande en cuadricula 19F 56 - 40. NLT día D. </a:t>
            </a:r>
            <a:r>
              <a:rPr lang="es-ES_tradnl" sz="1200" b="1" dirty="0"/>
              <a:t>P: </a:t>
            </a:r>
            <a:r>
              <a:rPr lang="es-ES_tradnl" sz="1200" dirty="0"/>
              <a:t>Apoyar maniobra de A1.</a:t>
            </a:r>
          </a:p>
          <a:p>
            <a:pPr marL="415925" indent="-228600" algn="just">
              <a:buFont typeface="+mj-lt"/>
              <a:buAutoNum type="arabicPeriod" startAt="2"/>
            </a:pPr>
            <a:r>
              <a:rPr lang="es-ES_tradnl" sz="1200" dirty="0"/>
              <a:t>Reconocer y vigilar </a:t>
            </a:r>
            <a:r>
              <a:rPr lang="es-ES_tradnl" sz="1200" dirty="0" err="1"/>
              <a:t>Obj</a:t>
            </a:r>
            <a:r>
              <a:rPr lang="es-ES_tradnl" sz="1200" dirty="0"/>
              <a:t> B, a contar de D-1. </a:t>
            </a:r>
          </a:p>
          <a:p>
            <a:pPr marL="363538" algn="just"/>
            <a:r>
              <a:rPr lang="es-ES_tradnl" sz="1200" b="1" dirty="0"/>
              <a:t>P: </a:t>
            </a:r>
            <a:r>
              <a:rPr lang="es-ES_tradnl" sz="1200" dirty="0"/>
              <a:t>Localizar disposición enemiga en el área.</a:t>
            </a:r>
          </a:p>
          <a:p>
            <a:pPr algn="just"/>
            <a:endParaRPr lang="es-ES_tradnl" sz="1200" dirty="0"/>
          </a:p>
          <a:p>
            <a:pPr marL="171450" indent="-171450" algn="just">
              <a:buFont typeface="Wingdings" pitchFamily="2" charset="2"/>
              <a:buChar char="q"/>
            </a:pPr>
            <a:r>
              <a:rPr lang="es-ES_tradnl" sz="1200" b="1" dirty="0"/>
              <a:t>A2:</a:t>
            </a:r>
          </a:p>
          <a:p>
            <a:pPr marL="415925" indent="-228600" algn="just">
              <a:buFont typeface="+mj-lt"/>
              <a:buAutoNum type="arabicPeriod" startAt="4"/>
            </a:pPr>
            <a:r>
              <a:rPr lang="es-ES_tradnl" sz="1200" dirty="0"/>
              <a:t>Asegurar BLS Café NLT H-3. </a:t>
            </a:r>
          </a:p>
          <a:p>
            <a:pPr marL="363538" algn="just"/>
            <a:r>
              <a:rPr lang="es-ES_tradnl" sz="1200" b="1" dirty="0"/>
              <a:t>P: </a:t>
            </a:r>
            <a:r>
              <a:rPr lang="es-ES_tradnl" sz="1200" dirty="0"/>
              <a:t>Permitir desembarco del </a:t>
            </a:r>
            <a:r>
              <a:rPr lang="es-ES_tradnl" sz="1200" dirty="0" err="1"/>
              <a:t>Bn</a:t>
            </a:r>
            <a:r>
              <a:rPr lang="es-ES_tradnl" sz="1200" dirty="0"/>
              <a:t> de forma segura.</a:t>
            </a:r>
          </a:p>
        </p:txBody>
      </p:sp>
      <p:pic>
        <p:nvPicPr>
          <p:cNvPr id="15" name="Imagen 14">
            <a:extLst>
              <a:ext uri="{FF2B5EF4-FFF2-40B4-BE49-F238E27FC236}">
                <a16:creationId xmlns:a16="http://schemas.microsoft.com/office/drawing/2014/main" id="{0BE83586-5074-8693-6DB3-33DBC4B306FE}"/>
              </a:ext>
            </a:extLst>
          </p:cNvPr>
          <p:cNvPicPr>
            <a:picLocks noChangeAspect="1"/>
          </p:cNvPicPr>
          <p:nvPr/>
        </p:nvPicPr>
        <p:blipFill>
          <a:blip r:embed="rId3"/>
          <a:stretch>
            <a:fillRect/>
          </a:stretch>
        </p:blipFill>
        <p:spPr>
          <a:xfrm>
            <a:off x="3942139" y="1489743"/>
            <a:ext cx="7688638" cy="5169493"/>
          </a:xfrm>
          <a:prstGeom prst="rect">
            <a:avLst/>
          </a:prstGeom>
          <a:ln>
            <a:solidFill>
              <a:schemeClr val="tx1"/>
            </a:solidFill>
          </a:ln>
        </p:spPr>
      </p:pic>
      <p:grpSp>
        <p:nvGrpSpPr>
          <p:cNvPr id="3" name="Grupo 2">
            <a:extLst>
              <a:ext uri="{FF2B5EF4-FFF2-40B4-BE49-F238E27FC236}">
                <a16:creationId xmlns:a16="http://schemas.microsoft.com/office/drawing/2014/main" id="{C2A12F02-0E3A-914F-6B2E-91C2D8DA5EA9}"/>
              </a:ext>
            </a:extLst>
          </p:cNvPr>
          <p:cNvGrpSpPr/>
          <p:nvPr/>
        </p:nvGrpSpPr>
        <p:grpSpPr>
          <a:xfrm>
            <a:off x="10883016" y="1466524"/>
            <a:ext cx="768040" cy="750797"/>
            <a:chOff x="-114967" y="-136813"/>
            <a:chExt cx="1498714" cy="1466033"/>
          </a:xfrm>
        </p:grpSpPr>
        <p:pic>
          <p:nvPicPr>
            <p:cNvPr id="10" name="Imagen 9">
              <a:extLst>
                <a:ext uri="{FF2B5EF4-FFF2-40B4-BE49-F238E27FC236}">
                  <a16:creationId xmlns:a16="http://schemas.microsoft.com/office/drawing/2014/main" id="{A0750084-9A00-32CD-AC72-44CA2D29514B}"/>
                </a:ext>
              </a:extLst>
            </p:cNvPr>
            <p:cNvPicPr/>
            <p:nvPr/>
          </p:nvPicPr>
          <p:blipFill>
            <a:blip r:embed="rId4" cstate="print">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11" name="CuadroTexto 13">
              <a:extLst>
                <a:ext uri="{FF2B5EF4-FFF2-40B4-BE49-F238E27FC236}">
                  <a16:creationId xmlns:a16="http://schemas.microsoft.com/office/drawing/2014/main" id="{1762791D-FEA8-915E-9EF7-56244B17ACD1}"/>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2" name="CuadroTexto 14">
              <a:extLst>
                <a:ext uri="{FF2B5EF4-FFF2-40B4-BE49-F238E27FC236}">
                  <a16:creationId xmlns:a16="http://schemas.microsoft.com/office/drawing/2014/main" id="{C8D69E56-7F3F-4DB0-DAE3-18F5031B4B7F}"/>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3" name="CuadroTexto 15">
              <a:extLst>
                <a:ext uri="{FF2B5EF4-FFF2-40B4-BE49-F238E27FC236}">
                  <a16:creationId xmlns:a16="http://schemas.microsoft.com/office/drawing/2014/main" id="{8C8AEBAE-56C7-1E4F-8AE2-91A396790E48}"/>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4" name="CuadroTexto 16">
              <a:extLst>
                <a:ext uri="{FF2B5EF4-FFF2-40B4-BE49-F238E27FC236}">
                  <a16:creationId xmlns:a16="http://schemas.microsoft.com/office/drawing/2014/main" id="{D2A35DC3-85D1-B2FB-14D1-A5964944B9F3}"/>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sp>
        <p:nvSpPr>
          <p:cNvPr id="16" name="Elipse 15">
            <a:extLst>
              <a:ext uri="{FF2B5EF4-FFF2-40B4-BE49-F238E27FC236}">
                <a16:creationId xmlns:a16="http://schemas.microsoft.com/office/drawing/2014/main" id="{7395DE84-3C09-7C72-AE2C-6C04E0D34422}"/>
              </a:ext>
            </a:extLst>
          </p:cNvPr>
          <p:cNvSpPr/>
          <p:nvPr/>
        </p:nvSpPr>
        <p:spPr>
          <a:xfrm>
            <a:off x="10171800" y="5162118"/>
            <a:ext cx="135924" cy="169857"/>
          </a:xfrm>
          <a:prstGeom prst="ellipse">
            <a:avLst/>
          </a:prstGeom>
          <a:solidFill>
            <a:schemeClr val="accent4">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 name="Elipse 16">
            <a:extLst>
              <a:ext uri="{FF2B5EF4-FFF2-40B4-BE49-F238E27FC236}">
                <a16:creationId xmlns:a16="http://schemas.microsoft.com/office/drawing/2014/main" id="{B25C2611-0287-6A89-986D-7713BBB82846}"/>
              </a:ext>
            </a:extLst>
          </p:cNvPr>
          <p:cNvSpPr/>
          <p:nvPr/>
        </p:nvSpPr>
        <p:spPr>
          <a:xfrm>
            <a:off x="4733215" y="3087669"/>
            <a:ext cx="135924" cy="14679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bg1"/>
                </a:solidFill>
              </a:rPr>
              <a:t>1</a:t>
            </a:r>
          </a:p>
        </p:txBody>
      </p:sp>
      <p:sp>
        <p:nvSpPr>
          <p:cNvPr id="23" name="Forma libre 22">
            <a:extLst>
              <a:ext uri="{FF2B5EF4-FFF2-40B4-BE49-F238E27FC236}">
                <a16:creationId xmlns:a16="http://schemas.microsoft.com/office/drawing/2014/main" id="{A911CAA8-6831-293A-B82F-43EFB2A39B54}"/>
              </a:ext>
            </a:extLst>
          </p:cNvPr>
          <p:cNvSpPr/>
          <p:nvPr/>
        </p:nvSpPr>
        <p:spPr>
          <a:xfrm rot="11770503" flipH="1">
            <a:off x="10520005" y="3215524"/>
            <a:ext cx="648825" cy="2018910"/>
          </a:xfrm>
          <a:custGeom>
            <a:avLst/>
            <a:gdLst>
              <a:gd name="connsiteX0" fmla="*/ 480060 w 480060"/>
              <a:gd name="connsiteY0" fmla="*/ 708660 h 853440"/>
              <a:gd name="connsiteX1" fmla="*/ 198120 w 480060"/>
              <a:gd name="connsiteY1" fmla="*/ 190500 h 853440"/>
              <a:gd name="connsiteX2" fmla="*/ 281940 w 480060"/>
              <a:gd name="connsiteY2" fmla="*/ 160020 h 853440"/>
              <a:gd name="connsiteX3" fmla="*/ 53340 w 480060"/>
              <a:gd name="connsiteY3" fmla="*/ 0 h 853440"/>
              <a:gd name="connsiteX4" fmla="*/ 0 w 480060"/>
              <a:gd name="connsiteY4" fmla="*/ 259080 h 853440"/>
              <a:gd name="connsiteX5" fmla="*/ 68580 w 480060"/>
              <a:gd name="connsiteY5" fmla="*/ 236220 h 853440"/>
              <a:gd name="connsiteX6" fmla="*/ 205740 w 480060"/>
              <a:gd name="connsiteY6" fmla="*/ 853440 h 853440"/>
              <a:gd name="connsiteX0" fmla="*/ 480060 w 480060"/>
              <a:gd name="connsiteY0" fmla="*/ 708660 h 864942"/>
              <a:gd name="connsiteX1" fmla="*/ 198120 w 480060"/>
              <a:gd name="connsiteY1" fmla="*/ 190500 h 864942"/>
              <a:gd name="connsiteX2" fmla="*/ 281940 w 480060"/>
              <a:gd name="connsiteY2" fmla="*/ 160020 h 864942"/>
              <a:gd name="connsiteX3" fmla="*/ 53340 w 480060"/>
              <a:gd name="connsiteY3" fmla="*/ 0 h 864942"/>
              <a:gd name="connsiteX4" fmla="*/ 0 w 480060"/>
              <a:gd name="connsiteY4" fmla="*/ 259080 h 864942"/>
              <a:gd name="connsiteX5" fmla="*/ 68580 w 480060"/>
              <a:gd name="connsiteY5" fmla="*/ 236220 h 864942"/>
              <a:gd name="connsiteX6" fmla="*/ 222992 w 480060"/>
              <a:gd name="connsiteY6" fmla="*/ 864942 h 86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0060" h="864942">
                <a:moveTo>
                  <a:pt x="480060" y="708660"/>
                </a:moveTo>
                <a:lnTo>
                  <a:pt x="198120" y="190500"/>
                </a:lnTo>
                <a:lnTo>
                  <a:pt x="281940" y="160020"/>
                </a:lnTo>
                <a:lnTo>
                  <a:pt x="53340" y="0"/>
                </a:lnTo>
                <a:lnTo>
                  <a:pt x="0" y="259080"/>
                </a:lnTo>
                <a:lnTo>
                  <a:pt x="68580" y="236220"/>
                </a:lnTo>
                <a:cubicBezTo>
                  <a:pt x="114300" y="441960"/>
                  <a:pt x="177272" y="659202"/>
                  <a:pt x="222992" y="864942"/>
                </a:cubicBezTo>
              </a:path>
            </a:pathLst>
          </a:custGeom>
          <a:noFill/>
          <a:ln w="19050">
            <a:solidFill>
              <a:srgbClr val="0070C0"/>
            </a:solidFill>
          </a:ln>
          <a:effectLst>
            <a:outerShdw blurRad="50800" dist="12700" dir="5400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9" name="Forma libre 28">
            <a:extLst>
              <a:ext uri="{FF2B5EF4-FFF2-40B4-BE49-F238E27FC236}">
                <a16:creationId xmlns:a16="http://schemas.microsoft.com/office/drawing/2014/main" id="{2D0F94F9-654E-035F-6B49-9BA69820BF87}"/>
              </a:ext>
            </a:extLst>
          </p:cNvPr>
          <p:cNvSpPr/>
          <p:nvPr/>
        </p:nvSpPr>
        <p:spPr>
          <a:xfrm rot="21205668">
            <a:off x="3980720" y="2698677"/>
            <a:ext cx="842628" cy="424092"/>
          </a:xfrm>
          <a:custGeom>
            <a:avLst/>
            <a:gdLst>
              <a:gd name="connsiteX0" fmla="*/ 0 w 2765322"/>
              <a:gd name="connsiteY0" fmla="*/ 265471 h 1010265"/>
              <a:gd name="connsiteX1" fmla="*/ 184355 w 2765322"/>
              <a:gd name="connsiteY1" fmla="*/ 162233 h 1010265"/>
              <a:gd name="connsiteX2" fmla="*/ 442451 w 2765322"/>
              <a:gd name="connsiteY2" fmla="*/ 66368 h 1010265"/>
              <a:gd name="connsiteX3" fmla="*/ 781664 w 2765322"/>
              <a:gd name="connsiteY3" fmla="*/ 14749 h 1010265"/>
              <a:gd name="connsiteX4" fmla="*/ 1179871 w 2765322"/>
              <a:gd name="connsiteY4" fmla="*/ 0 h 1010265"/>
              <a:gd name="connsiteX5" fmla="*/ 1467464 w 2765322"/>
              <a:gd name="connsiteY5" fmla="*/ 29497 h 1010265"/>
              <a:gd name="connsiteX6" fmla="*/ 1769806 w 2765322"/>
              <a:gd name="connsiteY6" fmla="*/ 125362 h 1010265"/>
              <a:gd name="connsiteX7" fmla="*/ 2116393 w 2765322"/>
              <a:gd name="connsiteY7" fmla="*/ 317091 h 1010265"/>
              <a:gd name="connsiteX8" fmla="*/ 2344993 w 2765322"/>
              <a:gd name="connsiteY8" fmla="*/ 538316 h 1010265"/>
              <a:gd name="connsiteX9" fmla="*/ 2470355 w 2765322"/>
              <a:gd name="connsiteY9" fmla="*/ 707923 h 1010265"/>
              <a:gd name="connsiteX10" fmla="*/ 2352367 w 2765322"/>
              <a:gd name="connsiteY10" fmla="*/ 752168 h 1010265"/>
              <a:gd name="connsiteX11" fmla="*/ 2757948 w 2765322"/>
              <a:gd name="connsiteY11" fmla="*/ 1010265 h 1010265"/>
              <a:gd name="connsiteX12" fmla="*/ 2765322 w 2765322"/>
              <a:gd name="connsiteY12" fmla="*/ 538316 h 1010265"/>
              <a:gd name="connsiteX13" fmla="*/ 2684206 w 2765322"/>
              <a:gd name="connsiteY13" fmla="*/ 612058 h 1010265"/>
              <a:gd name="connsiteX14" fmla="*/ 2603090 w 2765322"/>
              <a:gd name="connsiteY14" fmla="*/ 479323 h 1010265"/>
              <a:gd name="connsiteX15" fmla="*/ 2499851 w 2765322"/>
              <a:gd name="connsiteY15" fmla="*/ 353962 h 1010265"/>
              <a:gd name="connsiteX16" fmla="*/ 2389238 w 2765322"/>
              <a:gd name="connsiteY16" fmla="*/ 272846 h 1010265"/>
              <a:gd name="connsiteX17" fmla="*/ 2175387 w 2765322"/>
              <a:gd name="connsiteY17" fmla="*/ 169607 h 1010265"/>
              <a:gd name="connsiteX18" fmla="*/ 2064774 w 2765322"/>
              <a:gd name="connsiteY18" fmla="*/ 125362 h 1010265"/>
              <a:gd name="connsiteX19" fmla="*/ 1865671 w 2765322"/>
              <a:gd name="connsiteY19" fmla="*/ 66368 h 1010265"/>
              <a:gd name="connsiteX20" fmla="*/ 1681316 w 2765322"/>
              <a:gd name="connsiteY20" fmla="*/ 44246 h 1010265"/>
              <a:gd name="connsiteX21" fmla="*/ 1319980 w 2765322"/>
              <a:gd name="connsiteY21" fmla="*/ 51620 h 1010265"/>
              <a:gd name="connsiteX22" fmla="*/ 1039761 w 2765322"/>
              <a:gd name="connsiteY22" fmla="*/ 88491 h 1010265"/>
              <a:gd name="connsiteX23" fmla="*/ 744793 w 2765322"/>
              <a:gd name="connsiteY23" fmla="*/ 147484 h 1010265"/>
              <a:gd name="connsiteX24" fmla="*/ 508819 w 2765322"/>
              <a:gd name="connsiteY24" fmla="*/ 206478 h 1010265"/>
              <a:gd name="connsiteX25" fmla="*/ 435077 w 2765322"/>
              <a:gd name="connsiteY25" fmla="*/ 235975 h 1010265"/>
              <a:gd name="connsiteX26" fmla="*/ 235974 w 2765322"/>
              <a:gd name="connsiteY26" fmla="*/ 324465 h 1010265"/>
              <a:gd name="connsiteX27" fmla="*/ 7374 w 2765322"/>
              <a:gd name="connsiteY27" fmla="*/ 464575 h 1010265"/>
              <a:gd name="connsiteX0" fmla="*/ 0 w 2765322"/>
              <a:gd name="connsiteY0" fmla="*/ 265471 h 1010265"/>
              <a:gd name="connsiteX1" fmla="*/ 184355 w 2765322"/>
              <a:gd name="connsiteY1" fmla="*/ 162233 h 1010265"/>
              <a:gd name="connsiteX2" fmla="*/ 442451 w 2765322"/>
              <a:gd name="connsiteY2" fmla="*/ 66368 h 1010265"/>
              <a:gd name="connsiteX3" fmla="*/ 781664 w 2765322"/>
              <a:gd name="connsiteY3" fmla="*/ 14749 h 1010265"/>
              <a:gd name="connsiteX4" fmla="*/ 1179871 w 2765322"/>
              <a:gd name="connsiteY4" fmla="*/ 0 h 1010265"/>
              <a:gd name="connsiteX5" fmla="*/ 1467464 w 2765322"/>
              <a:gd name="connsiteY5" fmla="*/ 29497 h 1010265"/>
              <a:gd name="connsiteX6" fmla="*/ 1769806 w 2765322"/>
              <a:gd name="connsiteY6" fmla="*/ 125362 h 1010265"/>
              <a:gd name="connsiteX7" fmla="*/ 2116393 w 2765322"/>
              <a:gd name="connsiteY7" fmla="*/ 317091 h 1010265"/>
              <a:gd name="connsiteX8" fmla="*/ 2344993 w 2765322"/>
              <a:gd name="connsiteY8" fmla="*/ 538316 h 1010265"/>
              <a:gd name="connsiteX9" fmla="*/ 2470355 w 2765322"/>
              <a:gd name="connsiteY9" fmla="*/ 707923 h 1010265"/>
              <a:gd name="connsiteX10" fmla="*/ 2352367 w 2765322"/>
              <a:gd name="connsiteY10" fmla="*/ 752168 h 1010265"/>
              <a:gd name="connsiteX11" fmla="*/ 2757948 w 2765322"/>
              <a:gd name="connsiteY11" fmla="*/ 1010265 h 1010265"/>
              <a:gd name="connsiteX12" fmla="*/ 2765322 w 2765322"/>
              <a:gd name="connsiteY12" fmla="*/ 538316 h 1010265"/>
              <a:gd name="connsiteX13" fmla="*/ 2647335 w 2765322"/>
              <a:gd name="connsiteY13" fmla="*/ 634181 h 1010265"/>
              <a:gd name="connsiteX14" fmla="*/ 2603090 w 2765322"/>
              <a:gd name="connsiteY14" fmla="*/ 479323 h 1010265"/>
              <a:gd name="connsiteX15" fmla="*/ 2499851 w 2765322"/>
              <a:gd name="connsiteY15" fmla="*/ 353962 h 1010265"/>
              <a:gd name="connsiteX16" fmla="*/ 2389238 w 2765322"/>
              <a:gd name="connsiteY16" fmla="*/ 272846 h 1010265"/>
              <a:gd name="connsiteX17" fmla="*/ 2175387 w 2765322"/>
              <a:gd name="connsiteY17" fmla="*/ 169607 h 1010265"/>
              <a:gd name="connsiteX18" fmla="*/ 2064774 w 2765322"/>
              <a:gd name="connsiteY18" fmla="*/ 125362 h 1010265"/>
              <a:gd name="connsiteX19" fmla="*/ 1865671 w 2765322"/>
              <a:gd name="connsiteY19" fmla="*/ 66368 h 1010265"/>
              <a:gd name="connsiteX20" fmla="*/ 1681316 w 2765322"/>
              <a:gd name="connsiteY20" fmla="*/ 44246 h 1010265"/>
              <a:gd name="connsiteX21" fmla="*/ 1319980 w 2765322"/>
              <a:gd name="connsiteY21" fmla="*/ 51620 h 1010265"/>
              <a:gd name="connsiteX22" fmla="*/ 1039761 w 2765322"/>
              <a:gd name="connsiteY22" fmla="*/ 88491 h 1010265"/>
              <a:gd name="connsiteX23" fmla="*/ 744793 w 2765322"/>
              <a:gd name="connsiteY23" fmla="*/ 147484 h 1010265"/>
              <a:gd name="connsiteX24" fmla="*/ 508819 w 2765322"/>
              <a:gd name="connsiteY24" fmla="*/ 206478 h 1010265"/>
              <a:gd name="connsiteX25" fmla="*/ 435077 w 2765322"/>
              <a:gd name="connsiteY25" fmla="*/ 235975 h 1010265"/>
              <a:gd name="connsiteX26" fmla="*/ 235974 w 2765322"/>
              <a:gd name="connsiteY26" fmla="*/ 324465 h 1010265"/>
              <a:gd name="connsiteX27" fmla="*/ 7374 w 2765322"/>
              <a:gd name="connsiteY27" fmla="*/ 464575 h 1010265"/>
              <a:gd name="connsiteX0" fmla="*/ 0 w 2765322"/>
              <a:gd name="connsiteY0" fmla="*/ 265471 h 1010265"/>
              <a:gd name="connsiteX1" fmla="*/ 184355 w 2765322"/>
              <a:gd name="connsiteY1" fmla="*/ 162233 h 1010265"/>
              <a:gd name="connsiteX2" fmla="*/ 442451 w 2765322"/>
              <a:gd name="connsiteY2" fmla="*/ 66368 h 1010265"/>
              <a:gd name="connsiteX3" fmla="*/ 781664 w 2765322"/>
              <a:gd name="connsiteY3" fmla="*/ 14749 h 1010265"/>
              <a:gd name="connsiteX4" fmla="*/ 1179871 w 2765322"/>
              <a:gd name="connsiteY4" fmla="*/ 0 h 1010265"/>
              <a:gd name="connsiteX5" fmla="*/ 1467464 w 2765322"/>
              <a:gd name="connsiteY5" fmla="*/ 29497 h 1010265"/>
              <a:gd name="connsiteX6" fmla="*/ 1769806 w 2765322"/>
              <a:gd name="connsiteY6" fmla="*/ 125362 h 1010265"/>
              <a:gd name="connsiteX7" fmla="*/ 2116393 w 2765322"/>
              <a:gd name="connsiteY7" fmla="*/ 317091 h 1010265"/>
              <a:gd name="connsiteX8" fmla="*/ 2344993 w 2765322"/>
              <a:gd name="connsiteY8" fmla="*/ 538316 h 1010265"/>
              <a:gd name="connsiteX9" fmla="*/ 2470355 w 2765322"/>
              <a:gd name="connsiteY9" fmla="*/ 707923 h 1010265"/>
              <a:gd name="connsiteX10" fmla="*/ 2352367 w 2765322"/>
              <a:gd name="connsiteY10" fmla="*/ 752168 h 1010265"/>
              <a:gd name="connsiteX11" fmla="*/ 2757948 w 2765322"/>
              <a:gd name="connsiteY11" fmla="*/ 1010265 h 1010265"/>
              <a:gd name="connsiteX12" fmla="*/ 2765322 w 2765322"/>
              <a:gd name="connsiteY12" fmla="*/ 538316 h 1010265"/>
              <a:gd name="connsiteX13" fmla="*/ 2647335 w 2765322"/>
              <a:gd name="connsiteY13" fmla="*/ 634181 h 1010265"/>
              <a:gd name="connsiteX14" fmla="*/ 2573593 w 2765322"/>
              <a:gd name="connsiteY14" fmla="*/ 508819 h 1010265"/>
              <a:gd name="connsiteX15" fmla="*/ 2499851 w 2765322"/>
              <a:gd name="connsiteY15" fmla="*/ 353962 h 1010265"/>
              <a:gd name="connsiteX16" fmla="*/ 2389238 w 2765322"/>
              <a:gd name="connsiteY16" fmla="*/ 272846 h 1010265"/>
              <a:gd name="connsiteX17" fmla="*/ 2175387 w 2765322"/>
              <a:gd name="connsiteY17" fmla="*/ 169607 h 1010265"/>
              <a:gd name="connsiteX18" fmla="*/ 2064774 w 2765322"/>
              <a:gd name="connsiteY18" fmla="*/ 125362 h 1010265"/>
              <a:gd name="connsiteX19" fmla="*/ 1865671 w 2765322"/>
              <a:gd name="connsiteY19" fmla="*/ 66368 h 1010265"/>
              <a:gd name="connsiteX20" fmla="*/ 1681316 w 2765322"/>
              <a:gd name="connsiteY20" fmla="*/ 44246 h 1010265"/>
              <a:gd name="connsiteX21" fmla="*/ 1319980 w 2765322"/>
              <a:gd name="connsiteY21" fmla="*/ 51620 h 1010265"/>
              <a:gd name="connsiteX22" fmla="*/ 1039761 w 2765322"/>
              <a:gd name="connsiteY22" fmla="*/ 88491 h 1010265"/>
              <a:gd name="connsiteX23" fmla="*/ 744793 w 2765322"/>
              <a:gd name="connsiteY23" fmla="*/ 147484 h 1010265"/>
              <a:gd name="connsiteX24" fmla="*/ 508819 w 2765322"/>
              <a:gd name="connsiteY24" fmla="*/ 206478 h 1010265"/>
              <a:gd name="connsiteX25" fmla="*/ 435077 w 2765322"/>
              <a:gd name="connsiteY25" fmla="*/ 235975 h 1010265"/>
              <a:gd name="connsiteX26" fmla="*/ 235974 w 2765322"/>
              <a:gd name="connsiteY26" fmla="*/ 324465 h 1010265"/>
              <a:gd name="connsiteX27" fmla="*/ 7374 w 2765322"/>
              <a:gd name="connsiteY27" fmla="*/ 464575 h 1010265"/>
              <a:gd name="connsiteX0" fmla="*/ 0 w 2765322"/>
              <a:gd name="connsiteY0" fmla="*/ 265471 h 1010265"/>
              <a:gd name="connsiteX1" fmla="*/ 184355 w 2765322"/>
              <a:gd name="connsiteY1" fmla="*/ 162233 h 1010265"/>
              <a:gd name="connsiteX2" fmla="*/ 442451 w 2765322"/>
              <a:gd name="connsiteY2" fmla="*/ 66368 h 1010265"/>
              <a:gd name="connsiteX3" fmla="*/ 781664 w 2765322"/>
              <a:gd name="connsiteY3" fmla="*/ 14749 h 1010265"/>
              <a:gd name="connsiteX4" fmla="*/ 1179871 w 2765322"/>
              <a:gd name="connsiteY4" fmla="*/ 0 h 1010265"/>
              <a:gd name="connsiteX5" fmla="*/ 1467464 w 2765322"/>
              <a:gd name="connsiteY5" fmla="*/ 29497 h 1010265"/>
              <a:gd name="connsiteX6" fmla="*/ 1769806 w 2765322"/>
              <a:gd name="connsiteY6" fmla="*/ 125362 h 1010265"/>
              <a:gd name="connsiteX7" fmla="*/ 2116393 w 2765322"/>
              <a:gd name="connsiteY7" fmla="*/ 317091 h 1010265"/>
              <a:gd name="connsiteX8" fmla="*/ 2344993 w 2765322"/>
              <a:gd name="connsiteY8" fmla="*/ 538316 h 1010265"/>
              <a:gd name="connsiteX9" fmla="*/ 2470355 w 2765322"/>
              <a:gd name="connsiteY9" fmla="*/ 707923 h 1010265"/>
              <a:gd name="connsiteX10" fmla="*/ 2352367 w 2765322"/>
              <a:gd name="connsiteY10" fmla="*/ 752168 h 1010265"/>
              <a:gd name="connsiteX11" fmla="*/ 2757948 w 2765322"/>
              <a:gd name="connsiteY11" fmla="*/ 1010265 h 1010265"/>
              <a:gd name="connsiteX12" fmla="*/ 2765322 w 2765322"/>
              <a:gd name="connsiteY12" fmla="*/ 538316 h 1010265"/>
              <a:gd name="connsiteX13" fmla="*/ 2647335 w 2765322"/>
              <a:gd name="connsiteY13" fmla="*/ 634181 h 1010265"/>
              <a:gd name="connsiteX14" fmla="*/ 2573593 w 2765322"/>
              <a:gd name="connsiteY14" fmla="*/ 508819 h 1010265"/>
              <a:gd name="connsiteX15" fmla="*/ 2462980 w 2765322"/>
              <a:gd name="connsiteY15" fmla="*/ 383458 h 1010265"/>
              <a:gd name="connsiteX16" fmla="*/ 2389238 w 2765322"/>
              <a:gd name="connsiteY16" fmla="*/ 272846 h 1010265"/>
              <a:gd name="connsiteX17" fmla="*/ 2175387 w 2765322"/>
              <a:gd name="connsiteY17" fmla="*/ 169607 h 1010265"/>
              <a:gd name="connsiteX18" fmla="*/ 2064774 w 2765322"/>
              <a:gd name="connsiteY18" fmla="*/ 125362 h 1010265"/>
              <a:gd name="connsiteX19" fmla="*/ 1865671 w 2765322"/>
              <a:gd name="connsiteY19" fmla="*/ 66368 h 1010265"/>
              <a:gd name="connsiteX20" fmla="*/ 1681316 w 2765322"/>
              <a:gd name="connsiteY20" fmla="*/ 44246 h 1010265"/>
              <a:gd name="connsiteX21" fmla="*/ 1319980 w 2765322"/>
              <a:gd name="connsiteY21" fmla="*/ 51620 h 1010265"/>
              <a:gd name="connsiteX22" fmla="*/ 1039761 w 2765322"/>
              <a:gd name="connsiteY22" fmla="*/ 88491 h 1010265"/>
              <a:gd name="connsiteX23" fmla="*/ 744793 w 2765322"/>
              <a:gd name="connsiteY23" fmla="*/ 147484 h 1010265"/>
              <a:gd name="connsiteX24" fmla="*/ 508819 w 2765322"/>
              <a:gd name="connsiteY24" fmla="*/ 206478 h 1010265"/>
              <a:gd name="connsiteX25" fmla="*/ 435077 w 2765322"/>
              <a:gd name="connsiteY25" fmla="*/ 235975 h 1010265"/>
              <a:gd name="connsiteX26" fmla="*/ 235974 w 2765322"/>
              <a:gd name="connsiteY26" fmla="*/ 324465 h 1010265"/>
              <a:gd name="connsiteX27" fmla="*/ 7374 w 2765322"/>
              <a:gd name="connsiteY27" fmla="*/ 464575 h 1010265"/>
              <a:gd name="connsiteX0" fmla="*/ 0 w 2765322"/>
              <a:gd name="connsiteY0" fmla="*/ 265471 h 1010265"/>
              <a:gd name="connsiteX1" fmla="*/ 184355 w 2765322"/>
              <a:gd name="connsiteY1" fmla="*/ 162233 h 1010265"/>
              <a:gd name="connsiteX2" fmla="*/ 442451 w 2765322"/>
              <a:gd name="connsiteY2" fmla="*/ 66368 h 1010265"/>
              <a:gd name="connsiteX3" fmla="*/ 781664 w 2765322"/>
              <a:gd name="connsiteY3" fmla="*/ 14749 h 1010265"/>
              <a:gd name="connsiteX4" fmla="*/ 1179871 w 2765322"/>
              <a:gd name="connsiteY4" fmla="*/ 0 h 1010265"/>
              <a:gd name="connsiteX5" fmla="*/ 1467464 w 2765322"/>
              <a:gd name="connsiteY5" fmla="*/ 29497 h 1010265"/>
              <a:gd name="connsiteX6" fmla="*/ 1769806 w 2765322"/>
              <a:gd name="connsiteY6" fmla="*/ 125362 h 1010265"/>
              <a:gd name="connsiteX7" fmla="*/ 2116393 w 2765322"/>
              <a:gd name="connsiteY7" fmla="*/ 317091 h 1010265"/>
              <a:gd name="connsiteX8" fmla="*/ 2344993 w 2765322"/>
              <a:gd name="connsiteY8" fmla="*/ 538316 h 1010265"/>
              <a:gd name="connsiteX9" fmla="*/ 2470355 w 2765322"/>
              <a:gd name="connsiteY9" fmla="*/ 707923 h 1010265"/>
              <a:gd name="connsiteX10" fmla="*/ 2352367 w 2765322"/>
              <a:gd name="connsiteY10" fmla="*/ 752168 h 1010265"/>
              <a:gd name="connsiteX11" fmla="*/ 2757948 w 2765322"/>
              <a:gd name="connsiteY11" fmla="*/ 1010265 h 1010265"/>
              <a:gd name="connsiteX12" fmla="*/ 2765322 w 2765322"/>
              <a:gd name="connsiteY12" fmla="*/ 538316 h 1010265"/>
              <a:gd name="connsiteX13" fmla="*/ 2647335 w 2765322"/>
              <a:gd name="connsiteY13" fmla="*/ 634181 h 1010265"/>
              <a:gd name="connsiteX14" fmla="*/ 2573593 w 2765322"/>
              <a:gd name="connsiteY14" fmla="*/ 508819 h 1010265"/>
              <a:gd name="connsiteX15" fmla="*/ 2462980 w 2765322"/>
              <a:gd name="connsiteY15" fmla="*/ 383458 h 1010265"/>
              <a:gd name="connsiteX16" fmla="*/ 2322870 w 2765322"/>
              <a:gd name="connsiteY16" fmla="*/ 265472 h 1010265"/>
              <a:gd name="connsiteX17" fmla="*/ 2175387 w 2765322"/>
              <a:gd name="connsiteY17" fmla="*/ 169607 h 1010265"/>
              <a:gd name="connsiteX18" fmla="*/ 2064774 w 2765322"/>
              <a:gd name="connsiteY18" fmla="*/ 125362 h 1010265"/>
              <a:gd name="connsiteX19" fmla="*/ 1865671 w 2765322"/>
              <a:gd name="connsiteY19" fmla="*/ 66368 h 1010265"/>
              <a:gd name="connsiteX20" fmla="*/ 1681316 w 2765322"/>
              <a:gd name="connsiteY20" fmla="*/ 44246 h 1010265"/>
              <a:gd name="connsiteX21" fmla="*/ 1319980 w 2765322"/>
              <a:gd name="connsiteY21" fmla="*/ 51620 h 1010265"/>
              <a:gd name="connsiteX22" fmla="*/ 1039761 w 2765322"/>
              <a:gd name="connsiteY22" fmla="*/ 88491 h 1010265"/>
              <a:gd name="connsiteX23" fmla="*/ 744793 w 2765322"/>
              <a:gd name="connsiteY23" fmla="*/ 147484 h 1010265"/>
              <a:gd name="connsiteX24" fmla="*/ 508819 w 2765322"/>
              <a:gd name="connsiteY24" fmla="*/ 206478 h 1010265"/>
              <a:gd name="connsiteX25" fmla="*/ 435077 w 2765322"/>
              <a:gd name="connsiteY25" fmla="*/ 235975 h 1010265"/>
              <a:gd name="connsiteX26" fmla="*/ 235974 w 2765322"/>
              <a:gd name="connsiteY26" fmla="*/ 324465 h 1010265"/>
              <a:gd name="connsiteX27" fmla="*/ 7374 w 2765322"/>
              <a:gd name="connsiteY27" fmla="*/ 464575 h 1010265"/>
              <a:gd name="connsiteX0" fmla="*/ 0 w 2765322"/>
              <a:gd name="connsiteY0" fmla="*/ 265471 h 914400"/>
              <a:gd name="connsiteX1" fmla="*/ 184355 w 2765322"/>
              <a:gd name="connsiteY1" fmla="*/ 162233 h 914400"/>
              <a:gd name="connsiteX2" fmla="*/ 442451 w 2765322"/>
              <a:gd name="connsiteY2" fmla="*/ 66368 h 914400"/>
              <a:gd name="connsiteX3" fmla="*/ 781664 w 2765322"/>
              <a:gd name="connsiteY3" fmla="*/ 14749 h 914400"/>
              <a:gd name="connsiteX4" fmla="*/ 1179871 w 2765322"/>
              <a:gd name="connsiteY4" fmla="*/ 0 h 914400"/>
              <a:gd name="connsiteX5" fmla="*/ 1467464 w 2765322"/>
              <a:gd name="connsiteY5" fmla="*/ 29497 h 914400"/>
              <a:gd name="connsiteX6" fmla="*/ 1769806 w 2765322"/>
              <a:gd name="connsiteY6" fmla="*/ 125362 h 914400"/>
              <a:gd name="connsiteX7" fmla="*/ 2116393 w 2765322"/>
              <a:gd name="connsiteY7" fmla="*/ 317091 h 914400"/>
              <a:gd name="connsiteX8" fmla="*/ 2344993 w 2765322"/>
              <a:gd name="connsiteY8" fmla="*/ 538316 h 914400"/>
              <a:gd name="connsiteX9" fmla="*/ 2470355 w 2765322"/>
              <a:gd name="connsiteY9" fmla="*/ 707923 h 914400"/>
              <a:gd name="connsiteX10" fmla="*/ 2352367 w 2765322"/>
              <a:gd name="connsiteY10" fmla="*/ 752168 h 914400"/>
              <a:gd name="connsiteX11" fmla="*/ 2691580 w 2765322"/>
              <a:gd name="connsiteY11" fmla="*/ 914400 h 914400"/>
              <a:gd name="connsiteX12" fmla="*/ 2765322 w 2765322"/>
              <a:gd name="connsiteY12" fmla="*/ 538316 h 914400"/>
              <a:gd name="connsiteX13" fmla="*/ 2647335 w 2765322"/>
              <a:gd name="connsiteY13" fmla="*/ 634181 h 914400"/>
              <a:gd name="connsiteX14" fmla="*/ 2573593 w 2765322"/>
              <a:gd name="connsiteY14" fmla="*/ 508819 h 914400"/>
              <a:gd name="connsiteX15" fmla="*/ 2462980 w 2765322"/>
              <a:gd name="connsiteY15" fmla="*/ 383458 h 914400"/>
              <a:gd name="connsiteX16" fmla="*/ 2322870 w 2765322"/>
              <a:gd name="connsiteY16" fmla="*/ 265472 h 914400"/>
              <a:gd name="connsiteX17" fmla="*/ 2175387 w 2765322"/>
              <a:gd name="connsiteY17" fmla="*/ 169607 h 914400"/>
              <a:gd name="connsiteX18" fmla="*/ 2064774 w 2765322"/>
              <a:gd name="connsiteY18" fmla="*/ 125362 h 914400"/>
              <a:gd name="connsiteX19" fmla="*/ 1865671 w 2765322"/>
              <a:gd name="connsiteY19" fmla="*/ 66368 h 914400"/>
              <a:gd name="connsiteX20" fmla="*/ 1681316 w 2765322"/>
              <a:gd name="connsiteY20" fmla="*/ 44246 h 914400"/>
              <a:gd name="connsiteX21" fmla="*/ 1319980 w 2765322"/>
              <a:gd name="connsiteY21" fmla="*/ 51620 h 914400"/>
              <a:gd name="connsiteX22" fmla="*/ 1039761 w 2765322"/>
              <a:gd name="connsiteY22" fmla="*/ 88491 h 914400"/>
              <a:gd name="connsiteX23" fmla="*/ 744793 w 2765322"/>
              <a:gd name="connsiteY23" fmla="*/ 147484 h 914400"/>
              <a:gd name="connsiteX24" fmla="*/ 508819 w 2765322"/>
              <a:gd name="connsiteY24" fmla="*/ 206478 h 914400"/>
              <a:gd name="connsiteX25" fmla="*/ 435077 w 2765322"/>
              <a:gd name="connsiteY25" fmla="*/ 235975 h 914400"/>
              <a:gd name="connsiteX26" fmla="*/ 235974 w 2765322"/>
              <a:gd name="connsiteY26" fmla="*/ 324465 h 914400"/>
              <a:gd name="connsiteX27" fmla="*/ 7374 w 2765322"/>
              <a:gd name="connsiteY27" fmla="*/ 464575 h 914400"/>
              <a:gd name="connsiteX0" fmla="*/ 0 w 2765322"/>
              <a:gd name="connsiteY0" fmla="*/ 265471 h 914400"/>
              <a:gd name="connsiteX1" fmla="*/ 184355 w 2765322"/>
              <a:gd name="connsiteY1" fmla="*/ 162233 h 914400"/>
              <a:gd name="connsiteX2" fmla="*/ 442451 w 2765322"/>
              <a:gd name="connsiteY2" fmla="*/ 66368 h 914400"/>
              <a:gd name="connsiteX3" fmla="*/ 781664 w 2765322"/>
              <a:gd name="connsiteY3" fmla="*/ 14749 h 914400"/>
              <a:gd name="connsiteX4" fmla="*/ 1179871 w 2765322"/>
              <a:gd name="connsiteY4" fmla="*/ 0 h 914400"/>
              <a:gd name="connsiteX5" fmla="*/ 1467464 w 2765322"/>
              <a:gd name="connsiteY5" fmla="*/ 29497 h 914400"/>
              <a:gd name="connsiteX6" fmla="*/ 1769806 w 2765322"/>
              <a:gd name="connsiteY6" fmla="*/ 125362 h 914400"/>
              <a:gd name="connsiteX7" fmla="*/ 2116393 w 2765322"/>
              <a:gd name="connsiteY7" fmla="*/ 317091 h 914400"/>
              <a:gd name="connsiteX8" fmla="*/ 2344993 w 2765322"/>
              <a:gd name="connsiteY8" fmla="*/ 538316 h 914400"/>
              <a:gd name="connsiteX9" fmla="*/ 2470355 w 2765322"/>
              <a:gd name="connsiteY9" fmla="*/ 707923 h 914400"/>
              <a:gd name="connsiteX10" fmla="*/ 2352367 w 2765322"/>
              <a:gd name="connsiteY10" fmla="*/ 752168 h 914400"/>
              <a:gd name="connsiteX11" fmla="*/ 2691580 w 2765322"/>
              <a:gd name="connsiteY11" fmla="*/ 914400 h 914400"/>
              <a:gd name="connsiteX12" fmla="*/ 2765322 w 2765322"/>
              <a:gd name="connsiteY12" fmla="*/ 538316 h 914400"/>
              <a:gd name="connsiteX13" fmla="*/ 2595716 w 2765322"/>
              <a:gd name="connsiteY13" fmla="*/ 626807 h 914400"/>
              <a:gd name="connsiteX14" fmla="*/ 2573593 w 2765322"/>
              <a:gd name="connsiteY14" fmla="*/ 508819 h 914400"/>
              <a:gd name="connsiteX15" fmla="*/ 2462980 w 2765322"/>
              <a:gd name="connsiteY15" fmla="*/ 383458 h 914400"/>
              <a:gd name="connsiteX16" fmla="*/ 2322870 w 2765322"/>
              <a:gd name="connsiteY16" fmla="*/ 265472 h 914400"/>
              <a:gd name="connsiteX17" fmla="*/ 2175387 w 2765322"/>
              <a:gd name="connsiteY17" fmla="*/ 169607 h 914400"/>
              <a:gd name="connsiteX18" fmla="*/ 2064774 w 2765322"/>
              <a:gd name="connsiteY18" fmla="*/ 125362 h 914400"/>
              <a:gd name="connsiteX19" fmla="*/ 1865671 w 2765322"/>
              <a:gd name="connsiteY19" fmla="*/ 66368 h 914400"/>
              <a:gd name="connsiteX20" fmla="*/ 1681316 w 2765322"/>
              <a:gd name="connsiteY20" fmla="*/ 44246 h 914400"/>
              <a:gd name="connsiteX21" fmla="*/ 1319980 w 2765322"/>
              <a:gd name="connsiteY21" fmla="*/ 51620 h 914400"/>
              <a:gd name="connsiteX22" fmla="*/ 1039761 w 2765322"/>
              <a:gd name="connsiteY22" fmla="*/ 88491 h 914400"/>
              <a:gd name="connsiteX23" fmla="*/ 744793 w 2765322"/>
              <a:gd name="connsiteY23" fmla="*/ 147484 h 914400"/>
              <a:gd name="connsiteX24" fmla="*/ 508819 w 2765322"/>
              <a:gd name="connsiteY24" fmla="*/ 206478 h 914400"/>
              <a:gd name="connsiteX25" fmla="*/ 435077 w 2765322"/>
              <a:gd name="connsiteY25" fmla="*/ 235975 h 914400"/>
              <a:gd name="connsiteX26" fmla="*/ 235974 w 2765322"/>
              <a:gd name="connsiteY26" fmla="*/ 324465 h 914400"/>
              <a:gd name="connsiteX27" fmla="*/ 7374 w 2765322"/>
              <a:gd name="connsiteY27" fmla="*/ 464575 h 914400"/>
              <a:gd name="connsiteX0" fmla="*/ 0 w 2735825"/>
              <a:gd name="connsiteY0" fmla="*/ 265471 h 914400"/>
              <a:gd name="connsiteX1" fmla="*/ 184355 w 2735825"/>
              <a:gd name="connsiteY1" fmla="*/ 162233 h 914400"/>
              <a:gd name="connsiteX2" fmla="*/ 442451 w 2735825"/>
              <a:gd name="connsiteY2" fmla="*/ 66368 h 914400"/>
              <a:gd name="connsiteX3" fmla="*/ 781664 w 2735825"/>
              <a:gd name="connsiteY3" fmla="*/ 14749 h 914400"/>
              <a:gd name="connsiteX4" fmla="*/ 1179871 w 2735825"/>
              <a:gd name="connsiteY4" fmla="*/ 0 h 914400"/>
              <a:gd name="connsiteX5" fmla="*/ 1467464 w 2735825"/>
              <a:gd name="connsiteY5" fmla="*/ 29497 h 914400"/>
              <a:gd name="connsiteX6" fmla="*/ 1769806 w 2735825"/>
              <a:gd name="connsiteY6" fmla="*/ 125362 h 914400"/>
              <a:gd name="connsiteX7" fmla="*/ 2116393 w 2735825"/>
              <a:gd name="connsiteY7" fmla="*/ 317091 h 914400"/>
              <a:gd name="connsiteX8" fmla="*/ 2344993 w 2735825"/>
              <a:gd name="connsiteY8" fmla="*/ 538316 h 914400"/>
              <a:gd name="connsiteX9" fmla="*/ 2470355 w 2735825"/>
              <a:gd name="connsiteY9" fmla="*/ 707923 h 914400"/>
              <a:gd name="connsiteX10" fmla="*/ 2352367 w 2735825"/>
              <a:gd name="connsiteY10" fmla="*/ 752168 h 914400"/>
              <a:gd name="connsiteX11" fmla="*/ 2691580 w 2735825"/>
              <a:gd name="connsiteY11" fmla="*/ 914400 h 914400"/>
              <a:gd name="connsiteX12" fmla="*/ 2735825 w 2735825"/>
              <a:gd name="connsiteY12" fmla="*/ 508819 h 914400"/>
              <a:gd name="connsiteX13" fmla="*/ 2595716 w 2735825"/>
              <a:gd name="connsiteY13" fmla="*/ 626807 h 914400"/>
              <a:gd name="connsiteX14" fmla="*/ 2573593 w 2735825"/>
              <a:gd name="connsiteY14" fmla="*/ 508819 h 914400"/>
              <a:gd name="connsiteX15" fmla="*/ 2462980 w 2735825"/>
              <a:gd name="connsiteY15" fmla="*/ 383458 h 914400"/>
              <a:gd name="connsiteX16" fmla="*/ 2322870 w 2735825"/>
              <a:gd name="connsiteY16" fmla="*/ 265472 h 914400"/>
              <a:gd name="connsiteX17" fmla="*/ 2175387 w 2735825"/>
              <a:gd name="connsiteY17" fmla="*/ 169607 h 914400"/>
              <a:gd name="connsiteX18" fmla="*/ 2064774 w 2735825"/>
              <a:gd name="connsiteY18" fmla="*/ 125362 h 914400"/>
              <a:gd name="connsiteX19" fmla="*/ 1865671 w 2735825"/>
              <a:gd name="connsiteY19" fmla="*/ 66368 h 914400"/>
              <a:gd name="connsiteX20" fmla="*/ 1681316 w 2735825"/>
              <a:gd name="connsiteY20" fmla="*/ 44246 h 914400"/>
              <a:gd name="connsiteX21" fmla="*/ 1319980 w 2735825"/>
              <a:gd name="connsiteY21" fmla="*/ 51620 h 914400"/>
              <a:gd name="connsiteX22" fmla="*/ 1039761 w 2735825"/>
              <a:gd name="connsiteY22" fmla="*/ 88491 h 914400"/>
              <a:gd name="connsiteX23" fmla="*/ 744793 w 2735825"/>
              <a:gd name="connsiteY23" fmla="*/ 147484 h 914400"/>
              <a:gd name="connsiteX24" fmla="*/ 508819 w 2735825"/>
              <a:gd name="connsiteY24" fmla="*/ 206478 h 914400"/>
              <a:gd name="connsiteX25" fmla="*/ 435077 w 2735825"/>
              <a:gd name="connsiteY25" fmla="*/ 235975 h 914400"/>
              <a:gd name="connsiteX26" fmla="*/ 235974 w 2735825"/>
              <a:gd name="connsiteY26" fmla="*/ 324465 h 914400"/>
              <a:gd name="connsiteX27" fmla="*/ 7374 w 2735825"/>
              <a:gd name="connsiteY27" fmla="*/ 464575 h 914400"/>
              <a:gd name="connsiteX0" fmla="*/ 0 w 2713702"/>
              <a:gd name="connsiteY0" fmla="*/ 265471 h 914400"/>
              <a:gd name="connsiteX1" fmla="*/ 184355 w 2713702"/>
              <a:gd name="connsiteY1" fmla="*/ 162233 h 914400"/>
              <a:gd name="connsiteX2" fmla="*/ 442451 w 2713702"/>
              <a:gd name="connsiteY2" fmla="*/ 66368 h 914400"/>
              <a:gd name="connsiteX3" fmla="*/ 781664 w 2713702"/>
              <a:gd name="connsiteY3" fmla="*/ 14749 h 914400"/>
              <a:gd name="connsiteX4" fmla="*/ 1179871 w 2713702"/>
              <a:gd name="connsiteY4" fmla="*/ 0 h 914400"/>
              <a:gd name="connsiteX5" fmla="*/ 1467464 w 2713702"/>
              <a:gd name="connsiteY5" fmla="*/ 29497 h 914400"/>
              <a:gd name="connsiteX6" fmla="*/ 1769806 w 2713702"/>
              <a:gd name="connsiteY6" fmla="*/ 125362 h 914400"/>
              <a:gd name="connsiteX7" fmla="*/ 2116393 w 2713702"/>
              <a:gd name="connsiteY7" fmla="*/ 317091 h 914400"/>
              <a:gd name="connsiteX8" fmla="*/ 2344993 w 2713702"/>
              <a:gd name="connsiteY8" fmla="*/ 538316 h 914400"/>
              <a:gd name="connsiteX9" fmla="*/ 2470355 w 2713702"/>
              <a:gd name="connsiteY9" fmla="*/ 707923 h 914400"/>
              <a:gd name="connsiteX10" fmla="*/ 2352367 w 2713702"/>
              <a:gd name="connsiteY10" fmla="*/ 752168 h 914400"/>
              <a:gd name="connsiteX11" fmla="*/ 2691580 w 2713702"/>
              <a:gd name="connsiteY11" fmla="*/ 914400 h 914400"/>
              <a:gd name="connsiteX12" fmla="*/ 2713702 w 2713702"/>
              <a:gd name="connsiteY12" fmla="*/ 545689 h 914400"/>
              <a:gd name="connsiteX13" fmla="*/ 2595716 w 2713702"/>
              <a:gd name="connsiteY13" fmla="*/ 626807 h 914400"/>
              <a:gd name="connsiteX14" fmla="*/ 2573593 w 2713702"/>
              <a:gd name="connsiteY14" fmla="*/ 508819 h 914400"/>
              <a:gd name="connsiteX15" fmla="*/ 2462980 w 2713702"/>
              <a:gd name="connsiteY15" fmla="*/ 383458 h 914400"/>
              <a:gd name="connsiteX16" fmla="*/ 2322870 w 2713702"/>
              <a:gd name="connsiteY16" fmla="*/ 265472 h 914400"/>
              <a:gd name="connsiteX17" fmla="*/ 2175387 w 2713702"/>
              <a:gd name="connsiteY17" fmla="*/ 169607 h 914400"/>
              <a:gd name="connsiteX18" fmla="*/ 2064774 w 2713702"/>
              <a:gd name="connsiteY18" fmla="*/ 125362 h 914400"/>
              <a:gd name="connsiteX19" fmla="*/ 1865671 w 2713702"/>
              <a:gd name="connsiteY19" fmla="*/ 66368 h 914400"/>
              <a:gd name="connsiteX20" fmla="*/ 1681316 w 2713702"/>
              <a:gd name="connsiteY20" fmla="*/ 44246 h 914400"/>
              <a:gd name="connsiteX21" fmla="*/ 1319980 w 2713702"/>
              <a:gd name="connsiteY21" fmla="*/ 51620 h 914400"/>
              <a:gd name="connsiteX22" fmla="*/ 1039761 w 2713702"/>
              <a:gd name="connsiteY22" fmla="*/ 88491 h 914400"/>
              <a:gd name="connsiteX23" fmla="*/ 744793 w 2713702"/>
              <a:gd name="connsiteY23" fmla="*/ 147484 h 914400"/>
              <a:gd name="connsiteX24" fmla="*/ 508819 w 2713702"/>
              <a:gd name="connsiteY24" fmla="*/ 206478 h 914400"/>
              <a:gd name="connsiteX25" fmla="*/ 435077 w 2713702"/>
              <a:gd name="connsiteY25" fmla="*/ 235975 h 914400"/>
              <a:gd name="connsiteX26" fmla="*/ 235974 w 2713702"/>
              <a:gd name="connsiteY26" fmla="*/ 324465 h 914400"/>
              <a:gd name="connsiteX27" fmla="*/ 7374 w 2713702"/>
              <a:gd name="connsiteY27" fmla="*/ 464575 h 914400"/>
              <a:gd name="connsiteX0" fmla="*/ 0 w 2713702"/>
              <a:gd name="connsiteY0" fmla="*/ 265471 h 914400"/>
              <a:gd name="connsiteX1" fmla="*/ 184355 w 2713702"/>
              <a:gd name="connsiteY1" fmla="*/ 162233 h 914400"/>
              <a:gd name="connsiteX2" fmla="*/ 442451 w 2713702"/>
              <a:gd name="connsiteY2" fmla="*/ 66368 h 914400"/>
              <a:gd name="connsiteX3" fmla="*/ 781664 w 2713702"/>
              <a:gd name="connsiteY3" fmla="*/ 14749 h 914400"/>
              <a:gd name="connsiteX4" fmla="*/ 1179871 w 2713702"/>
              <a:gd name="connsiteY4" fmla="*/ 0 h 914400"/>
              <a:gd name="connsiteX5" fmla="*/ 1467464 w 2713702"/>
              <a:gd name="connsiteY5" fmla="*/ 29497 h 914400"/>
              <a:gd name="connsiteX6" fmla="*/ 1769806 w 2713702"/>
              <a:gd name="connsiteY6" fmla="*/ 125362 h 914400"/>
              <a:gd name="connsiteX7" fmla="*/ 2116393 w 2713702"/>
              <a:gd name="connsiteY7" fmla="*/ 317091 h 914400"/>
              <a:gd name="connsiteX8" fmla="*/ 2344993 w 2713702"/>
              <a:gd name="connsiteY8" fmla="*/ 538316 h 914400"/>
              <a:gd name="connsiteX9" fmla="*/ 2470355 w 2713702"/>
              <a:gd name="connsiteY9" fmla="*/ 707923 h 914400"/>
              <a:gd name="connsiteX10" fmla="*/ 2352367 w 2713702"/>
              <a:gd name="connsiteY10" fmla="*/ 752168 h 914400"/>
              <a:gd name="connsiteX11" fmla="*/ 2691580 w 2713702"/>
              <a:gd name="connsiteY11" fmla="*/ 914400 h 914400"/>
              <a:gd name="connsiteX12" fmla="*/ 2713702 w 2713702"/>
              <a:gd name="connsiteY12" fmla="*/ 545689 h 914400"/>
              <a:gd name="connsiteX13" fmla="*/ 2595716 w 2713702"/>
              <a:gd name="connsiteY13" fmla="*/ 626807 h 914400"/>
              <a:gd name="connsiteX14" fmla="*/ 2521974 w 2713702"/>
              <a:gd name="connsiteY14" fmla="*/ 494071 h 914400"/>
              <a:gd name="connsiteX15" fmla="*/ 2462980 w 2713702"/>
              <a:gd name="connsiteY15" fmla="*/ 383458 h 914400"/>
              <a:gd name="connsiteX16" fmla="*/ 2322870 w 2713702"/>
              <a:gd name="connsiteY16" fmla="*/ 265472 h 914400"/>
              <a:gd name="connsiteX17" fmla="*/ 2175387 w 2713702"/>
              <a:gd name="connsiteY17" fmla="*/ 169607 h 914400"/>
              <a:gd name="connsiteX18" fmla="*/ 2064774 w 2713702"/>
              <a:gd name="connsiteY18" fmla="*/ 125362 h 914400"/>
              <a:gd name="connsiteX19" fmla="*/ 1865671 w 2713702"/>
              <a:gd name="connsiteY19" fmla="*/ 66368 h 914400"/>
              <a:gd name="connsiteX20" fmla="*/ 1681316 w 2713702"/>
              <a:gd name="connsiteY20" fmla="*/ 44246 h 914400"/>
              <a:gd name="connsiteX21" fmla="*/ 1319980 w 2713702"/>
              <a:gd name="connsiteY21" fmla="*/ 51620 h 914400"/>
              <a:gd name="connsiteX22" fmla="*/ 1039761 w 2713702"/>
              <a:gd name="connsiteY22" fmla="*/ 88491 h 914400"/>
              <a:gd name="connsiteX23" fmla="*/ 744793 w 2713702"/>
              <a:gd name="connsiteY23" fmla="*/ 147484 h 914400"/>
              <a:gd name="connsiteX24" fmla="*/ 508819 w 2713702"/>
              <a:gd name="connsiteY24" fmla="*/ 206478 h 914400"/>
              <a:gd name="connsiteX25" fmla="*/ 435077 w 2713702"/>
              <a:gd name="connsiteY25" fmla="*/ 235975 h 914400"/>
              <a:gd name="connsiteX26" fmla="*/ 235974 w 2713702"/>
              <a:gd name="connsiteY26" fmla="*/ 324465 h 914400"/>
              <a:gd name="connsiteX27" fmla="*/ 7374 w 2713702"/>
              <a:gd name="connsiteY27" fmla="*/ 464575 h 914400"/>
              <a:gd name="connsiteX0" fmla="*/ 0 w 2713702"/>
              <a:gd name="connsiteY0" fmla="*/ 265471 h 914400"/>
              <a:gd name="connsiteX1" fmla="*/ 184355 w 2713702"/>
              <a:gd name="connsiteY1" fmla="*/ 162233 h 914400"/>
              <a:gd name="connsiteX2" fmla="*/ 442451 w 2713702"/>
              <a:gd name="connsiteY2" fmla="*/ 66368 h 914400"/>
              <a:gd name="connsiteX3" fmla="*/ 781664 w 2713702"/>
              <a:gd name="connsiteY3" fmla="*/ 14749 h 914400"/>
              <a:gd name="connsiteX4" fmla="*/ 1179871 w 2713702"/>
              <a:gd name="connsiteY4" fmla="*/ 0 h 914400"/>
              <a:gd name="connsiteX5" fmla="*/ 1467464 w 2713702"/>
              <a:gd name="connsiteY5" fmla="*/ 29497 h 914400"/>
              <a:gd name="connsiteX6" fmla="*/ 1769806 w 2713702"/>
              <a:gd name="connsiteY6" fmla="*/ 125362 h 914400"/>
              <a:gd name="connsiteX7" fmla="*/ 2116393 w 2713702"/>
              <a:gd name="connsiteY7" fmla="*/ 317091 h 914400"/>
              <a:gd name="connsiteX8" fmla="*/ 2344993 w 2713702"/>
              <a:gd name="connsiteY8" fmla="*/ 538316 h 914400"/>
              <a:gd name="connsiteX9" fmla="*/ 2470355 w 2713702"/>
              <a:gd name="connsiteY9" fmla="*/ 707923 h 914400"/>
              <a:gd name="connsiteX10" fmla="*/ 2352367 w 2713702"/>
              <a:gd name="connsiteY10" fmla="*/ 752168 h 914400"/>
              <a:gd name="connsiteX11" fmla="*/ 2691580 w 2713702"/>
              <a:gd name="connsiteY11" fmla="*/ 914400 h 914400"/>
              <a:gd name="connsiteX12" fmla="*/ 2713702 w 2713702"/>
              <a:gd name="connsiteY12" fmla="*/ 545689 h 914400"/>
              <a:gd name="connsiteX13" fmla="*/ 2595716 w 2713702"/>
              <a:gd name="connsiteY13" fmla="*/ 626807 h 914400"/>
              <a:gd name="connsiteX14" fmla="*/ 2521974 w 2713702"/>
              <a:gd name="connsiteY14" fmla="*/ 494071 h 914400"/>
              <a:gd name="connsiteX15" fmla="*/ 2411360 w 2713702"/>
              <a:gd name="connsiteY15" fmla="*/ 383458 h 914400"/>
              <a:gd name="connsiteX16" fmla="*/ 2322870 w 2713702"/>
              <a:gd name="connsiteY16" fmla="*/ 265472 h 914400"/>
              <a:gd name="connsiteX17" fmla="*/ 2175387 w 2713702"/>
              <a:gd name="connsiteY17" fmla="*/ 169607 h 914400"/>
              <a:gd name="connsiteX18" fmla="*/ 2064774 w 2713702"/>
              <a:gd name="connsiteY18" fmla="*/ 125362 h 914400"/>
              <a:gd name="connsiteX19" fmla="*/ 1865671 w 2713702"/>
              <a:gd name="connsiteY19" fmla="*/ 66368 h 914400"/>
              <a:gd name="connsiteX20" fmla="*/ 1681316 w 2713702"/>
              <a:gd name="connsiteY20" fmla="*/ 44246 h 914400"/>
              <a:gd name="connsiteX21" fmla="*/ 1319980 w 2713702"/>
              <a:gd name="connsiteY21" fmla="*/ 51620 h 914400"/>
              <a:gd name="connsiteX22" fmla="*/ 1039761 w 2713702"/>
              <a:gd name="connsiteY22" fmla="*/ 88491 h 914400"/>
              <a:gd name="connsiteX23" fmla="*/ 744793 w 2713702"/>
              <a:gd name="connsiteY23" fmla="*/ 147484 h 914400"/>
              <a:gd name="connsiteX24" fmla="*/ 508819 w 2713702"/>
              <a:gd name="connsiteY24" fmla="*/ 206478 h 914400"/>
              <a:gd name="connsiteX25" fmla="*/ 435077 w 2713702"/>
              <a:gd name="connsiteY25" fmla="*/ 235975 h 914400"/>
              <a:gd name="connsiteX26" fmla="*/ 235974 w 2713702"/>
              <a:gd name="connsiteY26" fmla="*/ 324465 h 914400"/>
              <a:gd name="connsiteX27" fmla="*/ 7374 w 2713702"/>
              <a:gd name="connsiteY27" fmla="*/ 464575 h 914400"/>
              <a:gd name="connsiteX0" fmla="*/ 0 w 2713702"/>
              <a:gd name="connsiteY0" fmla="*/ 265471 h 914400"/>
              <a:gd name="connsiteX1" fmla="*/ 184355 w 2713702"/>
              <a:gd name="connsiteY1" fmla="*/ 162233 h 914400"/>
              <a:gd name="connsiteX2" fmla="*/ 442451 w 2713702"/>
              <a:gd name="connsiteY2" fmla="*/ 66368 h 914400"/>
              <a:gd name="connsiteX3" fmla="*/ 781664 w 2713702"/>
              <a:gd name="connsiteY3" fmla="*/ 14749 h 914400"/>
              <a:gd name="connsiteX4" fmla="*/ 1179871 w 2713702"/>
              <a:gd name="connsiteY4" fmla="*/ 0 h 914400"/>
              <a:gd name="connsiteX5" fmla="*/ 1467464 w 2713702"/>
              <a:gd name="connsiteY5" fmla="*/ 29497 h 914400"/>
              <a:gd name="connsiteX6" fmla="*/ 1769806 w 2713702"/>
              <a:gd name="connsiteY6" fmla="*/ 125362 h 914400"/>
              <a:gd name="connsiteX7" fmla="*/ 2116393 w 2713702"/>
              <a:gd name="connsiteY7" fmla="*/ 317091 h 914400"/>
              <a:gd name="connsiteX8" fmla="*/ 2344993 w 2713702"/>
              <a:gd name="connsiteY8" fmla="*/ 538316 h 914400"/>
              <a:gd name="connsiteX9" fmla="*/ 2470355 w 2713702"/>
              <a:gd name="connsiteY9" fmla="*/ 707923 h 914400"/>
              <a:gd name="connsiteX10" fmla="*/ 2352367 w 2713702"/>
              <a:gd name="connsiteY10" fmla="*/ 752168 h 914400"/>
              <a:gd name="connsiteX11" fmla="*/ 2691580 w 2713702"/>
              <a:gd name="connsiteY11" fmla="*/ 914400 h 914400"/>
              <a:gd name="connsiteX12" fmla="*/ 2713702 w 2713702"/>
              <a:gd name="connsiteY12" fmla="*/ 545689 h 914400"/>
              <a:gd name="connsiteX13" fmla="*/ 2595716 w 2713702"/>
              <a:gd name="connsiteY13" fmla="*/ 626807 h 914400"/>
              <a:gd name="connsiteX14" fmla="*/ 2521974 w 2713702"/>
              <a:gd name="connsiteY14" fmla="*/ 494071 h 914400"/>
              <a:gd name="connsiteX15" fmla="*/ 2411360 w 2713702"/>
              <a:gd name="connsiteY15" fmla="*/ 383458 h 914400"/>
              <a:gd name="connsiteX16" fmla="*/ 2300748 w 2713702"/>
              <a:gd name="connsiteY16" fmla="*/ 280220 h 914400"/>
              <a:gd name="connsiteX17" fmla="*/ 2175387 w 2713702"/>
              <a:gd name="connsiteY17" fmla="*/ 169607 h 914400"/>
              <a:gd name="connsiteX18" fmla="*/ 2064774 w 2713702"/>
              <a:gd name="connsiteY18" fmla="*/ 125362 h 914400"/>
              <a:gd name="connsiteX19" fmla="*/ 1865671 w 2713702"/>
              <a:gd name="connsiteY19" fmla="*/ 66368 h 914400"/>
              <a:gd name="connsiteX20" fmla="*/ 1681316 w 2713702"/>
              <a:gd name="connsiteY20" fmla="*/ 44246 h 914400"/>
              <a:gd name="connsiteX21" fmla="*/ 1319980 w 2713702"/>
              <a:gd name="connsiteY21" fmla="*/ 51620 h 914400"/>
              <a:gd name="connsiteX22" fmla="*/ 1039761 w 2713702"/>
              <a:gd name="connsiteY22" fmla="*/ 88491 h 914400"/>
              <a:gd name="connsiteX23" fmla="*/ 744793 w 2713702"/>
              <a:gd name="connsiteY23" fmla="*/ 147484 h 914400"/>
              <a:gd name="connsiteX24" fmla="*/ 508819 w 2713702"/>
              <a:gd name="connsiteY24" fmla="*/ 206478 h 914400"/>
              <a:gd name="connsiteX25" fmla="*/ 435077 w 2713702"/>
              <a:gd name="connsiteY25" fmla="*/ 235975 h 914400"/>
              <a:gd name="connsiteX26" fmla="*/ 235974 w 2713702"/>
              <a:gd name="connsiteY26" fmla="*/ 324465 h 914400"/>
              <a:gd name="connsiteX27" fmla="*/ 7374 w 2713702"/>
              <a:gd name="connsiteY27" fmla="*/ 464575 h 914400"/>
              <a:gd name="connsiteX0" fmla="*/ 0 w 2713702"/>
              <a:gd name="connsiteY0" fmla="*/ 265471 h 914400"/>
              <a:gd name="connsiteX1" fmla="*/ 184355 w 2713702"/>
              <a:gd name="connsiteY1" fmla="*/ 162233 h 914400"/>
              <a:gd name="connsiteX2" fmla="*/ 442451 w 2713702"/>
              <a:gd name="connsiteY2" fmla="*/ 66368 h 914400"/>
              <a:gd name="connsiteX3" fmla="*/ 781664 w 2713702"/>
              <a:gd name="connsiteY3" fmla="*/ 14749 h 914400"/>
              <a:gd name="connsiteX4" fmla="*/ 1179871 w 2713702"/>
              <a:gd name="connsiteY4" fmla="*/ 0 h 914400"/>
              <a:gd name="connsiteX5" fmla="*/ 1467464 w 2713702"/>
              <a:gd name="connsiteY5" fmla="*/ 29497 h 914400"/>
              <a:gd name="connsiteX6" fmla="*/ 1769806 w 2713702"/>
              <a:gd name="connsiteY6" fmla="*/ 125362 h 914400"/>
              <a:gd name="connsiteX7" fmla="*/ 2116393 w 2713702"/>
              <a:gd name="connsiteY7" fmla="*/ 317091 h 914400"/>
              <a:gd name="connsiteX8" fmla="*/ 2344993 w 2713702"/>
              <a:gd name="connsiteY8" fmla="*/ 538316 h 914400"/>
              <a:gd name="connsiteX9" fmla="*/ 2470355 w 2713702"/>
              <a:gd name="connsiteY9" fmla="*/ 707923 h 914400"/>
              <a:gd name="connsiteX10" fmla="*/ 2352367 w 2713702"/>
              <a:gd name="connsiteY10" fmla="*/ 752168 h 914400"/>
              <a:gd name="connsiteX11" fmla="*/ 2691580 w 2713702"/>
              <a:gd name="connsiteY11" fmla="*/ 914400 h 914400"/>
              <a:gd name="connsiteX12" fmla="*/ 2713702 w 2713702"/>
              <a:gd name="connsiteY12" fmla="*/ 545689 h 914400"/>
              <a:gd name="connsiteX13" fmla="*/ 2595716 w 2713702"/>
              <a:gd name="connsiteY13" fmla="*/ 626807 h 914400"/>
              <a:gd name="connsiteX14" fmla="*/ 2521974 w 2713702"/>
              <a:gd name="connsiteY14" fmla="*/ 494071 h 914400"/>
              <a:gd name="connsiteX15" fmla="*/ 2411360 w 2713702"/>
              <a:gd name="connsiteY15" fmla="*/ 383458 h 914400"/>
              <a:gd name="connsiteX16" fmla="*/ 2300748 w 2713702"/>
              <a:gd name="connsiteY16" fmla="*/ 280220 h 914400"/>
              <a:gd name="connsiteX17" fmla="*/ 2160639 w 2713702"/>
              <a:gd name="connsiteY17" fmla="*/ 199103 h 914400"/>
              <a:gd name="connsiteX18" fmla="*/ 2064774 w 2713702"/>
              <a:gd name="connsiteY18" fmla="*/ 125362 h 914400"/>
              <a:gd name="connsiteX19" fmla="*/ 1865671 w 2713702"/>
              <a:gd name="connsiteY19" fmla="*/ 66368 h 914400"/>
              <a:gd name="connsiteX20" fmla="*/ 1681316 w 2713702"/>
              <a:gd name="connsiteY20" fmla="*/ 44246 h 914400"/>
              <a:gd name="connsiteX21" fmla="*/ 1319980 w 2713702"/>
              <a:gd name="connsiteY21" fmla="*/ 51620 h 914400"/>
              <a:gd name="connsiteX22" fmla="*/ 1039761 w 2713702"/>
              <a:gd name="connsiteY22" fmla="*/ 88491 h 914400"/>
              <a:gd name="connsiteX23" fmla="*/ 744793 w 2713702"/>
              <a:gd name="connsiteY23" fmla="*/ 147484 h 914400"/>
              <a:gd name="connsiteX24" fmla="*/ 508819 w 2713702"/>
              <a:gd name="connsiteY24" fmla="*/ 206478 h 914400"/>
              <a:gd name="connsiteX25" fmla="*/ 435077 w 2713702"/>
              <a:gd name="connsiteY25" fmla="*/ 235975 h 914400"/>
              <a:gd name="connsiteX26" fmla="*/ 235974 w 2713702"/>
              <a:gd name="connsiteY26" fmla="*/ 324465 h 914400"/>
              <a:gd name="connsiteX27" fmla="*/ 7374 w 2713702"/>
              <a:gd name="connsiteY27" fmla="*/ 464575 h 914400"/>
              <a:gd name="connsiteX0" fmla="*/ 0 w 2713702"/>
              <a:gd name="connsiteY0" fmla="*/ 265471 h 914400"/>
              <a:gd name="connsiteX1" fmla="*/ 184355 w 2713702"/>
              <a:gd name="connsiteY1" fmla="*/ 162233 h 914400"/>
              <a:gd name="connsiteX2" fmla="*/ 442451 w 2713702"/>
              <a:gd name="connsiteY2" fmla="*/ 66368 h 914400"/>
              <a:gd name="connsiteX3" fmla="*/ 781664 w 2713702"/>
              <a:gd name="connsiteY3" fmla="*/ 14749 h 914400"/>
              <a:gd name="connsiteX4" fmla="*/ 1179871 w 2713702"/>
              <a:gd name="connsiteY4" fmla="*/ 0 h 914400"/>
              <a:gd name="connsiteX5" fmla="*/ 1467464 w 2713702"/>
              <a:gd name="connsiteY5" fmla="*/ 29497 h 914400"/>
              <a:gd name="connsiteX6" fmla="*/ 1769806 w 2713702"/>
              <a:gd name="connsiteY6" fmla="*/ 125362 h 914400"/>
              <a:gd name="connsiteX7" fmla="*/ 2116393 w 2713702"/>
              <a:gd name="connsiteY7" fmla="*/ 317091 h 914400"/>
              <a:gd name="connsiteX8" fmla="*/ 2344993 w 2713702"/>
              <a:gd name="connsiteY8" fmla="*/ 538316 h 914400"/>
              <a:gd name="connsiteX9" fmla="*/ 2470355 w 2713702"/>
              <a:gd name="connsiteY9" fmla="*/ 707923 h 914400"/>
              <a:gd name="connsiteX10" fmla="*/ 2352367 w 2713702"/>
              <a:gd name="connsiteY10" fmla="*/ 752168 h 914400"/>
              <a:gd name="connsiteX11" fmla="*/ 2691580 w 2713702"/>
              <a:gd name="connsiteY11" fmla="*/ 914400 h 914400"/>
              <a:gd name="connsiteX12" fmla="*/ 2713702 w 2713702"/>
              <a:gd name="connsiteY12" fmla="*/ 545689 h 914400"/>
              <a:gd name="connsiteX13" fmla="*/ 2595716 w 2713702"/>
              <a:gd name="connsiteY13" fmla="*/ 626807 h 914400"/>
              <a:gd name="connsiteX14" fmla="*/ 2521974 w 2713702"/>
              <a:gd name="connsiteY14" fmla="*/ 494071 h 914400"/>
              <a:gd name="connsiteX15" fmla="*/ 2411360 w 2713702"/>
              <a:gd name="connsiteY15" fmla="*/ 383458 h 914400"/>
              <a:gd name="connsiteX16" fmla="*/ 2300748 w 2713702"/>
              <a:gd name="connsiteY16" fmla="*/ 280220 h 914400"/>
              <a:gd name="connsiteX17" fmla="*/ 2160639 w 2713702"/>
              <a:gd name="connsiteY17" fmla="*/ 199103 h 914400"/>
              <a:gd name="connsiteX18" fmla="*/ 2064774 w 2713702"/>
              <a:gd name="connsiteY18" fmla="*/ 125362 h 914400"/>
              <a:gd name="connsiteX19" fmla="*/ 2005781 w 2713702"/>
              <a:gd name="connsiteY19" fmla="*/ 125362 h 914400"/>
              <a:gd name="connsiteX20" fmla="*/ 1865671 w 2713702"/>
              <a:gd name="connsiteY20" fmla="*/ 66368 h 914400"/>
              <a:gd name="connsiteX21" fmla="*/ 1681316 w 2713702"/>
              <a:gd name="connsiteY21" fmla="*/ 44246 h 914400"/>
              <a:gd name="connsiteX22" fmla="*/ 1319980 w 2713702"/>
              <a:gd name="connsiteY22" fmla="*/ 51620 h 914400"/>
              <a:gd name="connsiteX23" fmla="*/ 1039761 w 2713702"/>
              <a:gd name="connsiteY23" fmla="*/ 88491 h 914400"/>
              <a:gd name="connsiteX24" fmla="*/ 744793 w 2713702"/>
              <a:gd name="connsiteY24" fmla="*/ 147484 h 914400"/>
              <a:gd name="connsiteX25" fmla="*/ 508819 w 2713702"/>
              <a:gd name="connsiteY25" fmla="*/ 206478 h 914400"/>
              <a:gd name="connsiteX26" fmla="*/ 435077 w 2713702"/>
              <a:gd name="connsiteY26" fmla="*/ 235975 h 914400"/>
              <a:gd name="connsiteX27" fmla="*/ 235974 w 2713702"/>
              <a:gd name="connsiteY27" fmla="*/ 324465 h 914400"/>
              <a:gd name="connsiteX28" fmla="*/ 7374 w 2713702"/>
              <a:gd name="connsiteY28" fmla="*/ 464575 h 914400"/>
              <a:gd name="connsiteX0" fmla="*/ 0 w 2713702"/>
              <a:gd name="connsiteY0" fmla="*/ 265471 h 914400"/>
              <a:gd name="connsiteX1" fmla="*/ 184355 w 2713702"/>
              <a:gd name="connsiteY1" fmla="*/ 162233 h 914400"/>
              <a:gd name="connsiteX2" fmla="*/ 442451 w 2713702"/>
              <a:gd name="connsiteY2" fmla="*/ 66368 h 914400"/>
              <a:gd name="connsiteX3" fmla="*/ 781664 w 2713702"/>
              <a:gd name="connsiteY3" fmla="*/ 14749 h 914400"/>
              <a:gd name="connsiteX4" fmla="*/ 1179871 w 2713702"/>
              <a:gd name="connsiteY4" fmla="*/ 0 h 914400"/>
              <a:gd name="connsiteX5" fmla="*/ 1467464 w 2713702"/>
              <a:gd name="connsiteY5" fmla="*/ 29497 h 914400"/>
              <a:gd name="connsiteX6" fmla="*/ 1769806 w 2713702"/>
              <a:gd name="connsiteY6" fmla="*/ 125362 h 914400"/>
              <a:gd name="connsiteX7" fmla="*/ 2116393 w 2713702"/>
              <a:gd name="connsiteY7" fmla="*/ 317091 h 914400"/>
              <a:gd name="connsiteX8" fmla="*/ 2344993 w 2713702"/>
              <a:gd name="connsiteY8" fmla="*/ 538316 h 914400"/>
              <a:gd name="connsiteX9" fmla="*/ 2470355 w 2713702"/>
              <a:gd name="connsiteY9" fmla="*/ 707923 h 914400"/>
              <a:gd name="connsiteX10" fmla="*/ 2352367 w 2713702"/>
              <a:gd name="connsiteY10" fmla="*/ 752168 h 914400"/>
              <a:gd name="connsiteX11" fmla="*/ 2691580 w 2713702"/>
              <a:gd name="connsiteY11" fmla="*/ 914400 h 914400"/>
              <a:gd name="connsiteX12" fmla="*/ 2713702 w 2713702"/>
              <a:gd name="connsiteY12" fmla="*/ 545689 h 914400"/>
              <a:gd name="connsiteX13" fmla="*/ 2595716 w 2713702"/>
              <a:gd name="connsiteY13" fmla="*/ 626807 h 914400"/>
              <a:gd name="connsiteX14" fmla="*/ 2521974 w 2713702"/>
              <a:gd name="connsiteY14" fmla="*/ 494071 h 914400"/>
              <a:gd name="connsiteX15" fmla="*/ 2411360 w 2713702"/>
              <a:gd name="connsiteY15" fmla="*/ 383458 h 914400"/>
              <a:gd name="connsiteX16" fmla="*/ 2300748 w 2713702"/>
              <a:gd name="connsiteY16" fmla="*/ 280220 h 914400"/>
              <a:gd name="connsiteX17" fmla="*/ 2160639 w 2713702"/>
              <a:gd name="connsiteY17" fmla="*/ 199103 h 914400"/>
              <a:gd name="connsiteX18" fmla="*/ 2057400 w 2713702"/>
              <a:gd name="connsiteY18" fmla="*/ 154859 h 914400"/>
              <a:gd name="connsiteX19" fmla="*/ 2005781 w 2713702"/>
              <a:gd name="connsiteY19" fmla="*/ 125362 h 914400"/>
              <a:gd name="connsiteX20" fmla="*/ 1865671 w 2713702"/>
              <a:gd name="connsiteY20" fmla="*/ 66368 h 914400"/>
              <a:gd name="connsiteX21" fmla="*/ 1681316 w 2713702"/>
              <a:gd name="connsiteY21" fmla="*/ 44246 h 914400"/>
              <a:gd name="connsiteX22" fmla="*/ 1319980 w 2713702"/>
              <a:gd name="connsiteY22" fmla="*/ 51620 h 914400"/>
              <a:gd name="connsiteX23" fmla="*/ 1039761 w 2713702"/>
              <a:gd name="connsiteY23" fmla="*/ 88491 h 914400"/>
              <a:gd name="connsiteX24" fmla="*/ 744793 w 2713702"/>
              <a:gd name="connsiteY24" fmla="*/ 147484 h 914400"/>
              <a:gd name="connsiteX25" fmla="*/ 508819 w 2713702"/>
              <a:gd name="connsiteY25" fmla="*/ 206478 h 914400"/>
              <a:gd name="connsiteX26" fmla="*/ 435077 w 2713702"/>
              <a:gd name="connsiteY26" fmla="*/ 235975 h 914400"/>
              <a:gd name="connsiteX27" fmla="*/ 235974 w 2713702"/>
              <a:gd name="connsiteY27" fmla="*/ 324465 h 914400"/>
              <a:gd name="connsiteX28" fmla="*/ 7374 w 2713702"/>
              <a:gd name="connsiteY28" fmla="*/ 464575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713702" h="914400">
                <a:moveTo>
                  <a:pt x="0" y="265471"/>
                </a:moveTo>
                <a:lnTo>
                  <a:pt x="184355" y="162233"/>
                </a:lnTo>
                <a:lnTo>
                  <a:pt x="442451" y="66368"/>
                </a:lnTo>
                <a:lnTo>
                  <a:pt x="781664" y="14749"/>
                </a:lnTo>
                <a:lnTo>
                  <a:pt x="1179871" y="0"/>
                </a:lnTo>
                <a:lnTo>
                  <a:pt x="1467464" y="29497"/>
                </a:lnTo>
                <a:lnTo>
                  <a:pt x="1769806" y="125362"/>
                </a:lnTo>
                <a:lnTo>
                  <a:pt x="2116393" y="317091"/>
                </a:lnTo>
                <a:lnTo>
                  <a:pt x="2344993" y="538316"/>
                </a:lnTo>
                <a:lnTo>
                  <a:pt x="2470355" y="707923"/>
                </a:lnTo>
                <a:lnTo>
                  <a:pt x="2352367" y="752168"/>
                </a:lnTo>
                <a:lnTo>
                  <a:pt x="2691580" y="914400"/>
                </a:lnTo>
                <a:lnTo>
                  <a:pt x="2713702" y="545689"/>
                </a:lnTo>
                <a:lnTo>
                  <a:pt x="2595716" y="626807"/>
                </a:lnTo>
                <a:lnTo>
                  <a:pt x="2521974" y="494071"/>
                </a:lnTo>
                <a:lnTo>
                  <a:pt x="2411360" y="383458"/>
                </a:lnTo>
                <a:lnTo>
                  <a:pt x="2300748" y="280220"/>
                </a:lnTo>
                <a:lnTo>
                  <a:pt x="2160639" y="199103"/>
                </a:lnTo>
                <a:lnTo>
                  <a:pt x="2057400" y="154859"/>
                </a:lnTo>
                <a:cubicBezTo>
                  <a:pt x="2040194" y="142569"/>
                  <a:pt x="2022987" y="137652"/>
                  <a:pt x="2005781" y="125362"/>
                </a:cubicBezTo>
                <a:lnTo>
                  <a:pt x="1865671" y="66368"/>
                </a:lnTo>
                <a:lnTo>
                  <a:pt x="1681316" y="44246"/>
                </a:lnTo>
                <a:lnTo>
                  <a:pt x="1319980" y="51620"/>
                </a:lnTo>
                <a:lnTo>
                  <a:pt x="1039761" y="88491"/>
                </a:lnTo>
                <a:lnTo>
                  <a:pt x="744793" y="147484"/>
                </a:lnTo>
                <a:lnTo>
                  <a:pt x="508819" y="206478"/>
                </a:lnTo>
                <a:lnTo>
                  <a:pt x="435077" y="235975"/>
                </a:lnTo>
                <a:lnTo>
                  <a:pt x="235974" y="324465"/>
                </a:lnTo>
                <a:lnTo>
                  <a:pt x="7374" y="464575"/>
                </a:lnTo>
              </a:path>
            </a:pathLst>
          </a:custGeom>
          <a:noFill/>
          <a:ln w="19050">
            <a:solidFill>
              <a:srgbClr val="0070C0"/>
            </a:solidFill>
          </a:ln>
          <a:effectLst>
            <a:outerShdw blurRad="50800" dist="12700" dir="5400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0" name="Elipse 29">
            <a:extLst>
              <a:ext uri="{FF2B5EF4-FFF2-40B4-BE49-F238E27FC236}">
                <a16:creationId xmlns:a16="http://schemas.microsoft.com/office/drawing/2014/main" id="{DA3E8318-41DC-5AA5-09DC-246730E1188A}"/>
              </a:ext>
            </a:extLst>
          </p:cNvPr>
          <p:cNvSpPr/>
          <p:nvPr/>
        </p:nvSpPr>
        <p:spPr>
          <a:xfrm>
            <a:off x="5441205" y="2538711"/>
            <a:ext cx="135924" cy="14679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bg1"/>
                </a:solidFill>
              </a:rPr>
              <a:t>2</a:t>
            </a:r>
          </a:p>
        </p:txBody>
      </p:sp>
      <p:grpSp>
        <p:nvGrpSpPr>
          <p:cNvPr id="114" name="Grupo 113">
            <a:extLst>
              <a:ext uri="{FF2B5EF4-FFF2-40B4-BE49-F238E27FC236}">
                <a16:creationId xmlns:a16="http://schemas.microsoft.com/office/drawing/2014/main" id="{3EC27133-F337-AAB7-6868-F316A0BB7924}"/>
              </a:ext>
            </a:extLst>
          </p:cNvPr>
          <p:cNvGrpSpPr/>
          <p:nvPr/>
        </p:nvGrpSpPr>
        <p:grpSpPr>
          <a:xfrm>
            <a:off x="5288430" y="2410263"/>
            <a:ext cx="242820" cy="675185"/>
            <a:chOff x="5288430" y="2410263"/>
            <a:chExt cx="242820" cy="675185"/>
          </a:xfrm>
        </p:grpSpPr>
        <p:cxnSp>
          <p:nvCxnSpPr>
            <p:cNvPr id="34" name="Conector recto 33">
              <a:extLst>
                <a:ext uri="{FF2B5EF4-FFF2-40B4-BE49-F238E27FC236}">
                  <a16:creationId xmlns:a16="http://schemas.microsoft.com/office/drawing/2014/main" id="{D9D1E750-C51A-54EC-1BCD-FA4BE39D99D9}"/>
                </a:ext>
              </a:extLst>
            </p:cNvPr>
            <p:cNvCxnSpPr/>
            <p:nvPr/>
          </p:nvCxnSpPr>
          <p:spPr>
            <a:xfrm>
              <a:off x="5338919" y="2550509"/>
              <a:ext cx="192331" cy="30477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5" name="CuadroTexto 34">
              <a:extLst>
                <a:ext uri="{FF2B5EF4-FFF2-40B4-BE49-F238E27FC236}">
                  <a16:creationId xmlns:a16="http://schemas.microsoft.com/office/drawing/2014/main" id="{68D740F3-3531-5D4B-1550-8409DE9B63F0}"/>
                </a:ext>
              </a:extLst>
            </p:cNvPr>
            <p:cNvSpPr txBox="1"/>
            <p:nvPr/>
          </p:nvSpPr>
          <p:spPr>
            <a:xfrm rot="3460000">
              <a:off x="5050865" y="2647828"/>
              <a:ext cx="675185" cy="200055"/>
            </a:xfrm>
            <a:prstGeom prst="rect">
              <a:avLst/>
            </a:prstGeom>
            <a:noFill/>
          </p:spPr>
          <p:txBody>
            <a:bodyPr wrap="none" rtlCol="0">
              <a:spAutoFit/>
            </a:bodyPr>
            <a:lstStyle/>
            <a:p>
              <a:r>
                <a:rPr lang="es-ES_tradnl" sz="700" dirty="0"/>
                <a:t>ROPE BRIDGE</a:t>
              </a:r>
            </a:p>
          </p:txBody>
        </p:sp>
      </p:grpSp>
      <p:cxnSp>
        <p:nvCxnSpPr>
          <p:cNvPr id="39" name="Conector recto 38">
            <a:extLst>
              <a:ext uri="{FF2B5EF4-FFF2-40B4-BE49-F238E27FC236}">
                <a16:creationId xmlns:a16="http://schemas.microsoft.com/office/drawing/2014/main" id="{8A1FC676-AE59-51E8-88E4-D9FEBA55E6CB}"/>
              </a:ext>
            </a:extLst>
          </p:cNvPr>
          <p:cNvCxnSpPr/>
          <p:nvPr/>
        </p:nvCxnSpPr>
        <p:spPr>
          <a:xfrm rot="19435706">
            <a:off x="6433865" y="1944500"/>
            <a:ext cx="256964" cy="7854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Conector recto 39">
            <a:extLst>
              <a:ext uri="{FF2B5EF4-FFF2-40B4-BE49-F238E27FC236}">
                <a16:creationId xmlns:a16="http://schemas.microsoft.com/office/drawing/2014/main" id="{CF5DC18B-11B2-75B2-9466-417580CDD2C0}"/>
              </a:ext>
            </a:extLst>
          </p:cNvPr>
          <p:cNvCxnSpPr>
            <a:cxnSpLocks/>
          </p:cNvCxnSpPr>
          <p:nvPr/>
        </p:nvCxnSpPr>
        <p:spPr>
          <a:xfrm rot="19435706" flipV="1">
            <a:off x="6026366" y="2384629"/>
            <a:ext cx="98669" cy="19978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Conector recto 96">
            <a:extLst>
              <a:ext uri="{FF2B5EF4-FFF2-40B4-BE49-F238E27FC236}">
                <a16:creationId xmlns:a16="http://schemas.microsoft.com/office/drawing/2014/main" id="{75392AF7-AA1D-B216-446D-6B5B7396742B}"/>
              </a:ext>
            </a:extLst>
          </p:cNvPr>
          <p:cNvCxnSpPr>
            <a:cxnSpLocks/>
          </p:cNvCxnSpPr>
          <p:nvPr/>
        </p:nvCxnSpPr>
        <p:spPr>
          <a:xfrm rot="19435706" flipV="1">
            <a:off x="6064339" y="2501250"/>
            <a:ext cx="125696" cy="6199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Conector recto 99">
            <a:extLst>
              <a:ext uri="{FF2B5EF4-FFF2-40B4-BE49-F238E27FC236}">
                <a16:creationId xmlns:a16="http://schemas.microsoft.com/office/drawing/2014/main" id="{04FA1F77-67C7-EB09-9391-B4DE1D3BC363}"/>
              </a:ext>
            </a:extLst>
          </p:cNvPr>
          <p:cNvCxnSpPr>
            <a:cxnSpLocks/>
          </p:cNvCxnSpPr>
          <p:nvPr/>
        </p:nvCxnSpPr>
        <p:spPr>
          <a:xfrm rot="19435706" flipV="1">
            <a:off x="6594554" y="1964476"/>
            <a:ext cx="128482" cy="85184"/>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Conector recto de flecha 104">
            <a:extLst>
              <a:ext uri="{FF2B5EF4-FFF2-40B4-BE49-F238E27FC236}">
                <a16:creationId xmlns:a16="http://schemas.microsoft.com/office/drawing/2014/main" id="{68671219-D994-19AB-6EB9-F7DCEAD78404}"/>
              </a:ext>
            </a:extLst>
          </p:cNvPr>
          <p:cNvCxnSpPr/>
          <p:nvPr/>
        </p:nvCxnSpPr>
        <p:spPr>
          <a:xfrm rot="19435706">
            <a:off x="6624743" y="1930771"/>
            <a:ext cx="452634" cy="16428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6" name="Conector recto de flecha 105">
            <a:extLst>
              <a:ext uri="{FF2B5EF4-FFF2-40B4-BE49-F238E27FC236}">
                <a16:creationId xmlns:a16="http://schemas.microsoft.com/office/drawing/2014/main" id="{6B536CAE-547A-8330-03C9-AA7C5B6081A3}"/>
              </a:ext>
            </a:extLst>
          </p:cNvPr>
          <p:cNvCxnSpPr>
            <a:cxnSpLocks/>
          </p:cNvCxnSpPr>
          <p:nvPr/>
        </p:nvCxnSpPr>
        <p:spPr>
          <a:xfrm rot="19435706" flipH="1">
            <a:off x="6164315" y="2474761"/>
            <a:ext cx="103601" cy="38487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09" name="CuadroTexto 108">
            <a:extLst>
              <a:ext uri="{FF2B5EF4-FFF2-40B4-BE49-F238E27FC236}">
                <a16:creationId xmlns:a16="http://schemas.microsoft.com/office/drawing/2014/main" id="{9BC82028-C57E-021B-243E-2F56E678F74F}"/>
              </a:ext>
            </a:extLst>
          </p:cNvPr>
          <p:cNvSpPr txBox="1"/>
          <p:nvPr/>
        </p:nvSpPr>
        <p:spPr>
          <a:xfrm>
            <a:off x="5851613" y="2233116"/>
            <a:ext cx="274434" cy="261610"/>
          </a:xfrm>
          <a:prstGeom prst="rect">
            <a:avLst/>
          </a:prstGeom>
          <a:noFill/>
        </p:spPr>
        <p:txBody>
          <a:bodyPr wrap="none" rtlCol="0">
            <a:spAutoFit/>
          </a:bodyPr>
          <a:lstStyle/>
          <a:p>
            <a:r>
              <a:rPr lang="es-ES_tradnl" sz="1050" dirty="0"/>
              <a:t>G</a:t>
            </a:r>
          </a:p>
        </p:txBody>
      </p:sp>
      <p:sp>
        <p:nvSpPr>
          <p:cNvPr id="110" name="CuadroTexto 109">
            <a:extLst>
              <a:ext uri="{FF2B5EF4-FFF2-40B4-BE49-F238E27FC236}">
                <a16:creationId xmlns:a16="http://schemas.microsoft.com/office/drawing/2014/main" id="{67BC0696-68DD-4FF4-7822-DF32D7F31360}"/>
              </a:ext>
            </a:extLst>
          </p:cNvPr>
          <p:cNvSpPr txBox="1"/>
          <p:nvPr/>
        </p:nvSpPr>
        <p:spPr>
          <a:xfrm>
            <a:off x="6274795" y="1828748"/>
            <a:ext cx="274434" cy="261610"/>
          </a:xfrm>
          <a:prstGeom prst="rect">
            <a:avLst/>
          </a:prstGeom>
          <a:noFill/>
        </p:spPr>
        <p:txBody>
          <a:bodyPr wrap="none" rtlCol="0">
            <a:spAutoFit/>
          </a:bodyPr>
          <a:lstStyle/>
          <a:p>
            <a:r>
              <a:rPr lang="es-ES_tradnl" sz="1050" dirty="0"/>
              <a:t>G</a:t>
            </a:r>
          </a:p>
        </p:txBody>
      </p:sp>
      <p:sp>
        <p:nvSpPr>
          <p:cNvPr id="111" name="Elipse 110">
            <a:extLst>
              <a:ext uri="{FF2B5EF4-FFF2-40B4-BE49-F238E27FC236}">
                <a16:creationId xmlns:a16="http://schemas.microsoft.com/office/drawing/2014/main" id="{A5656B76-2DA3-BC0D-44AD-746A9C7EA2DB}"/>
              </a:ext>
            </a:extLst>
          </p:cNvPr>
          <p:cNvSpPr/>
          <p:nvPr/>
        </p:nvSpPr>
        <p:spPr>
          <a:xfrm>
            <a:off x="6344050" y="2223915"/>
            <a:ext cx="135924" cy="14679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bg1"/>
                </a:solidFill>
              </a:rPr>
              <a:t>2</a:t>
            </a:r>
          </a:p>
        </p:txBody>
      </p:sp>
      <p:sp>
        <p:nvSpPr>
          <p:cNvPr id="112" name="Arc 569">
            <a:extLst>
              <a:ext uri="{FF2B5EF4-FFF2-40B4-BE49-F238E27FC236}">
                <a16:creationId xmlns:a16="http://schemas.microsoft.com/office/drawing/2014/main" id="{39867A6A-3715-0637-0881-5E3E8A96C196}"/>
              </a:ext>
            </a:extLst>
          </p:cNvPr>
          <p:cNvSpPr>
            <a:spLocks noChangeAspect="1"/>
          </p:cNvSpPr>
          <p:nvPr/>
        </p:nvSpPr>
        <p:spPr bwMode="auto">
          <a:xfrm rot="9615439">
            <a:off x="9716324" y="4727147"/>
            <a:ext cx="1064335" cy="1064335"/>
          </a:xfrm>
          <a:custGeom>
            <a:avLst/>
            <a:gdLst>
              <a:gd name="T0" fmla="*/ 2147483646 w 43184"/>
              <a:gd name="T1" fmla="*/ 2147483646 h 43200"/>
              <a:gd name="T2" fmla="*/ 2147483646 w 43184"/>
              <a:gd name="T3" fmla="*/ 2147483646 h 43200"/>
              <a:gd name="T4" fmla="*/ 2147483646 w 43184"/>
              <a:gd name="T5" fmla="*/ 2147483646 h 43200"/>
              <a:gd name="T6" fmla="*/ 0 60000 65536"/>
              <a:gd name="T7" fmla="*/ 0 60000 65536"/>
              <a:gd name="T8" fmla="*/ 0 60000 65536"/>
              <a:gd name="T9" fmla="*/ 0 w 43184"/>
              <a:gd name="T10" fmla="*/ 0 h 43200"/>
              <a:gd name="T11" fmla="*/ 43184 w 43184"/>
              <a:gd name="T12" fmla="*/ 43200 h 43200"/>
            </a:gdLst>
            <a:ahLst/>
            <a:cxnLst>
              <a:cxn ang="T6">
                <a:pos x="T0" y="T1"/>
              </a:cxn>
              <a:cxn ang="T7">
                <a:pos x="T2" y="T3"/>
              </a:cxn>
              <a:cxn ang="T8">
                <a:pos x="T4" y="T5"/>
              </a:cxn>
            </a:cxnLst>
            <a:rect l="T9" t="T10" r="T11" b="T12"/>
            <a:pathLst>
              <a:path w="43184" h="43200" fill="none" extrusionOk="0">
                <a:moveTo>
                  <a:pt x="39393" y="33844"/>
                </a:moveTo>
                <a:cubicBezTo>
                  <a:pt x="35363" y="39701"/>
                  <a:pt x="28709" y="43199"/>
                  <a:pt x="21600" y="43200"/>
                </a:cubicBezTo>
                <a:cubicBezTo>
                  <a:pt x="9670" y="43200"/>
                  <a:pt x="0" y="33529"/>
                  <a:pt x="0" y="21600"/>
                </a:cubicBezTo>
                <a:cubicBezTo>
                  <a:pt x="0" y="9670"/>
                  <a:pt x="9670" y="0"/>
                  <a:pt x="21600" y="0"/>
                </a:cubicBezTo>
                <a:cubicBezTo>
                  <a:pt x="33201" y="-1"/>
                  <a:pt x="42731" y="9165"/>
                  <a:pt x="43183" y="20758"/>
                </a:cubicBezTo>
              </a:path>
              <a:path w="43184" h="43200" stroke="0" extrusionOk="0">
                <a:moveTo>
                  <a:pt x="39393" y="33844"/>
                </a:moveTo>
                <a:cubicBezTo>
                  <a:pt x="35363" y="39701"/>
                  <a:pt x="28709" y="43199"/>
                  <a:pt x="21600" y="43200"/>
                </a:cubicBezTo>
                <a:cubicBezTo>
                  <a:pt x="9670" y="43200"/>
                  <a:pt x="0" y="33529"/>
                  <a:pt x="0" y="21600"/>
                </a:cubicBezTo>
                <a:cubicBezTo>
                  <a:pt x="0" y="9670"/>
                  <a:pt x="9670" y="0"/>
                  <a:pt x="21600" y="0"/>
                </a:cubicBezTo>
                <a:cubicBezTo>
                  <a:pt x="33201" y="-1"/>
                  <a:pt x="42731" y="9165"/>
                  <a:pt x="43183" y="20758"/>
                </a:cubicBezTo>
                <a:lnTo>
                  <a:pt x="21600" y="21600"/>
                </a:lnTo>
                <a:lnTo>
                  <a:pt x="39393" y="33844"/>
                </a:lnTo>
                <a:close/>
              </a:path>
            </a:pathLst>
          </a:custGeom>
          <a:noFill/>
          <a:ln w="28575" cap="rnd">
            <a:solidFill>
              <a:schemeClr val="tx1"/>
            </a:solidFill>
            <a:round/>
            <a:headEnd/>
            <a:tailEnd type="arrow" w="lg" len="lg"/>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13" name="CuadroTexto 112">
            <a:extLst>
              <a:ext uri="{FF2B5EF4-FFF2-40B4-BE49-F238E27FC236}">
                <a16:creationId xmlns:a16="http://schemas.microsoft.com/office/drawing/2014/main" id="{60923C9C-81A4-F836-5156-51D1933B63CA}"/>
              </a:ext>
            </a:extLst>
          </p:cNvPr>
          <p:cNvSpPr txBox="1"/>
          <p:nvPr/>
        </p:nvSpPr>
        <p:spPr>
          <a:xfrm>
            <a:off x="9575212" y="5164198"/>
            <a:ext cx="293670" cy="369332"/>
          </a:xfrm>
          <a:prstGeom prst="rect">
            <a:avLst/>
          </a:prstGeom>
          <a:noFill/>
        </p:spPr>
        <p:txBody>
          <a:bodyPr wrap="none" rtlCol="0">
            <a:spAutoFit/>
          </a:bodyPr>
          <a:lstStyle/>
          <a:p>
            <a:r>
              <a:rPr lang="es-ES_tradnl" b="1" dirty="0"/>
              <a:t>S</a:t>
            </a:r>
          </a:p>
        </p:txBody>
      </p:sp>
      <p:sp>
        <p:nvSpPr>
          <p:cNvPr id="2" name="CuadroTexto 1">
            <a:extLst>
              <a:ext uri="{FF2B5EF4-FFF2-40B4-BE49-F238E27FC236}">
                <a16:creationId xmlns:a16="http://schemas.microsoft.com/office/drawing/2014/main" id="{617D249E-40FF-3D6C-CC69-76F1CB247AFC}"/>
              </a:ext>
            </a:extLst>
          </p:cNvPr>
          <p:cNvSpPr txBox="1"/>
          <p:nvPr/>
        </p:nvSpPr>
        <p:spPr>
          <a:xfrm>
            <a:off x="10383402" y="5514034"/>
            <a:ext cx="300082" cy="246221"/>
          </a:xfrm>
          <a:prstGeom prst="rect">
            <a:avLst/>
          </a:prstGeom>
          <a:noFill/>
        </p:spPr>
        <p:txBody>
          <a:bodyPr wrap="none" rtlCol="0">
            <a:spAutoFit/>
          </a:bodyPr>
          <a:lstStyle/>
          <a:p>
            <a:r>
              <a:rPr lang="es-ES_tradnl" sz="1000" dirty="0"/>
              <a:t>(-)</a:t>
            </a:r>
          </a:p>
        </p:txBody>
      </p:sp>
      <p:sp>
        <p:nvSpPr>
          <p:cNvPr id="9" name="Elipse 8">
            <a:extLst>
              <a:ext uri="{FF2B5EF4-FFF2-40B4-BE49-F238E27FC236}">
                <a16:creationId xmlns:a16="http://schemas.microsoft.com/office/drawing/2014/main" id="{44D1A109-5DD3-0908-4B0B-5045AF3F8BF5}"/>
              </a:ext>
            </a:extLst>
          </p:cNvPr>
          <p:cNvSpPr/>
          <p:nvPr/>
        </p:nvSpPr>
        <p:spPr>
          <a:xfrm>
            <a:off x="276266" y="4769565"/>
            <a:ext cx="135924" cy="14679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bg1"/>
                </a:solidFill>
              </a:rPr>
              <a:t>2</a:t>
            </a:r>
          </a:p>
        </p:txBody>
      </p:sp>
      <p:sp>
        <p:nvSpPr>
          <p:cNvPr id="18" name="Elipse 17">
            <a:extLst>
              <a:ext uri="{FF2B5EF4-FFF2-40B4-BE49-F238E27FC236}">
                <a16:creationId xmlns:a16="http://schemas.microsoft.com/office/drawing/2014/main" id="{B3B23DC4-A40B-E679-B91F-8F60CE309D81}"/>
              </a:ext>
            </a:extLst>
          </p:cNvPr>
          <p:cNvSpPr/>
          <p:nvPr/>
        </p:nvSpPr>
        <p:spPr>
          <a:xfrm>
            <a:off x="281909" y="5305790"/>
            <a:ext cx="135924" cy="14679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bg1"/>
                </a:solidFill>
              </a:rPr>
              <a:t>2</a:t>
            </a:r>
          </a:p>
        </p:txBody>
      </p:sp>
      <p:sp>
        <p:nvSpPr>
          <p:cNvPr id="19" name="Elipse 18">
            <a:extLst>
              <a:ext uri="{FF2B5EF4-FFF2-40B4-BE49-F238E27FC236}">
                <a16:creationId xmlns:a16="http://schemas.microsoft.com/office/drawing/2014/main" id="{C8439334-C018-7CA7-5825-C42F98D77E0D}"/>
              </a:ext>
            </a:extLst>
          </p:cNvPr>
          <p:cNvSpPr/>
          <p:nvPr/>
        </p:nvSpPr>
        <p:spPr>
          <a:xfrm>
            <a:off x="286144" y="6038866"/>
            <a:ext cx="135924" cy="14679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bg1"/>
                </a:solidFill>
              </a:rPr>
              <a:t>3</a:t>
            </a:r>
          </a:p>
        </p:txBody>
      </p:sp>
      <p:sp>
        <p:nvSpPr>
          <p:cNvPr id="20" name="Elipse 19">
            <a:extLst>
              <a:ext uri="{FF2B5EF4-FFF2-40B4-BE49-F238E27FC236}">
                <a16:creationId xmlns:a16="http://schemas.microsoft.com/office/drawing/2014/main" id="{EA0AED46-46B8-CBFD-1954-6442779BE50D}"/>
              </a:ext>
            </a:extLst>
          </p:cNvPr>
          <p:cNvSpPr/>
          <p:nvPr/>
        </p:nvSpPr>
        <p:spPr>
          <a:xfrm>
            <a:off x="269209" y="4232640"/>
            <a:ext cx="135924" cy="14679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bg1"/>
                </a:solidFill>
              </a:rPr>
              <a:t>1</a:t>
            </a:r>
          </a:p>
        </p:txBody>
      </p:sp>
      <p:grpSp>
        <p:nvGrpSpPr>
          <p:cNvPr id="21" name="Grupo 20">
            <a:extLst>
              <a:ext uri="{FF2B5EF4-FFF2-40B4-BE49-F238E27FC236}">
                <a16:creationId xmlns:a16="http://schemas.microsoft.com/office/drawing/2014/main" id="{2194EBA0-B332-E325-93E5-B66729E129AF}"/>
              </a:ext>
            </a:extLst>
          </p:cNvPr>
          <p:cNvGrpSpPr/>
          <p:nvPr/>
        </p:nvGrpSpPr>
        <p:grpSpPr>
          <a:xfrm>
            <a:off x="4153193" y="2269282"/>
            <a:ext cx="474609" cy="353972"/>
            <a:chOff x="6475746" y="3075620"/>
            <a:chExt cx="764363" cy="570074"/>
          </a:xfrm>
        </p:grpSpPr>
        <p:grpSp>
          <p:nvGrpSpPr>
            <p:cNvPr id="22" name="Group 80">
              <a:extLst>
                <a:ext uri="{FF2B5EF4-FFF2-40B4-BE49-F238E27FC236}">
                  <a16:creationId xmlns:a16="http://schemas.microsoft.com/office/drawing/2014/main" id="{4B431867-1170-30BA-25DE-2D6FD6F534BE}"/>
                </a:ext>
              </a:extLst>
            </p:cNvPr>
            <p:cNvGrpSpPr>
              <a:grpSpLocks/>
            </p:cNvGrpSpPr>
            <p:nvPr/>
          </p:nvGrpSpPr>
          <p:grpSpPr bwMode="auto">
            <a:xfrm>
              <a:off x="6475746" y="3212306"/>
              <a:ext cx="647700" cy="433388"/>
              <a:chOff x="612" y="436"/>
              <a:chExt cx="408" cy="273"/>
            </a:xfrm>
          </p:grpSpPr>
          <p:sp>
            <p:nvSpPr>
              <p:cNvPr id="48" name="Rectangle 68">
                <a:extLst>
                  <a:ext uri="{FF2B5EF4-FFF2-40B4-BE49-F238E27FC236}">
                    <a16:creationId xmlns:a16="http://schemas.microsoft.com/office/drawing/2014/main" id="{94E94DE4-8845-87A4-9496-B0E1247CE29A}"/>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300" b="1"/>
              </a:p>
            </p:txBody>
          </p:sp>
          <p:sp>
            <p:nvSpPr>
              <p:cNvPr id="49" name="Line 30">
                <a:extLst>
                  <a:ext uri="{FF2B5EF4-FFF2-40B4-BE49-F238E27FC236}">
                    <a16:creationId xmlns:a16="http://schemas.microsoft.com/office/drawing/2014/main" id="{DF6BE15E-E5F0-4804-C67D-90C813ABF4D8}"/>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sz="1050" b="1"/>
              </a:p>
            </p:txBody>
          </p:sp>
        </p:grpSp>
        <p:sp>
          <p:nvSpPr>
            <p:cNvPr id="31" name="CuadroTexto 30">
              <a:extLst>
                <a:ext uri="{FF2B5EF4-FFF2-40B4-BE49-F238E27FC236}">
                  <a16:creationId xmlns:a16="http://schemas.microsoft.com/office/drawing/2014/main" id="{12E5EDC0-AAF0-9339-12DE-A9A4364DF8BA}"/>
                </a:ext>
              </a:extLst>
            </p:cNvPr>
            <p:cNvSpPr txBox="1"/>
            <p:nvPr/>
          </p:nvSpPr>
          <p:spPr>
            <a:xfrm>
              <a:off x="6592410" y="3221999"/>
              <a:ext cx="647699" cy="396540"/>
            </a:xfrm>
            <a:prstGeom prst="rect">
              <a:avLst/>
            </a:prstGeom>
            <a:noFill/>
          </p:spPr>
          <p:txBody>
            <a:bodyPr wrap="square" rtlCol="0">
              <a:spAutoFit/>
            </a:bodyPr>
            <a:lstStyle/>
            <a:p>
              <a:r>
                <a:rPr lang="es-ES_tradnl" sz="1000" b="1" dirty="0"/>
                <a:t>SF</a:t>
              </a:r>
            </a:p>
          </p:txBody>
        </p:sp>
        <p:sp>
          <p:nvSpPr>
            <p:cNvPr id="33" name="Elipse 32">
              <a:extLst>
                <a:ext uri="{FF2B5EF4-FFF2-40B4-BE49-F238E27FC236}">
                  <a16:creationId xmlns:a16="http://schemas.microsoft.com/office/drawing/2014/main" id="{8BC91B78-A042-42C1-998E-85BE47F36A20}"/>
                </a:ext>
              </a:extLst>
            </p:cNvPr>
            <p:cNvSpPr/>
            <p:nvPr/>
          </p:nvSpPr>
          <p:spPr>
            <a:xfrm>
              <a:off x="6685693" y="3075621"/>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1050" b="1"/>
            </a:p>
          </p:txBody>
        </p:sp>
        <p:sp>
          <p:nvSpPr>
            <p:cNvPr id="36" name="Elipse 35">
              <a:extLst>
                <a:ext uri="{FF2B5EF4-FFF2-40B4-BE49-F238E27FC236}">
                  <a16:creationId xmlns:a16="http://schemas.microsoft.com/office/drawing/2014/main" id="{FFE7CF5E-445A-CF0A-77E3-A9E3A724D178}"/>
                </a:ext>
              </a:extLst>
            </p:cNvPr>
            <p:cNvSpPr/>
            <p:nvPr/>
          </p:nvSpPr>
          <p:spPr>
            <a:xfrm>
              <a:off x="6797595" y="3075620"/>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1050" b="1"/>
            </a:p>
          </p:txBody>
        </p:sp>
        <p:grpSp>
          <p:nvGrpSpPr>
            <p:cNvPr id="38" name="Group 525">
              <a:extLst>
                <a:ext uri="{FF2B5EF4-FFF2-40B4-BE49-F238E27FC236}">
                  <a16:creationId xmlns:a16="http://schemas.microsoft.com/office/drawing/2014/main" id="{ACC3AEB8-646C-DA6C-09A8-C88A13F4146F}"/>
                </a:ext>
              </a:extLst>
            </p:cNvPr>
            <p:cNvGrpSpPr>
              <a:grpSpLocks/>
            </p:cNvGrpSpPr>
            <p:nvPr/>
          </p:nvGrpSpPr>
          <p:grpSpPr bwMode="auto">
            <a:xfrm>
              <a:off x="6476573" y="3545612"/>
              <a:ext cx="647700" cy="73025"/>
              <a:chOff x="1946" y="1638"/>
              <a:chExt cx="354" cy="69"/>
            </a:xfrm>
          </p:grpSpPr>
          <p:sp>
            <p:nvSpPr>
              <p:cNvPr id="41" name="AutoShape 526">
                <a:extLst>
                  <a:ext uri="{FF2B5EF4-FFF2-40B4-BE49-F238E27FC236}">
                    <a16:creationId xmlns:a16="http://schemas.microsoft.com/office/drawing/2014/main" id="{D7AAFB6A-1EBA-47D4-D74C-5690C903CD00}"/>
                  </a:ext>
                </a:extLst>
              </p:cNvPr>
              <p:cNvSpPr>
                <a:spLocks noChangeArrowheads="1"/>
              </p:cNvSpPr>
              <p:nvPr/>
            </p:nvSpPr>
            <p:spPr bwMode="auto">
              <a:xfrm>
                <a:off x="1946"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50" b="1"/>
              </a:p>
            </p:txBody>
          </p:sp>
          <p:sp>
            <p:nvSpPr>
              <p:cNvPr id="42" name="AutoShape 527">
                <a:extLst>
                  <a:ext uri="{FF2B5EF4-FFF2-40B4-BE49-F238E27FC236}">
                    <a16:creationId xmlns:a16="http://schemas.microsoft.com/office/drawing/2014/main" id="{20CFE78E-E41A-D653-25EA-061A58A53090}"/>
                  </a:ext>
                </a:extLst>
              </p:cNvPr>
              <p:cNvSpPr>
                <a:spLocks noChangeArrowheads="1"/>
              </p:cNvSpPr>
              <p:nvPr/>
            </p:nvSpPr>
            <p:spPr bwMode="auto">
              <a:xfrm flipV="1">
                <a:off x="1995"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50" b="1"/>
              </a:p>
            </p:txBody>
          </p:sp>
          <p:sp>
            <p:nvSpPr>
              <p:cNvPr id="43" name="AutoShape 528">
                <a:extLst>
                  <a:ext uri="{FF2B5EF4-FFF2-40B4-BE49-F238E27FC236}">
                    <a16:creationId xmlns:a16="http://schemas.microsoft.com/office/drawing/2014/main" id="{31B16C52-A55C-4397-8BCA-66853FAF1E20}"/>
                  </a:ext>
                </a:extLst>
              </p:cNvPr>
              <p:cNvSpPr>
                <a:spLocks noChangeArrowheads="1"/>
              </p:cNvSpPr>
              <p:nvPr/>
            </p:nvSpPr>
            <p:spPr bwMode="auto">
              <a:xfrm>
                <a:off x="2043"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50" b="1"/>
              </a:p>
            </p:txBody>
          </p:sp>
          <p:sp>
            <p:nvSpPr>
              <p:cNvPr id="44" name="AutoShape 529">
                <a:extLst>
                  <a:ext uri="{FF2B5EF4-FFF2-40B4-BE49-F238E27FC236}">
                    <a16:creationId xmlns:a16="http://schemas.microsoft.com/office/drawing/2014/main" id="{A88B3EC1-617B-6B81-B2A5-F47893950FF4}"/>
                  </a:ext>
                </a:extLst>
              </p:cNvPr>
              <p:cNvSpPr>
                <a:spLocks noChangeArrowheads="1"/>
              </p:cNvSpPr>
              <p:nvPr/>
            </p:nvSpPr>
            <p:spPr bwMode="auto">
              <a:xfrm flipV="1">
                <a:off x="2091"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50" b="1"/>
              </a:p>
            </p:txBody>
          </p:sp>
          <p:sp>
            <p:nvSpPr>
              <p:cNvPr id="45" name="AutoShape 530">
                <a:extLst>
                  <a:ext uri="{FF2B5EF4-FFF2-40B4-BE49-F238E27FC236}">
                    <a16:creationId xmlns:a16="http://schemas.microsoft.com/office/drawing/2014/main" id="{6F48CA33-D0CF-6E8F-E1DE-F6642014FA39}"/>
                  </a:ext>
                </a:extLst>
              </p:cNvPr>
              <p:cNvSpPr>
                <a:spLocks noChangeArrowheads="1"/>
              </p:cNvSpPr>
              <p:nvPr/>
            </p:nvSpPr>
            <p:spPr bwMode="auto">
              <a:xfrm>
                <a:off x="2139" y="1638"/>
                <a:ext cx="65"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50" b="1"/>
              </a:p>
            </p:txBody>
          </p:sp>
          <p:sp>
            <p:nvSpPr>
              <p:cNvPr id="46" name="AutoShape 531">
                <a:extLst>
                  <a:ext uri="{FF2B5EF4-FFF2-40B4-BE49-F238E27FC236}">
                    <a16:creationId xmlns:a16="http://schemas.microsoft.com/office/drawing/2014/main" id="{A8A477AB-5B19-9126-8EBF-21E9D67B34D0}"/>
                  </a:ext>
                </a:extLst>
              </p:cNvPr>
              <p:cNvSpPr>
                <a:spLocks noChangeArrowheads="1"/>
              </p:cNvSpPr>
              <p:nvPr/>
            </p:nvSpPr>
            <p:spPr bwMode="auto">
              <a:xfrm flipV="1">
                <a:off x="2188"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50" b="1"/>
              </a:p>
            </p:txBody>
          </p:sp>
          <p:sp>
            <p:nvSpPr>
              <p:cNvPr id="47" name="AutoShape 532">
                <a:extLst>
                  <a:ext uri="{FF2B5EF4-FFF2-40B4-BE49-F238E27FC236}">
                    <a16:creationId xmlns:a16="http://schemas.microsoft.com/office/drawing/2014/main" id="{EE49E067-F445-54F3-CA69-ECF4404FA59D}"/>
                  </a:ext>
                </a:extLst>
              </p:cNvPr>
              <p:cNvSpPr>
                <a:spLocks noChangeArrowheads="1"/>
              </p:cNvSpPr>
              <p:nvPr/>
            </p:nvSpPr>
            <p:spPr bwMode="auto">
              <a:xfrm>
                <a:off x="2236"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50" b="1"/>
              </a:p>
            </p:txBody>
          </p:sp>
        </p:grpSp>
      </p:grpSp>
      <p:grpSp>
        <p:nvGrpSpPr>
          <p:cNvPr id="50" name="Grupo 49">
            <a:extLst>
              <a:ext uri="{FF2B5EF4-FFF2-40B4-BE49-F238E27FC236}">
                <a16:creationId xmlns:a16="http://schemas.microsoft.com/office/drawing/2014/main" id="{ADFE8F64-420B-43B4-B01A-6145B332E71E}"/>
              </a:ext>
            </a:extLst>
          </p:cNvPr>
          <p:cNvGrpSpPr/>
          <p:nvPr/>
        </p:nvGrpSpPr>
        <p:grpSpPr>
          <a:xfrm rot="18661630">
            <a:off x="5851999" y="1816565"/>
            <a:ext cx="474609" cy="353972"/>
            <a:chOff x="6475746" y="3075620"/>
            <a:chExt cx="764363" cy="570074"/>
          </a:xfrm>
        </p:grpSpPr>
        <p:grpSp>
          <p:nvGrpSpPr>
            <p:cNvPr id="51" name="Group 80">
              <a:extLst>
                <a:ext uri="{FF2B5EF4-FFF2-40B4-BE49-F238E27FC236}">
                  <a16:creationId xmlns:a16="http://schemas.microsoft.com/office/drawing/2014/main" id="{9DA26BDF-1DB3-2B59-1FDF-7C18D9E07249}"/>
                </a:ext>
              </a:extLst>
            </p:cNvPr>
            <p:cNvGrpSpPr>
              <a:grpSpLocks/>
            </p:cNvGrpSpPr>
            <p:nvPr/>
          </p:nvGrpSpPr>
          <p:grpSpPr bwMode="auto">
            <a:xfrm>
              <a:off x="6475746" y="3212306"/>
              <a:ext cx="647700" cy="433388"/>
              <a:chOff x="612" y="436"/>
              <a:chExt cx="408" cy="273"/>
            </a:xfrm>
          </p:grpSpPr>
          <p:sp>
            <p:nvSpPr>
              <p:cNvPr id="63" name="Rectangle 68">
                <a:extLst>
                  <a:ext uri="{FF2B5EF4-FFF2-40B4-BE49-F238E27FC236}">
                    <a16:creationId xmlns:a16="http://schemas.microsoft.com/office/drawing/2014/main" id="{931F35BD-1FAB-F15F-F465-61DBA39C4BFA}"/>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300" b="1"/>
              </a:p>
            </p:txBody>
          </p:sp>
          <p:sp>
            <p:nvSpPr>
              <p:cNvPr id="64" name="Line 30">
                <a:extLst>
                  <a:ext uri="{FF2B5EF4-FFF2-40B4-BE49-F238E27FC236}">
                    <a16:creationId xmlns:a16="http://schemas.microsoft.com/office/drawing/2014/main" id="{F62539B1-8293-2D7A-A88A-220BF89C1B17}"/>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sz="1050" b="1"/>
              </a:p>
            </p:txBody>
          </p:sp>
        </p:grpSp>
        <p:sp>
          <p:nvSpPr>
            <p:cNvPr id="52" name="CuadroTexto 51">
              <a:extLst>
                <a:ext uri="{FF2B5EF4-FFF2-40B4-BE49-F238E27FC236}">
                  <a16:creationId xmlns:a16="http://schemas.microsoft.com/office/drawing/2014/main" id="{E1EE4958-AA64-4CFD-9AA0-DA61FBA13783}"/>
                </a:ext>
              </a:extLst>
            </p:cNvPr>
            <p:cNvSpPr txBox="1"/>
            <p:nvPr/>
          </p:nvSpPr>
          <p:spPr>
            <a:xfrm>
              <a:off x="6592410" y="3221999"/>
              <a:ext cx="647699" cy="396540"/>
            </a:xfrm>
            <a:prstGeom prst="rect">
              <a:avLst/>
            </a:prstGeom>
            <a:noFill/>
          </p:spPr>
          <p:txBody>
            <a:bodyPr wrap="square" rtlCol="0">
              <a:spAutoFit/>
            </a:bodyPr>
            <a:lstStyle/>
            <a:p>
              <a:r>
                <a:rPr lang="es-ES_tradnl" sz="1000" b="1" dirty="0"/>
                <a:t>SF</a:t>
              </a:r>
            </a:p>
          </p:txBody>
        </p:sp>
        <p:sp>
          <p:nvSpPr>
            <p:cNvPr id="53" name="Elipse 52">
              <a:extLst>
                <a:ext uri="{FF2B5EF4-FFF2-40B4-BE49-F238E27FC236}">
                  <a16:creationId xmlns:a16="http://schemas.microsoft.com/office/drawing/2014/main" id="{33F456C3-8E7A-513F-C393-24CAEA034EAE}"/>
                </a:ext>
              </a:extLst>
            </p:cNvPr>
            <p:cNvSpPr/>
            <p:nvPr/>
          </p:nvSpPr>
          <p:spPr>
            <a:xfrm>
              <a:off x="6685693" y="3075621"/>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1050" b="1"/>
            </a:p>
          </p:txBody>
        </p:sp>
        <p:sp>
          <p:nvSpPr>
            <p:cNvPr id="54" name="Elipse 53">
              <a:extLst>
                <a:ext uri="{FF2B5EF4-FFF2-40B4-BE49-F238E27FC236}">
                  <a16:creationId xmlns:a16="http://schemas.microsoft.com/office/drawing/2014/main" id="{386D357E-ECCC-2B18-5056-1360352929D1}"/>
                </a:ext>
              </a:extLst>
            </p:cNvPr>
            <p:cNvSpPr/>
            <p:nvPr/>
          </p:nvSpPr>
          <p:spPr>
            <a:xfrm>
              <a:off x="6797595" y="3075620"/>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1050" b="1"/>
            </a:p>
          </p:txBody>
        </p:sp>
        <p:grpSp>
          <p:nvGrpSpPr>
            <p:cNvPr id="55" name="Group 525">
              <a:extLst>
                <a:ext uri="{FF2B5EF4-FFF2-40B4-BE49-F238E27FC236}">
                  <a16:creationId xmlns:a16="http://schemas.microsoft.com/office/drawing/2014/main" id="{5BF0DAFE-4D0E-2EE4-E0C3-4C2867F84402}"/>
                </a:ext>
              </a:extLst>
            </p:cNvPr>
            <p:cNvGrpSpPr>
              <a:grpSpLocks/>
            </p:cNvGrpSpPr>
            <p:nvPr/>
          </p:nvGrpSpPr>
          <p:grpSpPr bwMode="auto">
            <a:xfrm>
              <a:off x="6476573" y="3545612"/>
              <a:ext cx="647700" cy="73025"/>
              <a:chOff x="1946" y="1638"/>
              <a:chExt cx="354" cy="69"/>
            </a:xfrm>
          </p:grpSpPr>
          <p:sp>
            <p:nvSpPr>
              <p:cNvPr id="56" name="AutoShape 526">
                <a:extLst>
                  <a:ext uri="{FF2B5EF4-FFF2-40B4-BE49-F238E27FC236}">
                    <a16:creationId xmlns:a16="http://schemas.microsoft.com/office/drawing/2014/main" id="{4797C0E8-402E-5C2C-2D16-4229C9A5C22F}"/>
                  </a:ext>
                </a:extLst>
              </p:cNvPr>
              <p:cNvSpPr>
                <a:spLocks noChangeArrowheads="1"/>
              </p:cNvSpPr>
              <p:nvPr/>
            </p:nvSpPr>
            <p:spPr bwMode="auto">
              <a:xfrm>
                <a:off x="1946"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50" b="1"/>
              </a:p>
            </p:txBody>
          </p:sp>
          <p:sp>
            <p:nvSpPr>
              <p:cNvPr id="57" name="AutoShape 527">
                <a:extLst>
                  <a:ext uri="{FF2B5EF4-FFF2-40B4-BE49-F238E27FC236}">
                    <a16:creationId xmlns:a16="http://schemas.microsoft.com/office/drawing/2014/main" id="{72045121-312D-9061-97A7-38A38E3E5A71}"/>
                  </a:ext>
                </a:extLst>
              </p:cNvPr>
              <p:cNvSpPr>
                <a:spLocks noChangeArrowheads="1"/>
              </p:cNvSpPr>
              <p:nvPr/>
            </p:nvSpPr>
            <p:spPr bwMode="auto">
              <a:xfrm flipV="1">
                <a:off x="1995"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50" b="1"/>
              </a:p>
            </p:txBody>
          </p:sp>
          <p:sp>
            <p:nvSpPr>
              <p:cNvPr id="58" name="AutoShape 528">
                <a:extLst>
                  <a:ext uri="{FF2B5EF4-FFF2-40B4-BE49-F238E27FC236}">
                    <a16:creationId xmlns:a16="http://schemas.microsoft.com/office/drawing/2014/main" id="{29D5A6E1-80C5-63BE-765A-BDFAB5BD7A37}"/>
                  </a:ext>
                </a:extLst>
              </p:cNvPr>
              <p:cNvSpPr>
                <a:spLocks noChangeArrowheads="1"/>
              </p:cNvSpPr>
              <p:nvPr/>
            </p:nvSpPr>
            <p:spPr bwMode="auto">
              <a:xfrm>
                <a:off x="2043"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50" b="1"/>
              </a:p>
            </p:txBody>
          </p:sp>
          <p:sp>
            <p:nvSpPr>
              <p:cNvPr id="59" name="AutoShape 529">
                <a:extLst>
                  <a:ext uri="{FF2B5EF4-FFF2-40B4-BE49-F238E27FC236}">
                    <a16:creationId xmlns:a16="http://schemas.microsoft.com/office/drawing/2014/main" id="{3BCEBC85-9DE8-D904-6E91-B1188EE08612}"/>
                  </a:ext>
                </a:extLst>
              </p:cNvPr>
              <p:cNvSpPr>
                <a:spLocks noChangeArrowheads="1"/>
              </p:cNvSpPr>
              <p:nvPr/>
            </p:nvSpPr>
            <p:spPr bwMode="auto">
              <a:xfrm flipV="1">
                <a:off x="2091"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50" b="1"/>
              </a:p>
            </p:txBody>
          </p:sp>
          <p:sp>
            <p:nvSpPr>
              <p:cNvPr id="60" name="AutoShape 530">
                <a:extLst>
                  <a:ext uri="{FF2B5EF4-FFF2-40B4-BE49-F238E27FC236}">
                    <a16:creationId xmlns:a16="http://schemas.microsoft.com/office/drawing/2014/main" id="{84BC75E2-1025-6D93-A9C3-E2CF39FCD8E6}"/>
                  </a:ext>
                </a:extLst>
              </p:cNvPr>
              <p:cNvSpPr>
                <a:spLocks noChangeArrowheads="1"/>
              </p:cNvSpPr>
              <p:nvPr/>
            </p:nvSpPr>
            <p:spPr bwMode="auto">
              <a:xfrm>
                <a:off x="2139" y="1638"/>
                <a:ext cx="65"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50" b="1"/>
              </a:p>
            </p:txBody>
          </p:sp>
          <p:sp>
            <p:nvSpPr>
              <p:cNvPr id="61" name="AutoShape 531">
                <a:extLst>
                  <a:ext uri="{FF2B5EF4-FFF2-40B4-BE49-F238E27FC236}">
                    <a16:creationId xmlns:a16="http://schemas.microsoft.com/office/drawing/2014/main" id="{0102BCC0-DBFB-D287-B768-0501B5A7F3ED}"/>
                  </a:ext>
                </a:extLst>
              </p:cNvPr>
              <p:cNvSpPr>
                <a:spLocks noChangeArrowheads="1"/>
              </p:cNvSpPr>
              <p:nvPr/>
            </p:nvSpPr>
            <p:spPr bwMode="auto">
              <a:xfrm flipV="1">
                <a:off x="2188"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50" b="1"/>
              </a:p>
            </p:txBody>
          </p:sp>
          <p:sp>
            <p:nvSpPr>
              <p:cNvPr id="62" name="AutoShape 532">
                <a:extLst>
                  <a:ext uri="{FF2B5EF4-FFF2-40B4-BE49-F238E27FC236}">
                    <a16:creationId xmlns:a16="http://schemas.microsoft.com/office/drawing/2014/main" id="{00707622-9922-D6F7-BC7C-6A9D2F8D20EC}"/>
                  </a:ext>
                </a:extLst>
              </p:cNvPr>
              <p:cNvSpPr>
                <a:spLocks noChangeArrowheads="1"/>
              </p:cNvSpPr>
              <p:nvPr/>
            </p:nvSpPr>
            <p:spPr bwMode="auto">
              <a:xfrm>
                <a:off x="2236"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50" b="1"/>
              </a:p>
            </p:txBody>
          </p:sp>
        </p:grpSp>
      </p:grpSp>
      <p:grpSp>
        <p:nvGrpSpPr>
          <p:cNvPr id="65" name="Grupo 64">
            <a:extLst>
              <a:ext uri="{FF2B5EF4-FFF2-40B4-BE49-F238E27FC236}">
                <a16:creationId xmlns:a16="http://schemas.microsoft.com/office/drawing/2014/main" id="{27123564-7694-88ED-D9E6-CDA263469031}"/>
              </a:ext>
            </a:extLst>
          </p:cNvPr>
          <p:cNvGrpSpPr/>
          <p:nvPr/>
        </p:nvGrpSpPr>
        <p:grpSpPr>
          <a:xfrm>
            <a:off x="10107805" y="5355256"/>
            <a:ext cx="365609" cy="352917"/>
            <a:chOff x="5772150" y="3020479"/>
            <a:chExt cx="647700" cy="625215"/>
          </a:xfrm>
        </p:grpSpPr>
        <p:grpSp>
          <p:nvGrpSpPr>
            <p:cNvPr id="66" name="Group 80">
              <a:extLst>
                <a:ext uri="{FF2B5EF4-FFF2-40B4-BE49-F238E27FC236}">
                  <a16:creationId xmlns:a16="http://schemas.microsoft.com/office/drawing/2014/main" id="{1CCB3660-4805-31D7-E5EF-366C55B163C8}"/>
                </a:ext>
              </a:extLst>
            </p:cNvPr>
            <p:cNvGrpSpPr>
              <a:grpSpLocks/>
            </p:cNvGrpSpPr>
            <p:nvPr/>
          </p:nvGrpSpPr>
          <p:grpSpPr bwMode="auto">
            <a:xfrm>
              <a:off x="5772150" y="3212306"/>
              <a:ext cx="647700" cy="433388"/>
              <a:chOff x="612" y="436"/>
              <a:chExt cx="408" cy="273"/>
            </a:xfrm>
          </p:grpSpPr>
          <p:sp>
            <p:nvSpPr>
              <p:cNvPr id="68" name="Rectangle 68">
                <a:extLst>
                  <a:ext uri="{FF2B5EF4-FFF2-40B4-BE49-F238E27FC236}">
                    <a16:creationId xmlns:a16="http://schemas.microsoft.com/office/drawing/2014/main" id="{B630F6AE-CC8F-D8B0-355B-0A10CC178AAF}"/>
                  </a:ext>
                </a:extLst>
              </p:cNvPr>
              <p:cNvSpPr>
                <a:spLocks noChangeAspect="1" noChangeArrowheads="1"/>
              </p:cNvSpPr>
              <p:nvPr/>
            </p:nvSpPr>
            <p:spPr bwMode="auto">
              <a:xfrm>
                <a:off x="612" y="436"/>
                <a:ext cx="408" cy="272"/>
              </a:xfrm>
              <a:prstGeom prst="rect">
                <a:avLst/>
              </a:prstGeom>
              <a:solidFill>
                <a:srgbClr val="00B0F0"/>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69" name="Line 30">
                <a:extLst>
                  <a:ext uri="{FF2B5EF4-FFF2-40B4-BE49-F238E27FC236}">
                    <a16:creationId xmlns:a16="http://schemas.microsoft.com/office/drawing/2014/main" id="{2C4EDC27-0FD8-D4F9-AE99-8B2BE77E08B9}"/>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70" name="Line 31">
                <a:extLst>
                  <a:ext uri="{FF2B5EF4-FFF2-40B4-BE49-F238E27FC236}">
                    <a16:creationId xmlns:a16="http://schemas.microsoft.com/office/drawing/2014/main" id="{B8A8F285-9C10-7653-4197-8D9E8C79BB7F}"/>
                  </a:ext>
                </a:extLst>
              </p:cNvPr>
              <p:cNvSpPr>
                <a:spLocks noChangeShapeType="1"/>
              </p:cNvSpPr>
              <p:nvPr/>
            </p:nvSpPr>
            <p:spPr bwMode="auto">
              <a:xfrm>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dirty="0"/>
              </a:p>
            </p:txBody>
          </p:sp>
        </p:grpSp>
        <p:cxnSp>
          <p:nvCxnSpPr>
            <p:cNvPr id="67" name="Conector recto 66">
              <a:extLst>
                <a:ext uri="{FF2B5EF4-FFF2-40B4-BE49-F238E27FC236}">
                  <a16:creationId xmlns:a16="http://schemas.microsoft.com/office/drawing/2014/main" id="{847383D6-E51E-556F-9497-154610B0D9E6}"/>
                </a:ext>
              </a:extLst>
            </p:cNvPr>
            <p:cNvCxnSpPr>
              <a:cxnSpLocks/>
            </p:cNvCxnSpPr>
            <p:nvPr/>
          </p:nvCxnSpPr>
          <p:spPr>
            <a:xfrm>
              <a:off x="6102674" y="3020479"/>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7" name="Forma libre 26">
            <a:extLst>
              <a:ext uri="{FF2B5EF4-FFF2-40B4-BE49-F238E27FC236}">
                <a16:creationId xmlns:a16="http://schemas.microsoft.com/office/drawing/2014/main" id="{EC7E4FEB-0F79-129D-302C-1B7D9A66666D}"/>
              </a:ext>
            </a:extLst>
          </p:cNvPr>
          <p:cNvSpPr/>
          <p:nvPr/>
        </p:nvSpPr>
        <p:spPr>
          <a:xfrm>
            <a:off x="10393860" y="4653160"/>
            <a:ext cx="232658" cy="367924"/>
          </a:xfrm>
          <a:custGeom>
            <a:avLst/>
            <a:gdLst>
              <a:gd name="connsiteX0" fmla="*/ 113624 w 232658"/>
              <a:gd name="connsiteY0" fmla="*/ 64928 h 367924"/>
              <a:gd name="connsiteX1" fmla="*/ 54107 w 232658"/>
              <a:gd name="connsiteY1" fmla="*/ 0 h 367924"/>
              <a:gd name="connsiteX2" fmla="*/ 0 w 232658"/>
              <a:gd name="connsiteY2" fmla="*/ 367924 h 367924"/>
              <a:gd name="connsiteX3" fmla="*/ 232658 w 232658"/>
              <a:gd name="connsiteY3" fmla="*/ 189373 h 367924"/>
              <a:gd name="connsiteX4" fmla="*/ 178552 w 232658"/>
              <a:gd name="connsiteY4" fmla="*/ 135266 h 3679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658" h="367924">
                <a:moveTo>
                  <a:pt x="113624" y="64928"/>
                </a:moveTo>
                <a:lnTo>
                  <a:pt x="54107" y="0"/>
                </a:lnTo>
                <a:lnTo>
                  <a:pt x="0" y="367924"/>
                </a:lnTo>
                <a:lnTo>
                  <a:pt x="232658" y="189373"/>
                </a:lnTo>
                <a:lnTo>
                  <a:pt x="178552" y="135266"/>
                </a:lnTo>
              </a:path>
            </a:pathLst>
          </a:custGeom>
          <a:noFill/>
          <a:ln w="19050">
            <a:solidFill>
              <a:srgbClr val="0070C0"/>
            </a:solidFill>
          </a:ln>
          <a:effectLst>
            <a:outerShdw blurRad="50800" dist="12700" dir="5400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32" name="Elipse 31">
            <a:extLst>
              <a:ext uri="{FF2B5EF4-FFF2-40B4-BE49-F238E27FC236}">
                <a16:creationId xmlns:a16="http://schemas.microsoft.com/office/drawing/2014/main" id="{091803EA-E6B0-818D-5C12-2A5C8A49E7AC}"/>
              </a:ext>
            </a:extLst>
          </p:cNvPr>
          <p:cNvSpPr/>
          <p:nvPr/>
        </p:nvSpPr>
        <p:spPr>
          <a:xfrm>
            <a:off x="10112568" y="4993081"/>
            <a:ext cx="135924" cy="14679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bg1"/>
                </a:solidFill>
              </a:rPr>
              <a:t>3</a:t>
            </a:r>
          </a:p>
        </p:txBody>
      </p:sp>
      <p:sp>
        <p:nvSpPr>
          <p:cNvPr id="71" name="CuadroTexto 70">
            <a:extLst>
              <a:ext uri="{FF2B5EF4-FFF2-40B4-BE49-F238E27FC236}">
                <a16:creationId xmlns:a16="http://schemas.microsoft.com/office/drawing/2014/main" id="{4E1EBF95-EAF8-3559-A1CE-FD31D5F48D6A}"/>
              </a:ext>
            </a:extLst>
          </p:cNvPr>
          <p:cNvSpPr txBox="1"/>
          <p:nvPr/>
        </p:nvSpPr>
        <p:spPr>
          <a:xfrm>
            <a:off x="9868398" y="5556077"/>
            <a:ext cx="319318" cy="200055"/>
          </a:xfrm>
          <a:prstGeom prst="rect">
            <a:avLst/>
          </a:prstGeom>
          <a:noFill/>
        </p:spPr>
        <p:txBody>
          <a:bodyPr wrap="none" rtlCol="0">
            <a:spAutoFit/>
          </a:bodyPr>
          <a:lstStyle/>
          <a:p>
            <a:r>
              <a:rPr lang="es-ES_tradnl" sz="700" dirty="0"/>
              <a:t>213</a:t>
            </a:r>
          </a:p>
        </p:txBody>
      </p:sp>
    </p:spTree>
    <p:extLst>
      <p:ext uri="{BB962C8B-B14F-4D97-AF65-F5344CB8AC3E}">
        <p14:creationId xmlns:p14="http://schemas.microsoft.com/office/powerpoint/2010/main" val="29915400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8252AD-B2EC-E6FC-15C1-DD48AF83DC4A}"/>
            </a:ext>
          </a:extLst>
        </p:cNvPr>
        <p:cNvGrpSpPr/>
        <p:nvPr/>
      </p:nvGrpSpPr>
      <p:grpSpPr>
        <a:xfrm>
          <a:off x="0" y="0"/>
          <a:ext cx="0" cy="0"/>
          <a:chOff x="0" y="0"/>
          <a:chExt cx="0" cy="0"/>
        </a:xfrm>
      </p:grpSpPr>
      <p:grpSp>
        <p:nvGrpSpPr>
          <p:cNvPr id="4" name="Grupo 3">
            <a:extLst>
              <a:ext uri="{FF2B5EF4-FFF2-40B4-BE49-F238E27FC236}">
                <a16:creationId xmlns:a16="http://schemas.microsoft.com/office/drawing/2014/main" id="{F359802B-D10C-4BA8-1F12-0799F6EA72F7}"/>
              </a:ext>
            </a:extLst>
          </p:cNvPr>
          <p:cNvGrpSpPr/>
          <p:nvPr/>
        </p:nvGrpSpPr>
        <p:grpSpPr>
          <a:xfrm>
            <a:off x="0" y="85738"/>
            <a:ext cx="12192000" cy="996711"/>
            <a:chOff x="0" y="85738"/>
            <a:chExt cx="12192000" cy="996711"/>
          </a:xfrm>
        </p:grpSpPr>
        <p:sp>
          <p:nvSpPr>
            <p:cNvPr id="5" name="TextBox 4">
              <a:extLst>
                <a:ext uri="{FF2B5EF4-FFF2-40B4-BE49-F238E27FC236}">
                  <a16:creationId xmlns:a16="http://schemas.microsoft.com/office/drawing/2014/main" id="{25543F8A-4A9C-49BA-0815-5B7E4B97F829}"/>
                </a:ext>
              </a:extLst>
            </p:cNvPr>
            <p:cNvSpPr txBox="1">
              <a:spLocks noChangeArrowheads="1"/>
            </p:cNvSpPr>
            <p:nvPr/>
          </p:nvSpPr>
          <p:spPr bwMode="auto">
            <a:xfrm>
              <a:off x="2672556" y="277132"/>
              <a:ext cx="68468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CONCEPTO DE LA OPERACIÓN</a:t>
              </a:r>
            </a:p>
          </p:txBody>
        </p:sp>
        <p:pic>
          <p:nvPicPr>
            <p:cNvPr id="6" name="Imagen 5" descr="IMG_4532.JPG">
              <a:extLst>
                <a:ext uri="{FF2B5EF4-FFF2-40B4-BE49-F238E27FC236}">
                  <a16:creationId xmlns:a16="http://schemas.microsoft.com/office/drawing/2014/main" id="{BFEEB5C9-3161-2DEA-2839-41090EDDEA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0C48BCE0-B8F0-AADB-2E20-54F2643002AC}"/>
                </a:ext>
              </a:extLst>
            </p:cNvPr>
            <p:cNvSpPr/>
            <p:nvPr/>
          </p:nvSpPr>
          <p:spPr>
            <a:xfrm>
              <a:off x="0" y="902536"/>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sp>
        <p:nvSpPr>
          <p:cNvPr id="7" name="CuadroTexto 6">
            <a:extLst>
              <a:ext uri="{FF2B5EF4-FFF2-40B4-BE49-F238E27FC236}">
                <a16:creationId xmlns:a16="http://schemas.microsoft.com/office/drawing/2014/main" id="{DE40318B-47DA-5BCF-A72E-4F6941120459}"/>
              </a:ext>
            </a:extLst>
          </p:cNvPr>
          <p:cNvSpPr txBox="1"/>
          <p:nvPr/>
        </p:nvSpPr>
        <p:spPr>
          <a:xfrm>
            <a:off x="47099" y="1082449"/>
            <a:ext cx="4257587" cy="4893647"/>
          </a:xfrm>
          <a:prstGeom prst="rect">
            <a:avLst/>
          </a:prstGeom>
          <a:noFill/>
        </p:spPr>
        <p:txBody>
          <a:bodyPr wrap="square" rtlCol="0">
            <a:spAutoFit/>
          </a:bodyPr>
          <a:lstStyle/>
          <a:p>
            <a:pPr algn="just"/>
            <a:r>
              <a:rPr lang="es-ES_tradnl" sz="1200" b="1" u="sng" dirty="0">
                <a:solidFill>
                  <a:prstClr val="black"/>
                </a:solidFill>
              </a:rPr>
              <a:t>FASE 2 ASALTO:</a:t>
            </a:r>
          </a:p>
          <a:p>
            <a:pPr algn="just"/>
            <a:r>
              <a:rPr lang="es-ES_tradnl" sz="1200" b="1" dirty="0">
                <a:solidFill>
                  <a:srgbClr val="FF0000"/>
                </a:solidFill>
              </a:rPr>
              <a:t>Esta fase inicia con </a:t>
            </a:r>
            <a:r>
              <a:rPr lang="es-ES_tradnl" sz="1200" dirty="0"/>
              <a:t>el movimiento hacia el contacto </a:t>
            </a:r>
            <a:r>
              <a:rPr lang="es-ES_tradnl" sz="1200" b="1" dirty="0">
                <a:solidFill>
                  <a:srgbClr val="FF0000"/>
                </a:solidFill>
              </a:rPr>
              <a:t>termina con </a:t>
            </a:r>
            <a:r>
              <a:rPr lang="es-ES_tradnl" sz="1200" dirty="0"/>
              <a:t>conquista de Objetivo B.</a:t>
            </a:r>
          </a:p>
          <a:p>
            <a:pPr algn="just"/>
            <a:r>
              <a:rPr lang="es-ES_tradnl" sz="1200" b="1" dirty="0">
                <a:solidFill>
                  <a:srgbClr val="FF0000"/>
                </a:solidFill>
              </a:rPr>
              <a:t>Eventos críticos durante esta fase son:  </a:t>
            </a:r>
            <a:r>
              <a:rPr lang="es-ES_tradnl" sz="1200" dirty="0"/>
              <a:t>asegurar</a:t>
            </a:r>
            <a:r>
              <a:rPr lang="es-ES_tradnl" sz="1200" b="1" dirty="0">
                <a:solidFill>
                  <a:srgbClr val="FF0000"/>
                </a:solidFill>
              </a:rPr>
              <a:t> </a:t>
            </a:r>
            <a:r>
              <a:rPr lang="es-ES_tradnl" sz="1200" dirty="0">
                <a:solidFill>
                  <a:prstClr val="black"/>
                </a:solidFill>
              </a:rPr>
              <a:t>puente en ruta RN3.</a:t>
            </a:r>
          </a:p>
          <a:p>
            <a:pPr algn="just"/>
            <a:endParaRPr lang="es-ES_tradnl" sz="1200" dirty="0">
              <a:solidFill>
                <a:prstClr val="black"/>
              </a:solidFill>
            </a:endParaRPr>
          </a:p>
          <a:p>
            <a:pPr marL="228600" indent="-228600" algn="just">
              <a:buAutoNum type="arabicPeriod"/>
            </a:pPr>
            <a:r>
              <a:rPr lang="es-ES_tradnl" sz="1200" dirty="0">
                <a:solidFill>
                  <a:prstClr val="black"/>
                </a:solidFill>
              </a:rPr>
              <a:t>Inicialmente, desembarcaremos en BLS Café de forma simultánea.</a:t>
            </a:r>
          </a:p>
          <a:p>
            <a:pPr marL="228600" indent="-228600" algn="just">
              <a:buAutoNum type="arabicPeriod"/>
            </a:pPr>
            <a:r>
              <a:rPr lang="es-ES_tradnl" sz="1200" dirty="0">
                <a:solidFill>
                  <a:prstClr val="black"/>
                </a:solidFill>
              </a:rPr>
              <a:t>Posteriormente, ejecutaremos un paso de línea en LF ORO y con una unidad se reconocerá Ruta y AR para ejecutar últimas coordinaciones y reconocimientos.</a:t>
            </a:r>
          </a:p>
          <a:p>
            <a:pPr marL="228600" indent="-228600" algn="just">
              <a:buAutoNum type="arabicPeriod"/>
            </a:pPr>
            <a:r>
              <a:rPr lang="es-ES_tradnl" sz="1200" dirty="0">
                <a:solidFill>
                  <a:prstClr val="black"/>
                </a:solidFill>
              </a:rPr>
              <a:t>Finalmente, accionaremos de forma dispersa en terreno y simultanea sobre el OBJ B, generando disrupción y caos en la defensa enemiga, imposibilitando a ejecutar contraataques o fuegos de precisión durante nuestro avance y conquista.</a:t>
            </a:r>
          </a:p>
          <a:p>
            <a:pPr marL="228600" indent="-228600" algn="just">
              <a:buAutoNum type="arabicPeriod"/>
            </a:pPr>
            <a:endParaRPr lang="es-ES_tradnl" sz="1200" dirty="0">
              <a:solidFill>
                <a:prstClr val="black"/>
              </a:solidFill>
            </a:endParaRPr>
          </a:p>
          <a:p>
            <a:pPr algn="ctr"/>
            <a:r>
              <a:rPr lang="es-ES_tradnl" sz="1200" b="1" u="sng" dirty="0">
                <a:solidFill>
                  <a:prstClr val="black"/>
                </a:solidFill>
              </a:rPr>
              <a:t>ESTA FASE TENDRA DOS ETAPAS </a:t>
            </a:r>
          </a:p>
          <a:p>
            <a:pPr algn="just"/>
            <a:endParaRPr lang="es-ES_tradnl" sz="1200" b="1" dirty="0">
              <a:solidFill>
                <a:prstClr val="black"/>
              </a:solidFill>
            </a:endParaRPr>
          </a:p>
          <a:p>
            <a:pPr algn="just"/>
            <a:r>
              <a:rPr lang="es-ES_tradnl" sz="1200" b="1" dirty="0">
                <a:solidFill>
                  <a:prstClr val="black"/>
                </a:solidFill>
              </a:rPr>
              <a:t>ETAPA 1: MOVIMIENTO HACIA EL CONTACTO </a:t>
            </a:r>
          </a:p>
          <a:p>
            <a:pPr algn="just"/>
            <a:r>
              <a:rPr lang="es-ES_tradnl" sz="1200" b="1" dirty="0">
                <a:solidFill>
                  <a:srgbClr val="FF0000"/>
                </a:solidFill>
              </a:rPr>
              <a:t>Esta etapa inicia con </a:t>
            </a:r>
            <a:r>
              <a:rPr lang="es-ES_tradnl" sz="1200" dirty="0"/>
              <a:t>desembarco BLS café </a:t>
            </a:r>
            <a:r>
              <a:rPr lang="es-ES_tradnl" sz="1200" b="1" dirty="0">
                <a:solidFill>
                  <a:srgbClr val="FF0000"/>
                </a:solidFill>
              </a:rPr>
              <a:t>termina con </a:t>
            </a:r>
            <a:r>
              <a:rPr lang="es-ES_tradnl" sz="1200" dirty="0"/>
              <a:t>ocupación AR</a:t>
            </a:r>
          </a:p>
          <a:p>
            <a:pPr algn="just"/>
            <a:endParaRPr lang="es-ES_tradnl" sz="1200" dirty="0"/>
          </a:p>
          <a:p>
            <a:pPr algn="just"/>
            <a:r>
              <a:rPr lang="es-ES_tradnl" sz="1200" b="1" dirty="0">
                <a:solidFill>
                  <a:prstClr val="black"/>
                </a:solidFill>
              </a:rPr>
              <a:t>ETAPA 2: ACCIÓN EN ÁREA OBJETIVO</a:t>
            </a:r>
            <a:endParaRPr lang="es-ES_tradnl" sz="1200" dirty="0">
              <a:solidFill>
                <a:prstClr val="black"/>
              </a:solidFill>
            </a:endParaRPr>
          </a:p>
          <a:p>
            <a:pPr algn="just"/>
            <a:r>
              <a:rPr lang="es-ES_tradnl" sz="1200" b="1" dirty="0">
                <a:solidFill>
                  <a:srgbClr val="FF0000"/>
                </a:solidFill>
              </a:rPr>
              <a:t>Esta etapa inicia con </a:t>
            </a:r>
            <a:r>
              <a:rPr lang="es-ES_tradnl" sz="1200" dirty="0"/>
              <a:t>infiltración desde área de reunión hacia el objetivo </a:t>
            </a:r>
            <a:r>
              <a:rPr lang="es-ES_tradnl" sz="1200" b="1" dirty="0">
                <a:solidFill>
                  <a:srgbClr val="FF0000"/>
                </a:solidFill>
              </a:rPr>
              <a:t>termina con </a:t>
            </a:r>
            <a:r>
              <a:rPr lang="es-ES_tradnl" sz="1200" dirty="0"/>
              <a:t>conquista de Objetivo B.</a:t>
            </a:r>
          </a:p>
        </p:txBody>
      </p:sp>
      <p:pic>
        <p:nvPicPr>
          <p:cNvPr id="134" name="Imagen 133">
            <a:extLst>
              <a:ext uri="{FF2B5EF4-FFF2-40B4-BE49-F238E27FC236}">
                <a16:creationId xmlns:a16="http://schemas.microsoft.com/office/drawing/2014/main" id="{43505825-BC62-587D-9092-C1D43E9DB16F}"/>
              </a:ext>
            </a:extLst>
          </p:cNvPr>
          <p:cNvPicPr>
            <a:picLocks noChangeAspect="1"/>
          </p:cNvPicPr>
          <p:nvPr/>
        </p:nvPicPr>
        <p:blipFill>
          <a:blip r:embed="rId3"/>
          <a:stretch>
            <a:fillRect/>
          </a:stretch>
        </p:blipFill>
        <p:spPr>
          <a:xfrm>
            <a:off x="4346869" y="1339842"/>
            <a:ext cx="7688797" cy="5169600"/>
          </a:xfrm>
          <a:prstGeom prst="rect">
            <a:avLst/>
          </a:prstGeom>
          <a:ln>
            <a:solidFill>
              <a:schemeClr val="tx1"/>
            </a:solidFill>
          </a:ln>
        </p:spPr>
      </p:pic>
      <p:sp>
        <p:nvSpPr>
          <p:cNvPr id="135" name="Elipse 134">
            <a:extLst>
              <a:ext uri="{FF2B5EF4-FFF2-40B4-BE49-F238E27FC236}">
                <a16:creationId xmlns:a16="http://schemas.microsoft.com/office/drawing/2014/main" id="{1ABE151B-65B1-0DD9-C24D-FCA9BB2044BF}"/>
              </a:ext>
            </a:extLst>
          </p:cNvPr>
          <p:cNvSpPr/>
          <p:nvPr/>
        </p:nvSpPr>
        <p:spPr>
          <a:xfrm>
            <a:off x="6535446" y="4455039"/>
            <a:ext cx="738144" cy="383060"/>
          </a:xfrm>
          <a:prstGeom prst="ellipse">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1000" b="1" dirty="0">
                <a:solidFill>
                  <a:sysClr val="windowText" lastClr="000000"/>
                </a:solidFill>
              </a:rPr>
              <a:t>AA</a:t>
            </a:r>
          </a:p>
        </p:txBody>
      </p:sp>
      <p:sp>
        <p:nvSpPr>
          <p:cNvPr id="136" name="Elipse 135">
            <a:extLst>
              <a:ext uri="{FF2B5EF4-FFF2-40B4-BE49-F238E27FC236}">
                <a16:creationId xmlns:a16="http://schemas.microsoft.com/office/drawing/2014/main" id="{6D46C569-E0C4-1B11-039D-BA7968DF981F}"/>
              </a:ext>
            </a:extLst>
          </p:cNvPr>
          <p:cNvSpPr/>
          <p:nvPr/>
        </p:nvSpPr>
        <p:spPr>
          <a:xfrm>
            <a:off x="10576530" y="5012218"/>
            <a:ext cx="135924" cy="169857"/>
          </a:xfrm>
          <a:prstGeom prst="ellipse">
            <a:avLst/>
          </a:prstGeom>
          <a:solidFill>
            <a:schemeClr val="accent4">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7" name="CuadroTexto 136">
            <a:extLst>
              <a:ext uri="{FF2B5EF4-FFF2-40B4-BE49-F238E27FC236}">
                <a16:creationId xmlns:a16="http://schemas.microsoft.com/office/drawing/2014/main" id="{6221E375-3D86-4A8E-56EC-21EF814635D1}"/>
              </a:ext>
            </a:extLst>
          </p:cNvPr>
          <p:cNvSpPr txBox="1"/>
          <p:nvPr/>
        </p:nvSpPr>
        <p:spPr>
          <a:xfrm>
            <a:off x="10329493" y="5187790"/>
            <a:ext cx="569387" cy="215444"/>
          </a:xfrm>
          <a:prstGeom prst="rect">
            <a:avLst/>
          </a:prstGeom>
          <a:noFill/>
        </p:spPr>
        <p:txBody>
          <a:bodyPr wrap="none" rtlCol="0">
            <a:spAutoFit/>
          </a:bodyPr>
          <a:lstStyle/>
          <a:p>
            <a:r>
              <a:rPr lang="es-CL" sz="800" b="1" dirty="0"/>
              <a:t>BLS CAFÉ</a:t>
            </a:r>
          </a:p>
        </p:txBody>
      </p:sp>
      <p:sp>
        <p:nvSpPr>
          <p:cNvPr id="138" name="Elipse 137">
            <a:extLst>
              <a:ext uri="{FF2B5EF4-FFF2-40B4-BE49-F238E27FC236}">
                <a16:creationId xmlns:a16="http://schemas.microsoft.com/office/drawing/2014/main" id="{411F4CFF-1C3E-7834-78A1-465A85A6B821}"/>
              </a:ext>
            </a:extLst>
          </p:cNvPr>
          <p:cNvSpPr/>
          <p:nvPr/>
        </p:nvSpPr>
        <p:spPr>
          <a:xfrm>
            <a:off x="10478263" y="4797788"/>
            <a:ext cx="135924" cy="14679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bg1"/>
                </a:solidFill>
              </a:rPr>
              <a:t>1</a:t>
            </a:r>
          </a:p>
        </p:txBody>
      </p:sp>
      <p:sp>
        <p:nvSpPr>
          <p:cNvPr id="140" name="Elipse 139">
            <a:extLst>
              <a:ext uri="{FF2B5EF4-FFF2-40B4-BE49-F238E27FC236}">
                <a16:creationId xmlns:a16="http://schemas.microsoft.com/office/drawing/2014/main" id="{C6D81DAF-060F-957E-64CC-5B5B8FAAFBA2}"/>
              </a:ext>
            </a:extLst>
          </p:cNvPr>
          <p:cNvSpPr/>
          <p:nvPr/>
        </p:nvSpPr>
        <p:spPr>
          <a:xfrm>
            <a:off x="7243379" y="4394553"/>
            <a:ext cx="135924" cy="14679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bg1"/>
                </a:solidFill>
              </a:rPr>
              <a:t>2</a:t>
            </a:r>
          </a:p>
        </p:txBody>
      </p:sp>
      <p:sp>
        <p:nvSpPr>
          <p:cNvPr id="145" name="CuadroTexto 144">
            <a:extLst>
              <a:ext uri="{FF2B5EF4-FFF2-40B4-BE49-F238E27FC236}">
                <a16:creationId xmlns:a16="http://schemas.microsoft.com/office/drawing/2014/main" id="{F5C3751B-66E8-7C97-4DC0-6AA9AC320D88}"/>
              </a:ext>
            </a:extLst>
          </p:cNvPr>
          <p:cNvSpPr txBox="1"/>
          <p:nvPr/>
        </p:nvSpPr>
        <p:spPr>
          <a:xfrm>
            <a:off x="9825653" y="5785153"/>
            <a:ext cx="444656" cy="230832"/>
          </a:xfrm>
          <a:prstGeom prst="rect">
            <a:avLst/>
          </a:prstGeom>
          <a:noFill/>
        </p:spPr>
        <p:txBody>
          <a:bodyPr wrap="square" rtlCol="0">
            <a:spAutoFit/>
          </a:bodyPr>
          <a:lstStyle/>
          <a:p>
            <a:r>
              <a:rPr lang="es-CL" sz="900" dirty="0"/>
              <a:t>D / H</a:t>
            </a:r>
          </a:p>
        </p:txBody>
      </p:sp>
      <p:grpSp>
        <p:nvGrpSpPr>
          <p:cNvPr id="217" name="Grupo 216">
            <a:extLst>
              <a:ext uri="{FF2B5EF4-FFF2-40B4-BE49-F238E27FC236}">
                <a16:creationId xmlns:a16="http://schemas.microsoft.com/office/drawing/2014/main" id="{20D00DDF-F6FD-AE55-87DA-F8BCC37AA11C}"/>
              </a:ext>
            </a:extLst>
          </p:cNvPr>
          <p:cNvGrpSpPr/>
          <p:nvPr/>
        </p:nvGrpSpPr>
        <p:grpSpPr>
          <a:xfrm>
            <a:off x="10798590" y="3065624"/>
            <a:ext cx="774970" cy="2018910"/>
            <a:chOff x="10798590" y="3065624"/>
            <a:chExt cx="774970" cy="2018910"/>
          </a:xfrm>
        </p:grpSpPr>
        <p:sp>
          <p:nvSpPr>
            <p:cNvPr id="139" name="Forma libre 138">
              <a:extLst>
                <a:ext uri="{FF2B5EF4-FFF2-40B4-BE49-F238E27FC236}">
                  <a16:creationId xmlns:a16="http://schemas.microsoft.com/office/drawing/2014/main" id="{4DCDD4E0-F282-0E64-8F04-2ACFBACE9010}"/>
                </a:ext>
              </a:extLst>
            </p:cNvPr>
            <p:cNvSpPr/>
            <p:nvPr/>
          </p:nvSpPr>
          <p:spPr>
            <a:xfrm rot="11770503" flipH="1">
              <a:off x="10924735" y="3065624"/>
              <a:ext cx="648825" cy="2018910"/>
            </a:xfrm>
            <a:custGeom>
              <a:avLst/>
              <a:gdLst>
                <a:gd name="connsiteX0" fmla="*/ 480060 w 480060"/>
                <a:gd name="connsiteY0" fmla="*/ 708660 h 853440"/>
                <a:gd name="connsiteX1" fmla="*/ 198120 w 480060"/>
                <a:gd name="connsiteY1" fmla="*/ 190500 h 853440"/>
                <a:gd name="connsiteX2" fmla="*/ 281940 w 480060"/>
                <a:gd name="connsiteY2" fmla="*/ 160020 h 853440"/>
                <a:gd name="connsiteX3" fmla="*/ 53340 w 480060"/>
                <a:gd name="connsiteY3" fmla="*/ 0 h 853440"/>
                <a:gd name="connsiteX4" fmla="*/ 0 w 480060"/>
                <a:gd name="connsiteY4" fmla="*/ 259080 h 853440"/>
                <a:gd name="connsiteX5" fmla="*/ 68580 w 480060"/>
                <a:gd name="connsiteY5" fmla="*/ 236220 h 853440"/>
                <a:gd name="connsiteX6" fmla="*/ 205740 w 480060"/>
                <a:gd name="connsiteY6" fmla="*/ 853440 h 853440"/>
                <a:gd name="connsiteX0" fmla="*/ 480060 w 480060"/>
                <a:gd name="connsiteY0" fmla="*/ 708660 h 864942"/>
                <a:gd name="connsiteX1" fmla="*/ 198120 w 480060"/>
                <a:gd name="connsiteY1" fmla="*/ 190500 h 864942"/>
                <a:gd name="connsiteX2" fmla="*/ 281940 w 480060"/>
                <a:gd name="connsiteY2" fmla="*/ 160020 h 864942"/>
                <a:gd name="connsiteX3" fmla="*/ 53340 w 480060"/>
                <a:gd name="connsiteY3" fmla="*/ 0 h 864942"/>
                <a:gd name="connsiteX4" fmla="*/ 0 w 480060"/>
                <a:gd name="connsiteY4" fmla="*/ 259080 h 864942"/>
                <a:gd name="connsiteX5" fmla="*/ 68580 w 480060"/>
                <a:gd name="connsiteY5" fmla="*/ 236220 h 864942"/>
                <a:gd name="connsiteX6" fmla="*/ 222992 w 480060"/>
                <a:gd name="connsiteY6" fmla="*/ 864942 h 86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0060" h="864942">
                  <a:moveTo>
                    <a:pt x="480060" y="708660"/>
                  </a:moveTo>
                  <a:lnTo>
                    <a:pt x="198120" y="190500"/>
                  </a:lnTo>
                  <a:lnTo>
                    <a:pt x="281940" y="160020"/>
                  </a:lnTo>
                  <a:lnTo>
                    <a:pt x="53340" y="0"/>
                  </a:lnTo>
                  <a:lnTo>
                    <a:pt x="0" y="259080"/>
                  </a:lnTo>
                  <a:lnTo>
                    <a:pt x="68580" y="236220"/>
                  </a:lnTo>
                  <a:cubicBezTo>
                    <a:pt x="114300" y="441960"/>
                    <a:pt x="177272" y="659202"/>
                    <a:pt x="222992" y="864942"/>
                  </a:cubicBezTo>
                </a:path>
              </a:pathLst>
            </a:custGeom>
            <a:noFill/>
            <a:ln w="19050">
              <a:solidFill>
                <a:srgbClr val="0070C0"/>
              </a:solidFill>
            </a:ln>
            <a:effectLst>
              <a:outerShdw blurRad="50800" dist="12700" dir="5400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47" name="Forma libre 146">
              <a:extLst>
                <a:ext uri="{FF2B5EF4-FFF2-40B4-BE49-F238E27FC236}">
                  <a16:creationId xmlns:a16="http://schemas.microsoft.com/office/drawing/2014/main" id="{C27FE2A4-B57D-8869-D5C3-9156C4AC13A3}"/>
                </a:ext>
              </a:extLst>
            </p:cNvPr>
            <p:cNvSpPr/>
            <p:nvPr/>
          </p:nvSpPr>
          <p:spPr>
            <a:xfrm>
              <a:off x="10798590" y="4503260"/>
              <a:ext cx="232658" cy="367924"/>
            </a:xfrm>
            <a:custGeom>
              <a:avLst/>
              <a:gdLst>
                <a:gd name="connsiteX0" fmla="*/ 113624 w 232658"/>
                <a:gd name="connsiteY0" fmla="*/ 64928 h 367924"/>
                <a:gd name="connsiteX1" fmla="*/ 54107 w 232658"/>
                <a:gd name="connsiteY1" fmla="*/ 0 h 367924"/>
                <a:gd name="connsiteX2" fmla="*/ 0 w 232658"/>
                <a:gd name="connsiteY2" fmla="*/ 367924 h 367924"/>
                <a:gd name="connsiteX3" fmla="*/ 232658 w 232658"/>
                <a:gd name="connsiteY3" fmla="*/ 189373 h 367924"/>
                <a:gd name="connsiteX4" fmla="*/ 178552 w 232658"/>
                <a:gd name="connsiteY4" fmla="*/ 135266 h 3679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658" h="367924">
                  <a:moveTo>
                    <a:pt x="113624" y="64928"/>
                  </a:moveTo>
                  <a:lnTo>
                    <a:pt x="54107" y="0"/>
                  </a:lnTo>
                  <a:lnTo>
                    <a:pt x="0" y="367924"/>
                  </a:lnTo>
                  <a:lnTo>
                    <a:pt x="232658" y="189373"/>
                  </a:lnTo>
                  <a:lnTo>
                    <a:pt x="178552" y="135266"/>
                  </a:lnTo>
                </a:path>
              </a:pathLst>
            </a:custGeom>
            <a:noFill/>
            <a:ln w="19050">
              <a:solidFill>
                <a:srgbClr val="0070C0"/>
              </a:solidFill>
            </a:ln>
            <a:effectLst>
              <a:outerShdw blurRad="50800" dist="12700" dir="5400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sp>
        <p:nvSpPr>
          <p:cNvPr id="148" name="Forma libre 147">
            <a:extLst>
              <a:ext uri="{FF2B5EF4-FFF2-40B4-BE49-F238E27FC236}">
                <a16:creationId xmlns:a16="http://schemas.microsoft.com/office/drawing/2014/main" id="{1FCC343C-0FB3-4EF7-23AD-588CDAD166AE}"/>
              </a:ext>
            </a:extLst>
          </p:cNvPr>
          <p:cNvSpPr/>
          <p:nvPr/>
        </p:nvSpPr>
        <p:spPr>
          <a:xfrm>
            <a:off x="8672208" y="4714274"/>
            <a:ext cx="1763873" cy="1055077"/>
          </a:xfrm>
          <a:custGeom>
            <a:avLst/>
            <a:gdLst>
              <a:gd name="connsiteX0" fmla="*/ 1763873 w 1763873"/>
              <a:gd name="connsiteY0" fmla="*/ 270533 h 1065898"/>
              <a:gd name="connsiteX1" fmla="*/ 1569089 w 1763873"/>
              <a:gd name="connsiteY1" fmla="*/ 194784 h 1065898"/>
              <a:gd name="connsiteX2" fmla="*/ 1417591 w 1763873"/>
              <a:gd name="connsiteY2" fmla="*/ 162320 h 1065898"/>
              <a:gd name="connsiteX3" fmla="*/ 1303967 w 1763873"/>
              <a:gd name="connsiteY3" fmla="*/ 140677 h 1065898"/>
              <a:gd name="connsiteX4" fmla="*/ 1157880 w 1763873"/>
              <a:gd name="connsiteY4" fmla="*/ 140677 h 1065898"/>
              <a:gd name="connsiteX5" fmla="*/ 1044256 w 1763873"/>
              <a:gd name="connsiteY5" fmla="*/ 183962 h 1065898"/>
              <a:gd name="connsiteX6" fmla="*/ 952275 w 1763873"/>
              <a:gd name="connsiteY6" fmla="*/ 254301 h 1065898"/>
              <a:gd name="connsiteX7" fmla="*/ 871115 w 1763873"/>
              <a:gd name="connsiteY7" fmla="*/ 324639 h 1065898"/>
              <a:gd name="connsiteX8" fmla="*/ 784545 w 1763873"/>
              <a:gd name="connsiteY8" fmla="*/ 324639 h 1065898"/>
              <a:gd name="connsiteX9" fmla="*/ 708796 w 1763873"/>
              <a:gd name="connsiteY9" fmla="*/ 292175 h 1065898"/>
              <a:gd name="connsiteX10" fmla="*/ 676332 w 1763873"/>
              <a:gd name="connsiteY10" fmla="*/ 216426 h 1065898"/>
              <a:gd name="connsiteX11" fmla="*/ 649279 w 1763873"/>
              <a:gd name="connsiteY11" fmla="*/ 97392 h 1065898"/>
              <a:gd name="connsiteX12" fmla="*/ 573529 w 1763873"/>
              <a:gd name="connsiteY12" fmla="*/ 48696 h 1065898"/>
              <a:gd name="connsiteX13" fmla="*/ 454495 w 1763873"/>
              <a:gd name="connsiteY13" fmla="*/ 0 h 1065898"/>
              <a:gd name="connsiteX14" fmla="*/ 292176 w 1763873"/>
              <a:gd name="connsiteY14" fmla="*/ 0 h 1065898"/>
              <a:gd name="connsiteX15" fmla="*/ 211016 w 1763873"/>
              <a:gd name="connsiteY15" fmla="*/ 64928 h 1065898"/>
              <a:gd name="connsiteX16" fmla="*/ 162320 w 1763873"/>
              <a:gd name="connsiteY16" fmla="*/ 221837 h 1065898"/>
              <a:gd name="connsiteX17" fmla="*/ 124445 w 1763873"/>
              <a:gd name="connsiteY17" fmla="*/ 389567 h 1065898"/>
              <a:gd name="connsiteX18" fmla="*/ 124445 w 1763873"/>
              <a:gd name="connsiteY18" fmla="*/ 622225 h 1065898"/>
              <a:gd name="connsiteX19" fmla="*/ 86571 w 1763873"/>
              <a:gd name="connsiteY19" fmla="*/ 746670 h 1065898"/>
              <a:gd name="connsiteX20" fmla="*/ 0 w 1763873"/>
              <a:gd name="connsiteY20" fmla="*/ 697974 h 1065898"/>
              <a:gd name="connsiteX21" fmla="*/ 64928 w 1763873"/>
              <a:gd name="connsiteY21" fmla="*/ 1065898 h 1065898"/>
              <a:gd name="connsiteX22" fmla="*/ 400389 w 1763873"/>
              <a:gd name="connsiteY22" fmla="*/ 849472 h 1065898"/>
              <a:gd name="connsiteX23" fmla="*/ 297586 w 1763873"/>
              <a:gd name="connsiteY23" fmla="*/ 838651 h 1065898"/>
              <a:gd name="connsiteX24" fmla="*/ 384157 w 1763873"/>
              <a:gd name="connsiteY24" fmla="*/ 692563 h 1065898"/>
              <a:gd name="connsiteX25" fmla="*/ 411210 w 1763873"/>
              <a:gd name="connsiteY25" fmla="*/ 573529 h 1065898"/>
              <a:gd name="connsiteX26" fmla="*/ 405799 w 1763873"/>
              <a:gd name="connsiteY26" fmla="*/ 459905 h 1065898"/>
              <a:gd name="connsiteX27" fmla="*/ 422031 w 1763873"/>
              <a:gd name="connsiteY27" fmla="*/ 411210 h 1065898"/>
              <a:gd name="connsiteX28" fmla="*/ 470727 w 1763873"/>
              <a:gd name="connsiteY28" fmla="*/ 330050 h 1065898"/>
              <a:gd name="connsiteX29" fmla="*/ 535655 w 1763873"/>
              <a:gd name="connsiteY29" fmla="*/ 367924 h 1065898"/>
              <a:gd name="connsiteX30" fmla="*/ 562708 w 1763873"/>
              <a:gd name="connsiteY30" fmla="*/ 443674 h 1065898"/>
              <a:gd name="connsiteX31" fmla="*/ 638457 w 1763873"/>
              <a:gd name="connsiteY31" fmla="*/ 524833 h 1065898"/>
              <a:gd name="connsiteX32" fmla="*/ 817009 w 1763873"/>
              <a:gd name="connsiteY32" fmla="*/ 573529 h 1065898"/>
              <a:gd name="connsiteX33" fmla="*/ 968507 w 1763873"/>
              <a:gd name="connsiteY33" fmla="*/ 519423 h 1065898"/>
              <a:gd name="connsiteX34" fmla="*/ 1087541 w 1763873"/>
              <a:gd name="connsiteY34" fmla="*/ 443674 h 1065898"/>
              <a:gd name="connsiteX35" fmla="*/ 1211986 w 1763873"/>
              <a:gd name="connsiteY35" fmla="*/ 416620 h 1065898"/>
              <a:gd name="connsiteX36" fmla="*/ 1395948 w 1763873"/>
              <a:gd name="connsiteY36" fmla="*/ 454495 h 1065898"/>
              <a:gd name="connsiteX37" fmla="*/ 1525804 w 1763873"/>
              <a:gd name="connsiteY37" fmla="*/ 519423 h 1065898"/>
              <a:gd name="connsiteX0" fmla="*/ 1763873 w 1763873"/>
              <a:gd name="connsiteY0" fmla="*/ 270533 h 1055077"/>
              <a:gd name="connsiteX1" fmla="*/ 1569089 w 1763873"/>
              <a:gd name="connsiteY1" fmla="*/ 194784 h 1055077"/>
              <a:gd name="connsiteX2" fmla="*/ 1417591 w 1763873"/>
              <a:gd name="connsiteY2" fmla="*/ 162320 h 1055077"/>
              <a:gd name="connsiteX3" fmla="*/ 1303967 w 1763873"/>
              <a:gd name="connsiteY3" fmla="*/ 140677 h 1055077"/>
              <a:gd name="connsiteX4" fmla="*/ 1157880 w 1763873"/>
              <a:gd name="connsiteY4" fmla="*/ 140677 h 1055077"/>
              <a:gd name="connsiteX5" fmla="*/ 1044256 w 1763873"/>
              <a:gd name="connsiteY5" fmla="*/ 183962 h 1055077"/>
              <a:gd name="connsiteX6" fmla="*/ 952275 w 1763873"/>
              <a:gd name="connsiteY6" fmla="*/ 254301 h 1055077"/>
              <a:gd name="connsiteX7" fmla="*/ 871115 w 1763873"/>
              <a:gd name="connsiteY7" fmla="*/ 324639 h 1055077"/>
              <a:gd name="connsiteX8" fmla="*/ 784545 w 1763873"/>
              <a:gd name="connsiteY8" fmla="*/ 324639 h 1055077"/>
              <a:gd name="connsiteX9" fmla="*/ 708796 w 1763873"/>
              <a:gd name="connsiteY9" fmla="*/ 292175 h 1055077"/>
              <a:gd name="connsiteX10" fmla="*/ 676332 w 1763873"/>
              <a:gd name="connsiteY10" fmla="*/ 216426 h 1055077"/>
              <a:gd name="connsiteX11" fmla="*/ 649279 w 1763873"/>
              <a:gd name="connsiteY11" fmla="*/ 97392 h 1055077"/>
              <a:gd name="connsiteX12" fmla="*/ 573529 w 1763873"/>
              <a:gd name="connsiteY12" fmla="*/ 48696 h 1055077"/>
              <a:gd name="connsiteX13" fmla="*/ 454495 w 1763873"/>
              <a:gd name="connsiteY13" fmla="*/ 0 h 1055077"/>
              <a:gd name="connsiteX14" fmla="*/ 292176 w 1763873"/>
              <a:gd name="connsiteY14" fmla="*/ 0 h 1055077"/>
              <a:gd name="connsiteX15" fmla="*/ 211016 w 1763873"/>
              <a:gd name="connsiteY15" fmla="*/ 64928 h 1055077"/>
              <a:gd name="connsiteX16" fmla="*/ 162320 w 1763873"/>
              <a:gd name="connsiteY16" fmla="*/ 221837 h 1055077"/>
              <a:gd name="connsiteX17" fmla="*/ 124445 w 1763873"/>
              <a:gd name="connsiteY17" fmla="*/ 389567 h 1055077"/>
              <a:gd name="connsiteX18" fmla="*/ 124445 w 1763873"/>
              <a:gd name="connsiteY18" fmla="*/ 622225 h 1055077"/>
              <a:gd name="connsiteX19" fmla="*/ 86571 w 1763873"/>
              <a:gd name="connsiteY19" fmla="*/ 746670 h 1055077"/>
              <a:gd name="connsiteX20" fmla="*/ 0 w 1763873"/>
              <a:gd name="connsiteY20" fmla="*/ 697974 h 1055077"/>
              <a:gd name="connsiteX21" fmla="*/ 102803 w 1763873"/>
              <a:gd name="connsiteY21" fmla="*/ 1055077 h 1055077"/>
              <a:gd name="connsiteX22" fmla="*/ 400389 w 1763873"/>
              <a:gd name="connsiteY22" fmla="*/ 849472 h 1055077"/>
              <a:gd name="connsiteX23" fmla="*/ 297586 w 1763873"/>
              <a:gd name="connsiteY23" fmla="*/ 838651 h 1055077"/>
              <a:gd name="connsiteX24" fmla="*/ 384157 w 1763873"/>
              <a:gd name="connsiteY24" fmla="*/ 692563 h 1055077"/>
              <a:gd name="connsiteX25" fmla="*/ 411210 w 1763873"/>
              <a:gd name="connsiteY25" fmla="*/ 573529 h 1055077"/>
              <a:gd name="connsiteX26" fmla="*/ 405799 w 1763873"/>
              <a:gd name="connsiteY26" fmla="*/ 459905 h 1055077"/>
              <a:gd name="connsiteX27" fmla="*/ 422031 w 1763873"/>
              <a:gd name="connsiteY27" fmla="*/ 411210 h 1055077"/>
              <a:gd name="connsiteX28" fmla="*/ 470727 w 1763873"/>
              <a:gd name="connsiteY28" fmla="*/ 330050 h 1055077"/>
              <a:gd name="connsiteX29" fmla="*/ 535655 w 1763873"/>
              <a:gd name="connsiteY29" fmla="*/ 367924 h 1055077"/>
              <a:gd name="connsiteX30" fmla="*/ 562708 w 1763873"/>
              <a:gd name="connsiteY30" fmla="*/ 443674 h 1055077"/>
              <a:gd name="connsiteX31" fmla="*/ 638457 w 1763873"/>
              <a:gd name="connsiteY31" fmla="*/ 524833 h 1055077"/>
              <a:gd name="connsiteX32" fmla="*/ 817009 w 1763873"/>
              <a:gd name="connsiteY32" fmla="*/ 573529 h 1055077"/>
              <a:gd name="connsiteX33" fmla="*/ 968507 w 1763873"/>
              <a:gd name="connsiteY33" fmla="*/ 519423 h 1055077"/>
              <a:gd name="connsiteX34" fmla="*/ 1087541 w 1763873"/>
              <a:gd name="connsiteY34" fmla="*/ 443674 h 1055077"/>
              <a:gd name="connsiteX35" fmla="*/ 1211986 w 1763873"/>
              <a:gd name="connsiteY35" fmla="*/ 416620 h 1055077"/>
              <a:gd name="connsiteX36" fmla="*/ 1395948 w 1763873"/>
              <a:gd name="connsiteY36" fmla="*/ 454495 h 1055077"/>
              <a:gd name="connsiteX37" fmla="*/ 1525804 w 1763873"/>
              <a:gd name="connsiteY37" fmla="*/ 519423 h 10550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763873" h="1055077">
                <a:moveTo>
                  <a:pt x="1763873" y="270533"/>
                </a:moveTo>
                <a:lnTo>
                  <a:pt x="1569089" y="194784"/>
                </a:lnTo>
                <a:lnTo>
                  <a:pt x="1417591" y="162320"/>
                </a:lnTo>
                <a:lnTo>
                  <a:pt x="1303967" y="140677"/>
                </a:lnTo>
                <a:lnTo>
                  <a:pt x="1157880" y="140677"/>
                </a:lnTo>
                <a:lnTo>
                  <a:pt x="1044256" y="183962"/>
                </a:lnTo>
                <a:lnTo>
                  <a:pt x="952275" y="254301"/>
                </a:lnTo>
                <a:lnTo>
                  <a:pt x="871115" y="324639"/>
                </a:lnTo>
                <a:lnTo>
                  <a:pt x="784545" y="324639"/>
                </a:lnTo>
                <a:lnTo>
                  <a:pt x="708796" y="292175"/>
                </a:lnTo>
                <a:lnTo>
                  <a:pt x="676332" y="216426"/>
                </a:lnTo>
                <a:lnTo>
                  <a:pt x="649279" y="97392"/>
                </a:lnTo>
                <a:lnTo>
                  <a:pt x="573529" y="48696"/>
                </a:lnTo>
                <a:lnTo>
                  <a:pt x="454495" y="0"/>
                </a:lnTo>
                <a:lnTo>
                  <a:pt x="292176" y="0"/>
                </a:lnTo>
                <a:lnTo>
                  <a:pt x="211016" y="64928"/>
                </a:lnTo>
                <a:lnTo>
                  <a:pt x="162320" y="221837"/>
                </a:lnTo>
                <a:lnTo>
                  <a:pt x="124445" y="389567"/>
                </a:lnTo>
                <a:lnTo>
                  <a:pt x="124445" y="622225"/>
                </a:lnTo>
                <a:lnTo>
                  <a:pt x="86571" y="746670"/>
                </a:lnTo>
                <a:lnTo>
                  <a:pt x="0" y="697974"/>
                </a:lnTo>
                <a:lnTo>
                  <a:pt x="102803" y="1055077"/>
                </a:lnTo>
                <a:lnTo>
                  <a:pt x="400389" y="849472"/>
                </a:lnTo>
                <a:lnTo>
                  <a:pt x="297586" y="838651"/>
                </a:lnTo>
                <a:lnTo>
                  <a:pt x="384157" y="692563"/>
                </a:lnTo>
                <a:lnTo>
                  <a:pt x="411210" y="573529"/>
                </a:lnTo>
                <a:lnTo>
                  <a:pt x="405799" y="459905"/>
                </a:lnTo>
                <a:lnTo>
                  <a:pt x="422031" y="411210"/>
                </a:lnTo>
                <a:lnTo>
                  <a:pt x="470727" y="330050"/>
                </a:lnTo>
                <a:lnTo>
                  <a:pt x="535655" y="367924"/>
                </a:lnTo>
                <a:lnTo>
                  <a:pt x="562708" y="443674"/>
                </a:lnTo>
                <a:lnTo>
                  <a:pt x="638457" y="524833"/>
                </a:lnTo>
                <a:lnTo>
                  <a:pt x="817009" y="573529"/>
                </a:lnTo>
                <a:lnTo>
                  <a:pt x="968507" y="519423"/>
                </a:lnTo>
                <a:lnTo>
                  <a:pt x="1087541" y="443674"/>
                </a:lnTo>
                <a:lnTo>
                  <a:pt x="1211986" y="416620"/>
                </a:lnTo>
                <a:lnTo>
                  <a:pt x="1395948" y="454495"/>
                </a:lnTo>
                <a:lnTo>
                  <a:pt x="1525804" y="519423"/>
                </a:lnTo>
              </a:path>
            </a:pathLst>
          </a:custGeom>
          <a:noFill/>
          <a:ln w="19050">
            <a:solidFill>
              <a:srgbClr val="0070C0"/>
            </a:solidFill>
          </a:ln>
          <a:effectLst>
            <a:outerShdw blurRad="50800" dist="12700" dir="5400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50" name="Forma libre 149">
            <a:extLst>
              <a:ext uri="{FF2B5EF4-FFF2-40B4-BE49-F238E27FC236}">
                <a16:creationId xmlns:a16="http://schemas.microsoft.com/office/drawing/2014/main" id="{F71EFF07-8A81-5CB3-7BDC-1F0070733802}"/>
              </a:ext>
            </a:extLst>
          </p:cNvPr>
          <p:cNvSpPr/>
          <p:nvPr/>
        </p:nvSpPr>
        <p:spPr>
          <a:xfrm>
            <a:off x="5479921" y="1976486"/>
            <a:ext cx="2207545" cy="2640397"/>
          </a:xfrm>
          <a:custGeom>
            <a:avLst/>
            <a:gdLst>
              <a:gd name="connsiteX0" fmla="*/ 963095 w 2207545"/>
              <a:gd name="connsiteY0" fmla="*/ 2640397 h 2640397"/>
              <a:gd name="connsiteX1" fmla="*/ 946863 w 2207545"/>
              <a:gd name="connsiteY1" fmla="*/ 2418561 h 2640397"/>
              <a:gd name="connsiteX2" fmla="*/ 903578 w 2207545"/>
              <a:gd name="connsiteY2" fmla="*/ 2272473 h 2640397"/>
              <a:gd name="connsiteX3" fmla="*/ 806187 w 2207545"/>
              <a:gd name="connsiteY3" fmla="*/ 2001941 h 2640397"/>
              <a:gd name="connsiteX4" fmla="*/ 692563 w 2207545"/>
              <a:gd name="connsiteY4" fmla="*/ 1790925 h 2640397"/>
              <a:gd name="connsiteX5" fmla="*/ 578939 w 2207545"/>
              <a:gd name="connsiteY5" fmla="*/ 1698944 h 2640397"/>
              <a:gd name="connsiteX6" fmla="*/ 340871 w 2207545"/>
              <a:gd name="connsiteY6" fmla="*/ 1536625 h 2640397"/>
              <a:gd name="connsiteX7" fmla="*/ 194783 w 2207545"/>
              <a:gd name="connsiteY7" fmla="*/ 1423001 h 2640397"/>
              <a:gd name="connsiteX8" fmla="*/ 91981 w 2207545"/>
              <a:gd name="connsiteY8" fmla="*/ 1325609 h 2640397"/>
              <a:gd name="connsiteX9" fmla="*/ 37874 w 2207545"/>
              <a:gd name="connsiteY9" fmla="*/ 1233628 h 2640397"/>
              <a:gd name="connsiteX10" fmla="*/ 5410 w 2207545"/>
              <a:gd name="connsiteY10" fmla="*/ 1049666 h 2640397"/>
              <a:gd name="connsiteX11" fmla="*/ 0 w 2207545"/>
              <a:gd name="connsiteY11" fmla="*/ 898168 h 2640397"/>
              <a:gd name="connsiteX12" fmla="*/ 16231 w 2207545"/>
              <a:gd name="connsiteY12" fmla="*/ 741259 h 2640397"/>
              <a:gd name="connsiteX13" fmla="*/ 108213 w 2207545"/>
              <a:gd name="connsiteY13" fmla="*/ 546476 h 2640397"/>
              <a:gd name="connsiteX14" fmla="*/ 216426 w 2207545"/>
              <a:gd name="connsiteY14" fmla="*/ 389567 h 2640397"/>
              <a:gd name="connsiteX15" fmla="*/ 319228 w 2207545"/>
              <a:gd name="connsiteY15" fmla="*/ 281354 h 2640397"/>
              <a:gd name="connsiteX16" fmla="*/ 481547 w 2207545"/>
              <a:gd name="connsiteY16" fmla="*/ 189373 h 2640397"/>
              <a:gd name="connsiteX17" fmla="*/ 643867 w 2207545"/>
              <a:gd name="connsiteY17" fmla="*/ 129855 h 2640397"/>
              <a:gd name="connsiteX18" fmla="*/ 908989 w 2207545"/>
              <a:gd name="connsiteY18" fmla="*/ 113623 h 2640397"/>
              <a:gd name="connsiteX19" fmla="*/ 1044255 w 2207545"/>
              <a:gd name="connsiteY19" fmla="*/ 140677 h 2640397"/>
              <a:gd name="connsiteX20" fmla="*/ 990149 w 2207545"/>
              <a:gd name="connsiteY20" fmla="*/ 0 h 2640397"/>
              <a:gd name="connsiteX21" fmla="*/ 1450054 w 2207545"/>
              <a:gd name="connsiteY21" fmla="*/ 183962 h 2640397"/>
              <a:gd name="connsiteX22" fmla="*/ 1103772 w 2207545"/>
              <a:gd name="connsiteY22" fmla="*/ 519422 h 2640397"/>
              <a:gd name="connsiteX23" fmla="*/ 1120004 w 2207545"/>
              <a:gd name="connsiteY23" fmla="*/ 373335 h 2640397"/>
              <a:gd name="connsiteX24" fmla="*/ 963095 w 2207545"/>
              <a:gd name="connsiteY24" fmla="*/ 373335 h 2640397"/>
              <a:gd name="connsiteX25" fmla="*/ 687152 w 2207545"/>
              <a:gd name="connsiteY25" fmla="*/ 459905 h 2640397"/>
              <a:gd name="connsiteX26" fmla="*/ 530243 w 2207545"/>
              <a:gd name="connsiteY26" fmla="*/ 595171 h 2640397"/>
              <a:gd name="connsiteX27" fmla="*/ 416620 w 2207545"/>
              <a:gd name="connsiteY27" fmla="*/ 881936 h 2640397"/>
              <a:gd name="connsiteX28" fmla="*/ 459905 w 2207545"/>
              <a:gd name="connsiteY28" fmla="*/ 995560 h 2640397"/>
              <a:gd name="connsiteX29" fmla="*/ 568118 w 2207545"/>
              <a:gd name="connsiteY29" fmla="*/ 1087541 h 2640397"/>
              <a:gd name="connsiteX30" fmla="*/ 784544 w 2207545"/>
              <a:gd name="connsiteY30" fmla="*/ 1255271 h 2640397"/>
              <a:gd name="connsiteX31" fmla="*/ 881936 w 2207545"/>
              <a:gd name="connsiteY31" fmla="*/ 1385126 h 2640397"/>
              <a:gd name="connsiteX32" fmla="*/ 1103772 w 2207545"/>
              <a:gd name="connsiteY32" fmla="*/ 1639427 h 2640397"/>
              <a:gd name="connsiteX33" fmla="*/ 1120004 w 2207545"/>
              <a:gd name="connsiteY33" fmla="*/ 1774693 h 2640397"/>
              <a:gd name="connsiteX34" fmla="*/ 1168700 w 2207545"/>
              <a:gd name="connsiteY34" fmla="*/ 1866674 h 2640397"/>
              <a:gd name="connsiteX35" fmla="*/ 1222807 w 2207545"/>
              <a:gd name="connsiteY35" fmla="*/ 1866674 h 2640397"/>
              <a:gd name="connsiteX36" fmla="*/ 1287734 w 2207545"/>
              <a:gd name="connsiteY36" fmla="*/ 1828800 h 2640397"/>
              <a:gd name="connsiteX37" fmla="*/ 1347252 w 2207545"/>
              <a:gd name="connsiteY37" fmla="*/ 1628606 h 2640397"/>
              <a:gd name="connsiteX38" fmla="*/ 1341841 w 2207545"/>
              <a:gd name="connsiteY38" fmla="*/ 1477107 h 2640397"/>
              <a:gd name="connsiteX39" fmla="*/ 1287734 w 2207545"/>
              <a:gd name="connsiteY39" fmla="*/ 1331020 h 2640397"/>
              <a:gd name="connsiteX40" fmla="*/ 1249860 w 2207545"/>
              <a:gd name="connsiteY40" fmla="*/ 1092951 h 2640397"/>
              <a:gd name="connsiteX41" fmla="*/ 1255271 w 2207545"/>
              <a:gd name="connsiteY41" fmla="*/ 881936 h 2640397"/>
              <a:gd name="connsiteX42" fmla="*/ 1358073 w 2207545"/>
              <a:gd name="connsiteY42" fmla="*/ 627635 h 2640397"/>
              <a:gd name="connsiteX43" fmla="*/ 1195753 w 2207545"/>
              <a:gd name="connsiteY43" fmla="*/ 622225 h 2640397"/>
              <a:gd name="connsiteX44" fmla="*/ 1558267 w 2207545"/>
              <a:gd name="connsiteY44" fmla="*/ 205605 h 2640397"/>
              <a:gd name="connsiteX45" fmla="*/ 1763872 w 2207545"/>
              <a:gd name="connsiteY45" fmla="*/ 741259 h 2640397"/>
              <a:gd name="connsiteX46" fmla="*/ 1634016 w 2207545"/>
              <a:gd name="connsiteY46" fmla="*/ 670921 h 2640397"/>
              <a:gd name="connsiteX47" fmla="*/ 1569088 w 2207545"/>
              <a:gd name="connsiteY47" fmla="*/ 822419 h 2640397"/>
              <a:gd name="connsiteX48" fmla="*/ 1542035 w 2207545"/>
              <a:gd name="connsiteY48" fmla="*/ 990149 h 2640397"/>
              <a:gd name="connsiteX49" fmla="*/ 1579910 w 2207545"/>
              <a:gd name="connsiteY49" fmla="*/ 1147058 h 2640397"/>
              <a:gd name="connsiteX50" fmla="*/ 1661069 w 2207545"/>
              <a:gd name="connsiteY50" fmla="*/ 1417590 h 2640397"/>
              <a:gd name="connsiteX51" fmla="*/ 1655659 w 2207545"/>
              <a:gd name="connsiteY51" fmla="*/ 1666480 h 2640397"/>
              <a:gd name="connsiteX52" fmla="*/ 1682712 w 2207545"/>
              <a:gd name="connsiteY52" fmla="*/ 1720587 h 2640397"/>
              <a:gd name="connsiteX53" fmla="*/ 1763872 w 2207545"/>
              <a:gd name="connsiteY53" fmla="*/ 1698944 h 2640397"/>
              <a:gd name="connsiteX54" fmla="*/ 1817978 w 2207545"/>
              <a:gd name="connsiteY54" fmla="*/ 1617784 h 2640397"/>
              <a:gd name="connsiteX55" fmla="*/ 1855853 w 2207545"/>
              <a:gd name="connsiteY55" fmla="*/ 1471697 h 2640397"/>
              <a:gd name="connsiteX56" fmla="*/ 1839621 w 2207545"/>
              <a:gd name="connsiteY56" fmla="*/ 1331020 h 2640397"/>
              <a:gd name="connsiteX57" fmla="*/ 1812568 w 2207545"/>
              <a:gd name="connsiteY57" fmla="*/ 1249860 h 2640397"/>
              <a:gd name="connsiteX58" fmla="*/ 1742229 w 2207545"/>
              <a:gd name="connsiteY58" fmla="*/ 1130826 h 2640397"/>
              <a:gd name="connsiteX59" fmla="*/ 1698944 w 2207545"/>
              <a:gd name="connsiteY59" fmla="*/ 1028023 h 2640397"/>
              <a:gd name="connsiteX60" fmla="*/ 1715176 w 2207545"/>
              <a:gd name="connsiteY60" fmla="*/ 903578 h 2640397"/>
              <a:gd name="connsiteX61" fmla="*/ 1753050 w 2207545"/>
              <a:gd name="connsiteY61" fmla="*/ 811597 h 2640397"/>
              <a:gd name="connsiteX62" fmla="*/ 1812568 w 2207545"/>
              <a:gd name="connsiteY62" fmla="*/ 719616 h 2640397"/>
              <a:gd name="connsiteX63" fmla="*/ 1866674 w 2207545"/>
              <a:gd name="connsiteY63" fmla="*/ 654689 h 2640397"/>
              <a:gd name="connsiteX64" fmla="*/ 1866674 w 2207545"/>
              <a:gd name="connsiteY64" fmla="*/ 524833 h 2640397"/>
              <a:gd name="connsiteX65" fmla="*/ 1780104 w 2207545"/>
              <a:gd name="connsiteY65" fmla="*/ 595171 h 2640397"/>
              <a:gd name="connsiteX66" fmla="*/ 1823389 w 2207545"/>
              <a:gd name="connsiteY66" fmla="*/ 248890 h 2640397"/>
              <a:gd name="connsiteX67" fmla="*/ 2207545 w 2207545"/>
              <a:gd name="connsiteY67" fmla="*/ 405799 h 2640397"/>
              <a:gd name="connsiteX68" fmla="*/ 2077689 w 2207545"/>
              <a:gd name="connsiteY68" fmla="*/ 416620 h 2640397"/>
              <a:gd name="connsiteX69" fmla="*/ 2110153 w 2207545"/>
              <a:gd name="connsiteY69" fmla="*/ 551886 h 2640397"/>
              <a:gd name="connsiteX70" fmla="*/ 2088511 w 2207545"/>
              <a:gd name="connsiteY70" fmla="*/ 752080 h 2640397"/>
              <a:gd name="connsiteX71" fmla="*/ 2023583 w 2207545"/>
              <a:gd name="connsiteY71" fmla="*/ 914400 h 2640397"/>
              <a:gd name="connsiteX72" fmla="*/ 1969476 w 2207545"/>
              <a:gd name="connsiteY72" fmla="*/ 1006381 h 2640397"/>
              <a:gd name="connsiteX73" fmla="*/ 1991119 w 2207545"/>
              <a:gd name="connsiteY73" fmla="*/ 1060487 h 2640397"/>
              <a:gd name="connsiteX74" fmla="*/ 2088511 w 2207545"/>
              <a:gd name="connsiteY74" fmla="*/ 1152468 h 2640397"/>
              <a:gd name="connsiteX75" fmla="*/ 2142617 w 2207545"/>
              <a:gd name="connsiteY75" fmla="*/ 1331020 h 2640397"/>
              <a:gd name="connsiteX76" fmla="*/ 2153439 w 2207545"/>
              <a:gd name="connsiteY76" fmla="*/ 1504161 h 2640397"/>
              <a:gd name="connsiteX77" fmla="*/ 2115564 w 2207545"/>
              <a:gd name="connsiteY77" fmla="*/ 1720587 h 2640397"/>
              <a:gd name="connsiteX78" fmla="*/ 2012762 w 2207545"/>
              <a:gd name="connsiteY78" fmla="*/ 1904549 h 2640397"/>
              <a:gd name="connsiteX79" fmla="*/ 1877495 w 2207545"/>
              <a:gd name="connsiteY79" fmla="*/ 2072279 h 2640397"/>
              <a:gd name="connsiteX80" fmla="*/ 1725997 w 2207545"/>
              <a:gd name="connsiteY80" fmla="*/ 2240009 h 2640397"/>
              <a:gd name="connsiteX81" fmla="*/ 1671891 w 2207545"/>
              <a:gd name="connsiteY81" fmla="*/ 2364454 h 2640397"/>
              <a:gd name="connsiteX82" fmla="*/ 1709765 w 2207545"/>
              <a:gd name="connsiteY82" fmla="*/ 2570059 h 2640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2207545" h="2640397">
                <a:moveTo>
                  <a:pt x="963095" y="2640397"/>
                </a:moveTo>
                <a:lnTo>
                  <a:pt x="946863" y="2418561"/>
                </a:lnTo>
                <a:lnTo>
                  <a:pt x="903578" y="2272473"/>
                </a:lnTo>
                <a:lnTo>
                  <a:pt x="806187" y="2001941"/>
                </a:lnTo>
                <a:lnTo>
                  <a:pt x="692563" y="1790925"/>
                </a:lnTo>
                <a:lnTo>
                  <a:pt x="578939" y="1698944"/>
                </a:lnTo>
                <a:lnTo>
                  <a:pt x="340871" y="1536625"/>
                </a:lnTo>
                <a:lnTo>
                  <a:pt x="194783" y="1423001"/>
                </a:lnTo>
                <a:lnTo>
                  <a:pt x="91981" y="1325609"/>
                </a:lnTo>
                <a:lnTo>
                  <a:pt x="37874" y="1233628"/>
                </a:lnTo>
                <a:lnTo>
                  <a:pt x="5410" y="1049666"/>
                </a:lnTo>
                <a:lnTo>
                  <a:pt x="0" y="898168"/>
                </a:lnTo>
                <a:lnTo>
                  <a:pt x="16231" y="741259"/>
                </a:lnTo>
                <a:lnTo>
                  <a:pt x="108213" y="546476"/>
                </a:lnTo>
                <a:lnTo>
                  <a:pt x="216426" y="389567"/>
                </a:lnTo>
                <a:lnTo>
                  <a:pt x="319228" y="281354"/>
                </a:lnTo>
                <a:lnTo>
                  <a:pt x="481547" y="189373"/>
                </a:lnTo>
                <a:lnTo>
                  <a:pt x="643867" y="129855"/>
                </a:lnTo>
                <a:lnTo>
                  <a:pt x="908989" y="113623"/>
                </a:lnTo>
                <a:lnTo>
                  <a:pt x="1044255" y="140677"/>
                </a:lnTo>
                <a:lnTo>
                  <a:pt x="990149" y="0"/>
                </a:lnTo>
                <a:lnTo>
                  <a:pt x="1450054" y="183962"/>
                </a:lnTo>
                <a:lnTo>
                  <a:pt x="1103772" y="519422"/>
                </a:lnTo>
                <a:lnTo>
                  <a:pt x="1120004" y="373335"/>
                </a:lnTo>
                <a:lnTo>
                  <a:pt x="963095" y="373335"/>
                </a:lnTo>
                <a:lnTo>
                  <a:pt x="687152" y="459905"/>
                </a:lnTo>
                <a:lnTo>
                  <a:pt x="530243" y="595171"/>
                </a:lnTo>
                <a:lnTo>
                  <a:pt x="416620" y="881936"/>
                </a:lnTo>
                <a:lnTo>
                  <a:pt x="459905" y="995560"/>
                </a:lnTo>
                <a:lnTo>
                  <a:pt x="568118" y="1087541"/>
                </a:lnTo>
                <a:lnTo>
                  <a:pt x="784544" y="1255271"/>
                </a:lnTo>
                <a:lnTo>
                  <a:pt x="881936" y="1385126"/>
                </a:lnTo>
                <a:lnTo>
                  <a:pt x="1103772" y="1639427"/>
                </a:lnTo>
                <a:lnTo>
                  <a:pt x="1120004" y="1774693"/>
                </a:lnTo>
                <a:lnTo>
                  <a:pt x="1168700" y="1866674"/>
                </a:lnTo>
                <a:lnTo>
                  <a:pt x="1222807" y="1866674"/>
                </a:lnTo>
                <a:lnTo>
                  <a:pt x="1287734" y="1828800"/>
                </a:lnTo>
                <a:lnTo>
                  <a:pt x="1347252" y="1628606"/>
                </a:lnTo>
                <a:lnTo>
                  <a:pt x="1341841" y="1477107"/>
                </a:lnTo>
                <a:lnTo>
                  <a:pt x="1287734" y="1331020"/>
                </a:lnTo>
                <a:lnTo>
                  <a:pt x="1249860" y="1092951"/>
                </a:lnTo>
                <a:lnTo>
                  <a:pt x="1255271" y="881936"/>
                </a:lnTo>
                <a:lnTo>
                  <a:pt x="1358073" y="627635"/>
                </a:lnTo>
                <a:lnTo>
                  <a:pt x="1195753" y="622225"/>
                </a:lnTo>
                <a:lnTo>
                  <a:pt x="1558267" y="205605"/>
                </a:lnTo>
                <a:lnTo>
                  <a:pt x="1763872" y="741259"/>
                </a:lnTo>
                <a:lnTo>
                  <a:pt x="1634016" y="670921"/>
                </a:lnTo>
                <a:lnTo>
                  <a:pt x="1569088" y="822419"/>
                </a:lnTo>
                <a:lnTo>
                  <a:pt x="1542035" y="990149"/>
                </a:lnTo>
                <a:lnTo>
                  <a:pt x="1579910" y="1147058"/>
                </a:lnTo>
                <a:lnTo>
                  <a:pt x="1661069" y="1417590"/>
                </a:lnTo>
                <a:lnTo>
                  <a:pt x="1655659" y="1666480"/>
                </a:lnTo>
                <a:lnTo>
                  <a:pt x="1682712" y="1720587"/>
                </a:lnTo>
                <a:lnTo>
                  <a:pt x="1763872" y="1698944"/>
                </a:lnTo>
                <a:lnTo>
                  <a:pt x="1817978" y="1617784"/>
                </a:lnTo>
                <a:lnTo>
                  <a:pt x="1855853" y="1471697"/>
                </a:lnTo>
                <a:lnTo>
                  <a:pt x="1839621" y="1331020"/>
                </a:lnTo>
                <a:lnTo>
                  <a:pt x="1812568" y="1249860"/>
                </a:lnTo>
                <a:lnTo>
                  <a:pt x="1742229" y="1130826"/>
                </a:lnTo>
                <a:lnTo>
                  <a:pt x="1698944" y="1028023"/>
                </a:lnTo>
                <a:lnTo>
                  <a:pt x="1715176" y="903578"/>
                </a:lnTo>
                <a:lnTo>
                  <a:pt x="1753050" y="811597"/>
                </a:lnTo>
                <a:lnTo>
                  <a:pt x="1812568" y="719616"/>
                </a:lnTo>
                <a:lnTo>
                  <a:pt x="1866674" y="654689"/>
                </a:lnTo>
                <a:lnTo>
                  <a:pt x="1866674" y="524833"/>
                </a:lnTo>
                <a:lnTo>
                  <a:pt x="1780104" y="595171"/>
                </a:lnTo>
                <a:lnTo>
                  <a:pt x="1823389" y="248890"/>
                </a:lnTo>
                <a:lnTo>
                  <a:pt x="2207545" y="405799"/>
                </a:lnTo>
                <a:lnTo>
                  <a:pt x="2077689" y="416620"/>
                </a:lnTo>
                <a:lnTo>
                  <a:pt x="2110153" y="551886"/>
                </a:lnTo>
                <a:lnTo>
                  <a:pt x="2088511" y="752080"/>
                </a:lnTo>
                <a:lnTo>
                  <a:pt x="2023583" y="914400"/>
                </a:lnTo>
                <a:lnTo>
                  <a:pt x="1969476" y="1006381"/>
                </a:lnTo>
                <a:lnTo>
                  <a:pt x="1991119" y="1060487"/>
                </a:lnTo>
                <a:lnTo>
                  <a:pt x="2088511" y="1152468"/>
                </a:lnTo>
                <a:lnTo>
                  <a:pt x="2142617" y="1331020"/>
                </a:lnTo>
                <a:lnTo>
                  <a:pt x="2153439" y="1504161"/>
                </a:lnTo>
                <a:lnTo>
                  <a:pt x="2115564" y="1720587"/>
                </a:lnTo>
                <a:lnTo>
                  <a:pt x="2012762" y="1904549"/>
                </a:lnTo>
                <a:lnTo>
                  <a:pt x="1877495" y="2072279"/>
                </a:lnTo>
                <a:lnTo>
                  <a:pt x="1725997" y="2240009"/>
                </a:lnTo>
                <a:lnTo>
                  <a:pt x="1671891" y="2364454"/>
                </a:lnTo>
                <a:lnTo>
                  <a:pt x="1709765" y="2570059"/>
                </a:lnTo>
              </a:path>
            </a:pathLst>
          </a:custGeom>
          <a:noFill/>
          <a:ln w="19050">
            <a:solidFill>
              <a:srgbClr val="0070C0"/>
            </a:solidFill>
          </a:ln>
          <a:effectLst>
            <a:outerShdw blurRad="50800" dist="12700" dir="5400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cxnSp>
        <p:nvCxnSpPr>
          <p:cNvPr id="151" name="Conector recto 150">
            <a:extLst>
              <a:ext uri="{FF2B5EF4-FFF2-40B4-BE49-F238E27FC236}">
                <a16:creationId xmlns:a16="http://schemas.microsoft.com/office/drawing/2014/main" id="{6C1D8D6F-250F-74D2-A8A1-F776EF604D70}"/>
              </a:ext>
            </a:extLst>
          </p:cNvPr>
          <p:cNvCxnSpPr/>
          <p:nvPr/>
        </p:nvCxnSpPr>
        <p:spPr>
          <a:xfrm>
            <a:off x="8234943" y="5318569"/>
            <a:ext cx="790165" cy="72544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2" name="Conector recto 151">
            <a:extLst>
              <a:ext uri="{FF2B5EF4-FFF2-40B4-BE49-F238E27FC236}">
                <a16:creationId xmlns:a16="http://schemas.microsoft.com/office/drawing/2014/main" id="{AB5D7DC6-F5AF-0541-38B4-134F1B23F8B1}"/>
              </a:ext>
            </a:extLst>
          </p:cNvPr>
          <p:cNvCxnSpPr/>
          <p:nvPr/>
        </p:nvCxnSpPr>
        <p:spPr>
          <a:xfrm>
            <a:off x="5517926" y="4212871"/>
            <a:ext cx="2448864" cy="3618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154" name="Grupo 153">
            <a:extLst>
              <a:ext uri="{FF2B5EF4-FFF2-40B4-BE49-F238E27FC236}">
                <a16:creationId xmlns:a16="http://schemas.microsoft.com/office/drawing/2014/main" id="{9600D5BD-B81A-282E-B11F-703D6755EF91}"/>
              </a:ext>
            </a:extLst>
          </p:cNvPr>
          <p:cNvGrpSpPr/>
          <p:nvPr/>
        </p:nvGrpSpPr>
        <p:grpSpPr>
          <a:xfrm>
            <a:off x="11296832" y="1305475"/>
            <a:ext cx="768040" cy="750797"/>
            <a:chOff x="-114967" y="-136813"/>
            <a:chExt cx="1498714" cy="1466033"/>
          </a:xfrm>
        </p:grpSpPr>
        <p:pic>
          <p:nvPicPr>
            <p:cNvPr id="155" name="Imagen 154">
              <a:extLst>
                <a:ext uri="{FF2B5EF4-FFF2-40B4-BE49-F238E27FC236}">
                  <a16:creationId xmlns:a16="http://schemas.microsoft.com/office/drawing/2014/main" id="{1A600416-5FB5-C78A-9DB3-0CF367A7C4E6}"/>
                </a:ext>
              </a:extLst>
            </p:cNvPr>
            <p:cNvPicPr/>
            <p:nvPr/>
          </p:nvPicPr>
          <p:blipFill>
            <a:blip r:embed="rId4" cstate="print">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156" name="CuadroTexto 13">
              <a:extLst>
                <a:ext uri="{FF2B5EF4-FFF2-40B4-BE49-F238E27FC236}">
                  <a16:creationId xmlns:a16="http://schemas.microsoft.com/office/drawing/2014/main" id="{30344A5E-AB5E-4A2A-47B4-1CBDDBDD5225}"/>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57" name="CuadroTexto 14">
              <a:extLst>
                <a:ext uri="{FF2B5EF4-FFF2-40B4-BE49-F238E27FC236}">
                  <a16:creationId xmlns:a16="http://schemas.microsoft.com/office/drawing/2014/main" id="{8210294A-A8FA-7E8D-3D1D-B38F0962AA4E}"/>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58" name="CuadroTexto 15">
              <a:extLst>
                <a:ext uri="{FF2B5EF4-FFF2-40B4-BE49-F238E27FC236}">
                  <a16:creationId xmlns:a16="http://schemas.microsoft.com/office/drawing/2014/main" id="{79CE6266-BC89-3518-D317-908985ACAFDA}"/>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59" name="CuadroTexto 16">
              <a:extLst>
                <a:ext uri="{FF2B5EF4-FFF2-40B4-BE49-F238E27FC236}">
                  <a16:creationId xmlns:a16="http://schemas.microsoft.com/office/drawing/2014/main" id="{B3858642-0A6C-9DA5-8D60-0191C3AAEC47}"/>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sp>
        <p:nvSpPr>
          <p:cNvPr id="160" name="CuadroTexto 159">
            <a:extLst>
              <a:ext uri="{FF2B5EF4-FFF2-40B4-BE49-F238E27FC236}">
                <a16:creationId xmlns:a16="http://schemas.microsoft.com/office/drawing/2014/main" id="{0578F1BD-068A-39B2-DC62-AF5097916470}"/>
              </a:ext>
            </a:extLst>
          </p:cNvPr>
          <p:cNvSpPr txBox="1"/>
          <p:nvPr/>
        </p:nvSpPr>
        <p:spPr>
          <a:xfrm>
            <a:off x="7919060" y="4098432"/>
            <a:ext cx="775526" cy="276999"/>
          </a:xfrm>
          <a:prstGeom prst="rect">
            <a:avLst/>
          </a:prstGeom>
          <a:noFill/>
        </p:spPr>
        <p:txBody>
          <a:bodyPr wrap="square" rtlCol="0">
            <a:spAutoFit/>
          </a:bodyPr>
          <a:lstStyle/>
          <a:p>
            <a:r>
              <a:rPr lang="es-ES_tradnl" sz="1200" b="1" dirty="0"/>
              <a:t>COBRE</a:t>
            </a:r>
          </a:p>
        </p:txBody>
      </p:sp>
      <p:sp>
        <p:nvSpPr>
          <p:cNvPr id="161" name="CuadroTexto 160">
            <a:extLst>
              <a:ext uri="{FF2B5EF4-FFF2-40B4-BE49-F238E27FC236}">
                <a16:creationId xmlns:a16="http://schemas.microsoft.com/office/drawing/2014/main" id="{5151053D-591C-B306-6A92-694A6B1C3C6A}"/>
              </a:ext>
            </a:extLst>
          </p:cNvPr>
          <p:cNvSpPr txBox="1"/>
          <p:nvPr/>
        </p:nvSpPr>
        <p:spPr>
          <a:xfrm>
            <a:off x="8970518" y="5946420"/>
            <a:ext cx="775526" cy="276999"/>
          </a:xfrm>
          <a:prstGeom prst="rect">
            <a:avLst/>
          </a:prstGeom>
          <a:noFill/>
        </p:spPr>
        <p:txBody>
          <a:bodyPr wrap="square" rtlCol="0">
            <a:spAutoFit/>
          </a:bodyPr>
          <a:lstStyle/>
          <a:p>
            <a:r>
              <a:rPr lang="es-ES_tradnl" sz="1200" b="1" dirty="0"/>
              <a:t>ORO</a:t>
            </a:r>
          </a:p>
        </p:txBody>
      </p:sp>
      <p:grpSp>
        <p:nvGrpSpPr>
          <p:cNvPr id="218" name="Grupo 217">
            <a:extLst>
              <a:ext uri="{FF2B5EF4-FFF2-40B4-BE49-F238E27FC236}">
                <a16:creationId xmlns:a16="http://schemas.microsoft.com/office/drawing/2014/main" id="{DA2CD3FA-0E12-F4BB-4B5E-BE43960A91DF}"/>
              </a:ext>
            </a:extLst>
          </p:cNvPr>
          <p:cNvGrpSpPr/>
          <p:nvPr/>
        </p:nvGrpSpPr>
        <p:grpSpPr>
          <a:xfrm>
            <a:off x="9990845" y="4577247"/>
            <a:ext cx="1195879" cy="1064335"/>
            <a:chOff x="9990845" y="4577247"/>
            <a:chExt cx="1195879" cy="1064335"/>
          </a:xfrm>
        </p:grpSpPr>
        <p:sp>
          <p:nvSpPr>
            <p:cNvPr id="192" name="Arc 569">
              <a:extLst>
                <a:ext uri="{FF2B5EF4-FFF2-40B4-BE49-F238E27FC236}">
                  <a16:creationId xmlns:a16="http://schemas.microsoft.com/office/drawing/2014/main" id="{469F648A-5297-5AE4-43E7-A8E7D0D7FB34}"/>
                </a:ext>
              </a:extLst>
            </p:cNvPr>
            <p:cNvSpPr>
              <a:spLocks noChangeAspect="1"/>
            </p:cNvSpPr>
            <p:nvPr/>
          </p:nvSpPr>
          <p:spPr bwMode="auto">
            <a:xfrm rot="9615439">
              <a:off x="10122389" y="4577247"/>
              <a:ext cx="1064335" cy="1064335"/>
            </a:xfrm>
            <a:custGeom>
              <a:avLst/>
              <a:gdLst>
                <a:gd name="T0" fmla="*/ 2147483646 w 43184"/>
                <a:gd name="T1" fmla="*/ 2147483646 h 43200"/>
                <a:gd name="T2" fmla="*/ 2147483646 w 43184"/>
                <a:gd name="T3" fmla="*/ 2147483646 h 43200"/>
                <a:gd name="T4" fmla="*/ 2147483646 w 43184"/>
                <a:gd name="T5" fmla="*/ 2147483646 h 43200"/>
                <a:gd name="T6" fmla="*/ 0 60000 65536"/>
                <a:gd name="T7" fmla="*/ 0 60000 65536"/>
                <a:gd name="T8" fmla="*/ 0 60000 65536"/>
                <a:gd name="T9" fmla="*/ 0 w 43184"/>
                <a:gd name="T10" fmla="*/ 0 h 43200"/>
                <a:gd name="T11" fmla="*/ 43184 w 43184"/>
                <a:gd name="T12" fmla="*/ 43200 h 43200"/>
              </a:gdLst>
              <a:ahLst/>
              <a:cxnLst>
                <a:cxn ang="T6">
                  <a:pos x="T0" y="T1"/>
                </a:cxn>
                <a:cxn ang="T7">
                  <a:pos x="T2" y="T3"/>
                </a:cxn>
                <a:cxn ang="T8">
                  <a:pos x="T4" y="T5"/>
                </a:cxn>
              </a:cxnLst>
              <a:rect l="T9" t="T10" r="T11" b="T12"/>
              <a:pathLst>
                <a:path w="43184" h="43200" fill="none" extrusionOk="0">
                  <a:moveTo>
                    <a:pt x="39393" y="33844"/>
                  </a:moveTo>
                  <a:cubicBezTo>
                    <a:pt x="35363" y="39701"/>
                    <a:pt x="28709" y="43199"/>
                    <a:pt x="21600" y="43200"/>
                  </a:cubicBezTo>
                  <a:cubicBezTo>
                    <a:pt x="9670" y="43200"/>
                    <a:pt x="0" y="33529"/>
                    <a:pt x="0" y="21600"/>
                  </a:cubicBezTo>
                  <a:cubicBezTo>
                    <a:pt x="0" y="9670"/>
                    <a:pt x="9670" y="0"/>
                    <a:pt x="21600" y="0"/>
                  </a:cubicBezTo>
                  <a:cubicBezTo>
                    <a:pt x="33201" y="-1"/>
                    <a:pt x="42731" y="9165"/>
                    <a:pt x="43183" y="20758"/>
                  </a:cubicBezTo>
                </a:path>
                <a:path w="43184" h="43200" stroke="0" extrusionOk="0">
                  <a:moveTo>
                    <a:pt x="39393" y="33844"/>
                  </a:moveTo>
                  <a:cubicBezTo>
                    <a:pt x="35363" y="39701"/>
                    <a:pt x="28709" y="43199"/>
                    <a:pt x="21600" y="43200"/>
                  </a:cubicBezTo>
                  <a:cubicBezTo>
                    <a:pt x="9670" y="43200"/>
                    <a:pt x="0" y="33529"/>
                    <a:pt x="0" y="21600"/>
                  </a:cubicBezTo>
                  <a:cubicBezTo>
                    <a:pt x="0" y="9670"/>
                    <a:pt x="9670" y="0"/>
                    <a:pt x="21600" y="0"/>
                  </a:cubicBezTo>
                  <a:cubicBezTo>
                    <a:pt x="33201" y="-1"/>
                    <a:pt x="42731" y="9165"/>
                    <a:pt x="43183" y="20758"/>
                  </a:cubicBezTo>
                  <a:lnTo>
                    <a:pt x="21600" y="21600"/>
                  </a:lnTo>
                  <a:lnTo>
                    <a:pt x="39393" y="33844"/>
                  </a:lnTo>
                  <a:close/>
                </a:path>
              </a:pathLst>
            </a:custGeom>
            <a:noFill/>
            <a:ln w="28575" cap="rnd">
              <a:solidFill>
                <a:schemeClr val="tx1"/>
              </a:solidFill>
              <a:round/>
              <a:headEnd/>
              <a:tailEnd type="arrow" w="lg" len="lg"/>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93" name="CuadroTexto 192">
              <a:extLst>
                <a:ext uri="{FF2B5EF4-FFF2-40B4-BE49-F238E27FC236}">
                  <a16:creationId xmlns:a16="http://schemas.microsoft.com/office/drawing/2014/main" id="{C0E3AA83-B3B2-2C56-5F3E-8EB15804510E}"/>
                </a:ext>
              </a:extLst>
            </p:cNvPr>
            <p:cNvSpPr txBox="1"/>
            <p:nvPr/>
          </p:nvSpPr>
          <p:spPr>
            <a:xfrm>
              <a:off x="9990845" y="4986069"/>
              <a:ext cx="293670" cy="369332"/>
            </a:xfrm>
            <a:prstGeom prst="rect">
              <a:avLst/>
            </a:prstGeom>
            <a:noFill/>
          </p:spPr>
          <p:txBody>
            <a:bodyPr wrap="none" rtlCol="0">
              <a:spAutoFit/>
            </a:bodyPr>
            <a:lstStyle/>
            <a:p>
              <a:r>
                <a:rPr lang="es-ES_tradnl" b="1" dirty="0"/>
                <a:t>S</a:t>
              </a:r>
            </a:p>
          </p:txBody>
        </p:sp>
      </p:grpSp>
      <p:sp>
        <p:nvSpPr>
          <p:cNvPr id="149" name="Forma libre 148">
            <a:extLst>
              <a:ext uri="{FF2B5EF4-FFF2-40B4-BE49-F238E27FC236}">
                <a16:creationId xmlns:a16="http://schemas.microsoft.com/office/drawing/2014/main" id="{772A389A-144C-44A8-3216-C43047143CAF}"/>
              </a:ext>
            </a:extLst>
          </p:cNvPr>
          <p:cNvSpPr/>
          <p:nvPr/>
        </p:nvSpPr>
        <p:spPr>
          <a:xfrm>
            <a:off x="7027367" y="4595241"/>
            <a:ext cx="1769283" cy="1368895"/>
          </a:xfrm>
          <a:custGeom>
            <a:avLst/>
            <a:gdLst>
              <a:gd name="connsiteX0" fmla="*/ 1569088 w 1769283"/>
              <a:gd name="connsiteY0" fmla="*/ 1114594 h 1368895"/>
              <a:gd name="connsiteX1" fmla="*/ 1331020 w 1769283"/>
              <a:gd name="connsiteY1" fmla="*/ 1109183 h 1368895"/>
              <a:gd name="connsiteX2" fmla="*/ 1163290 w 1769283"/>
              <a:gd name="connsiteY2" fmla="*/ 1055077 h 1368895"/>
              <a:gd name="connsiteX3" fmla="*/ 957685 w 1769283"/>
              <a:gd name="connsiteY3" fmla="*/ 963096 h 1368895"/>
              <a:gd name="connsiteX4" fmla="*/ 811597 w 1769283"/>
              <a:gd name="connsiteY4" fmla="*/ 908989 h 1368895"/>
              <a:gd name="connsiteX5" fmla="*/ 660099 w 1769283"/>
              <a:gd name="connsiteY5" fmla="*/ 854883 h 1368895"/>
              <a:gd name="connsiteX6" fmla="*/ 470726 w 1769283"/>
              <a:gd name="connsiteY6" fmla="*/ 800776 h 1368895"/>
              <a:gd name="connsiteX7" fmla="*/ 378745 w 1769283"/>
              <a:gd name="connsiteY7" fmla="*/ 719616 h 1368895"/>
              <a:gd name="connsiteX8" fmla="*/ 367924 w 1769283"/>
              <a:gd name="connsiteY8" fmla="*/ 535654 h 1368895"/>
              <a:gd name="connsiteX9" fmla="*/ 411209 w 1769283"/>
              <a:gd name="connsiteY9" fmla="*/ 319228 h 1368895"/>
              <a:gd name="connsiteX10" fmla="*/ 373335 w 1769283"/>
              <a:gd name="connsiteY10" fmla="*/ 167730 h 1368895"/>
              <a:gd name="connsiteX11" fmla="*/ 248890 w 1769283"/>
              <a:gd name="connsiteY11" fmla="*/ 108213 h 1368895"/>
              <a:gd name="connsiteX12" fmla="*/ 357103 w 1769283"/>
              <a:gd name="connsiteY12" fmla="*/ 16232 h 1368895"/>
              <a:gd name="connsiteX13" fmla="*/ 0 w 1769283"/>
              <a:gd name="connsiteY13" fmla="*/ 0 h 1368895"/>
              <a:gd name="connsiteX14" fmla="*/ 32464 w 1769283"/>
              <a:gd name="connsiteY14" fmla="*/ 330050 h 1368895"/>
              <a:gd name="connsiteX15" fmla="*/ 113623 w 1769283"/>
              <a:gd name="connsiteY15" fmla="*/ 254300 h 1368895"/>
              <a:gd name="connsiteX16" fmla="*/ 183962 w 1769283"/>
              <a:gd name="connsiteY16" fmla="*/ 313818 h 1368895"/>
              <a:gd name="connsiteX17" fmla="*/ 151498 w 1769283"/>
              <a:gd name="connsiteY17" fmla="*/ 465316 h 1368895"/>
              <a:gd name="connsiteX18" fmla="*/ 97391 w 1769283"/>
              <a:gd name="connsiteY18" fmla="*/ 622225 h 1368895"/>
              <a:gd name="connsiteX19" fmla="*/ 91981 w 1769283"/>
              <a:gd name="connsiteY19" fmla="*/ 773723 h 1368895"/>
              <a:gd name="connsiteX20" fmla="*/ 173141 w 1769283"/>
              <a:gd name="connsiteY20" fmla="*/ 908989 h 1368895"/>
              <a:gd name="connsiteX21" fmla="*/ 405799 w 1769283"/>
              <a:gd name="connsiteY21" fmla="*/ 1033434 h 1368895"/>
              <a:gd name="connsiteX22" fmla="*/ 643867 w 1769283"/>
              <a:gd name="connsiteY22" fmla="*/ 1125415 h 1368895"/>
              <a:gd name="connsiteX23" fmla="*/ 908989 w 1769283"/>
              <a:gd name="connsiteY23" fmla="*/ 1239039 h 1368895"/>
              <a:gd name="connsiteX24" fmla="*/ 1141647 w 1769283"/>
              <a:gd name="connsiteY24" fmla="*/ 1320199 h 1368895"/>
              <a:gd name="connsiteX25" fmla="*/ 1374305 w 1769283"/>
              <a:gd name="connsiteY25" fmla="*/ 1368895 h 1368895"/>
              <a:gd name="connsiteX26" fmla="*/ 1769283 w 1769283"/>
              <a:gd name="connsiteY26" fmla="*/ 1347252 h 1368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769283" h="1368895">
                <a:moveTo>
                  <a:pt x="1569088" y="1114594"/>
                </a:moveTo>
                <a:lnTo>
                  <a:pt x="1331020" y="1109183"/>
                </a:lnTo>
                <a:lnTo>
                  <a:pt x="1163290" y="1055077"/>
                </a:lnTo>
                <a:lnTo>
                  <a:pt x="957685" y="963096"/>
                </a:lnTo>
                <a:lnTo>
                  <a:pt x="811597" y="908989"/>
                </a:lnTo>
                <a:lnTo>
                  <a:pt x="660099" y="854883"/>
                </a:lnTo>
                <a:lnTo>
                  <a:pt x="470726" y="800776"/>
                </a:lnTo>
                <a:lnTo>
                  <a:pt x="378745" y="719616"/>
                </a:lnTo>
                <a:lnTo>
                  <a:pt x="367924" y="535654"/>
                </a:lnTo>
                <a:lnTo>
                  <a:pt x="411209" y="319228"/>
                </a:lnTo>
                <a:lnTo>
                  <a:pt x="373335" y="167730"/>
                </a:lnTo>
                <a:lnTo>
                  <a:pt x="248890" y="108213"/>
                </a:lnTo>
                <a:lnTo>
                  <a:pt x="357103" y="16232"/>
                </a:lnTo>
                <a:lnTo>
                  <a:pt x="0" y="0"/>
                </a:lnTo>
                <a:lnTo>
                  <a:pt x="32464" y="330050"/>
                </a:lnTo>
                <a:lnTo>
                  <a:pt x="113623" y="254300"/>
                </a:lnTo>
                <a:lnTo>
                  <a:pt x="183962" y="313818"/>
                </a:lnTo>
                <a:lnTo>
                  <a:pt x="151498" y="465316"/>
                </a:lnTo>
                <a:lnTo>
                  <a:pt x="97391" y="622225"/>
                </a:lnTo>
                <a:lnTo>
                  <a:pt x="91981" y="773723"/>
                </a:lnTo>
                <a:lnTo>
                  <a:pt x="173141" y="908989"/>
                </a:lnTo>
                <a:lnTo>
                  <a:pt x="405799" y="1033434"/>
                </a:lnTo>
                <a:lnTo>
                  <a:pt x="643867" y="1125415"/>
                </a:lnTo>
                <a:lnTo>
                  <a:pt x="908989" y="1239039"/>
                </a:lnTo>
                <a:lnTo>
                  <a:pt x="1141647" y="1320199"/>
                </a:lnTo>
                <a:lnTo>
                  <a:pt x="1374305" y="1368895"/>
                </a:lnTo>
                <a:lnTo>
                  <a:pt x="1769283" y="1347252"/>
                </a:lnTo>
              </a:path>
            </a:pathLst>
          </a:custGeom>
          <a:noFill/>
          <a:ln w="19050">
            <a:solidFill>
              <a:srgbClr val="0070C0"/>
            </a:solidFill>
          </a:ln>
          <a:effectLst>
            <a:outerShdw blurRad="50800" dist="12700" dir="5400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33" name="Elipse 132">
            <a:extLst>
              <a:ext uri="{FF2B5EF4-FFF2-40B4-BE49-F238E27FC236}">
                <a16:creationId xmlns:a16="http://schemas.microsoft.com/office/drawing/2014/main" id="{785E3731-30A7-C815-7202-29C7656ACA51}"/>
              </a:ext>
            </a:extLst>
          </p:cNvPr>
          <p:cNvSpPr/>
          <p:nvPr/>
        </p:nvSpPr>
        <p:spPr>
          <a:xfrm>
            <a:off x="7280193" y="1928925"/>
            <a:ext cx="135924" cy="14679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bg1"/>
                </a:solidFill>
              </a:rPr>
              <a:t>3</a:t>
            </a:r>
          </a:p>
        </p:txBody>
      </p:sp>
      <p:sp>
        <p:nvSpPr>
          <p:cNvPr id="163" name="Forma libre 162">
            <a:extLst>
              <a:ext uri="{FF2B5EF4-FFF2-40B4-BE49-F238E27FC236}">
                <a16:creationId xmlns:a16="http://schemas.microsoft.com/office/drawing/2014/main" id="{919F6ED5-D765-94F2-E803-C9ADD0D4D1BD}"/>
              </a:ext>
            </a:extLst>
          </p:cNvPr>
          <p:cNvSpPr/>
          <p:nvPr/>
        </p:nvSpPr>
        <p:spPr>
          <a:xfrm>
            <a:off x="6786676" y="2282215"/>
            <a:ext cx="353506" cy="311085"/>
          </a:xfrm>
          <a:custGeom>
            <a:avLst/>
            <a:gdLst>
              <a:gd name="connsiteX0" fmla="*/ 113122 w 353506"/>
              <a:gd name="connsiteY0" fmla="*/ 268664 h 311085"/>
              <a:gd name="connsiteX1" fmla="*/ 0 w 353506"/>
              <a:gd name="connsiteY1" fmla="*/ 273378 h 311085"/>
              <a:gd name="connsiteX2" fmla="*/ 230957 w 353506"/>
              <a:gd name="connsiteY2" fmla="*/ 0 h 311085"/>
              <a:gd name="connsiteX3" fmla="*/ 353506 w 353506"/>
              <a:gd name="connsiteY3" fmla="*/ 311085 h 311085"/>
              <a:gd name="connsiteX4" fmla="*/ 263951 w 353506"/>
              <a:gd name="connsiteY4" fmla="*/ 282805 h 3110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506" h="311085">
                <a:moveTo>
                  <a:pt x="113122" y="268664"/>
                </a:moveTo>
                <a:lnTo>
                  <a:pt x="0" y="273378"/>
                </a:lnTo>
                <a:lnTo>
                  <a:pt x="230957" y="0"/>
                </a:lnTo>
                <a:lnTo>
                  <a:pt x="353506" y="311085"/>
                </a:lnTo>
                <a:lnTo>
                  <a:pt x="263951" y="282805"/>
                </a:lnTo>
              </a:path>
            </a:pathLst>
          </a:custGeom>
          <a:noFill/>
          <a:ln w="19050">
            <a:solidFill>
              <a:srgbClr val="0070C0"/>
            </a:solidFill>
          </a:ln>
          <a:effectLst>
            <a:outerShdw blurRad="50800" dist="12700" dir="5400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nvGrpSpPr>
          <p:cNvPr id="164" name="Grupo 163">
            <a:extLst>
              <a:ext uri="{FF2B5EF4-FFF2-40B4-BE49-F238E27FC236}">
                <a16:creationId xmlns:a16="http://schemas.microsoft.com/office/drawing/2014/main" id="{D1B4AF9A-06F3-3DAE-459D-4BAE3A154473}"/>
              </a:ext>
            </a:extLst>
          </p:cNvPr>
          <p:cNvGrpSpPr/>
          <p:nvPr/>
        </p:nvGrpSpPr>
        <p:grpSpPr>
          <a:xfrm>
            <a:off x="5611441" y="2232363"/>
            <a:ext cx="242820" cy="675185"/>
            <a:chOff x="5288430" y="2410263"/>
            <a:chExt cx="242820" cy="675185"/>
          </a:xfrm>
        </p:grpSpPr>
        <p:cxnSp>
          <p:nvCxnSpPr>
            <p:cNvPr id="165" name="Conector recto 164">
              <a:extLst>
                <a:ext uri="{FF2B5EF4-FFF2-40B4-BE49-F238E27FC236}">
                  <a16:creationId xmlns:a16="http://schemas.microsoft.com/office/drawing/2014/main" id="{A2B4858F-A4F9-B07F-2D33-7C476C9D015E}"/>
                </a:ext>
              </a:extLst>
            </p:cNvPr>
            <p:cNvCxnSpPr/>
            <p:nvPr/>
          </p:nvCxnSpPr>
          <p:spPr>
            <a:xfrm>
              <a:off x="5338919" y="2550509"/>
              <a:ext cx="192331" cy="30477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66" name="CuadroTexto 165">
              <a:extLst>
                <a:ext uri="{FF2B5EF4-FFF2-40B4-BE49-F238E27FC236}">
                  <a16:creationId xmlns:a16="http://schemas.microsoft.com/office/drawing/2014/main" id="{BBAF0CC5-A57A-C6EA-78E5-71DDDDAEDF4B}"/>
                </a:ext>
              </a:extLst>
            </p:cNvPr>
            <p:cNvSpPr txBox="1"/>
            <p:nvPr/>
          </p:nvSpPr>
          <p:spPr>
            <a:xfrm rot="3460000">
              <a:off x="5050865" y="2647828"/>
              <a:ext cx="675185" cy="200055"/>
            </a:xfrm>
            <a:prstGeom prst="rect">
              <a:avLst/>
            </a:prstGeom>
            <a:noFill/>
          </p:spPr>
          <p:txBody>
            <a:bodyPr wrap="none" rtlCol="0">
              <a:spAutoFit/>
            </a:bodyPr>
            <a:lstStyle/>
            <a:p>
              <a:r>
                <a:rPr lang="es-ES_tradnl" sz="700" dirty="0"/>
                <a:t>ROPE BRIDGE</a:t>
              </a:r>
            </a:p>
          </p:txBody>
        </p:sp>
      </p:grpSp>
      <p:sp>
        <p:nvSpPr>
          <p:cNvPr id="215" name="CuadroTexto 214">
            <a:extLst>
              <a:ext uri="{FF2B5EF4-FFF2-40B4-BE49-F238E27FC236}">
                <a16:creationId xmlns:a16="http://schemas.microsoft.com/office/drawing/2014/main" id="{6A2CD938-964B-353E-3962-A46BAD2582E8}"/>
              </a:ext>
            </a:extLst>
          </p:cNvPr>
          <p:cNvSpPr txBox="1"/>
          <p:nvPr/>
        </p:nvSpPr>
        <p:spPr>
          <a:xfrm>
            <a:off x="4473041" y="4797788"/>
            <a:ext cx="1473777" cy="369332"/>
          </a:xfrm>
          <a:prstGeom prst="rect">
            <a:avLst/>
          </a:prstGeom>
          <a:noFill/>
        </p:spPr>
        <p:txBody>
          <a:bodyPr wrap="square">
            <a:spAutoFit/>
          </a:bodyPr>
          <a:lstStyle/>
          <a:p>
            <a:r>
              <a:rPr lang="es-ES_tradnl" sz="1800" b="1" u="sng" dirty="0">
                <a:solidFill>
                  <a:prstClr val="black"/>
                </a:solidFill>
              </a:rPr>
              <a:t>ETAPA 1 </a:t>
            </a:r>
            <a:endParaRPr lang="es-ES_tradnl" u="sng" dirty="0"/>
          </a:p>
        </p:txBody>
      </p:sp>
      <p:sp>
        <p:nvSpPr>
          <p:cNvPr id="216" name="CuadroTexto 215">
            <a:extLst>
              <a:ext uri="{FF2B5EF4-FFF2-40B4-BE49-F238E27FC236}">
                <a16:creationId xmlns:a16="http://schemas.microsoft.com/office/drawing/2014/main" id="{31D61E23-E1E3-6A7E-CC72-0B357EA4E1D3}"/>
              </a:ext>
            </a:extLst>
          </p:cNvPr>
          <p:cNvSpPr txBox="1"/>
          <p:nvPr/>
        </p:nvSpPr>
        <p:spPr>
          <a:xfrm>
            <a:off x="4347490" y="1801427"/>
            <a:ext cx="1473777" cy="369332"/>
          </a:xfrm>
          <a:prstGeom prst="rect">
            <a:avLst/>
          </a:prstGeom>
          <a:noFill/>
        </p:spPr>
        <p:txBody>
          <a:bodyPr wrap="square">
            <a:spAutoFit/>
          </a:bodyPr>
          <a:lstStyle/>
          <a:p>
            <a:r>
              <a:rPr lang="es-ES_tradnl" sz="1800" b="1" u="sng" dirty="0">
                <a:solidFill>
                  <a:prstClr val="black"/>
                </a:solidFill>
              </a:rPr>
              <a:t>ETAPA 2 </a:t>
            </a:r>
            <a:endParaRPr lang="es-ES_tradnl" u="sng" dirty="0"/>
          </a:p>
        </p:txBody>
      </p:sp>
      <p:sp>
        <p:nvSpPr>
          <p:cNvPr id="2" name="Elipse 1">
            <a:extLst>
              <a:ext uri="{FF2B5EF4-FFF2-40B4-BE49-F238E27FC236}">
                <a16:creationId xmlns:a16="http://schemas.microsoft.com/office/drawing/2014/main" id="{597A60EF-940F-4268-0A99-60C7B4104996}"/>
              </a:ext>
            </a:extLst>
          </p:cNvPr>
          <p:cNvSpPr/>
          <p:nvPr/>
        </p:nvSpPr>
        <p:spPr>
          <a:xfrm>
            <a:off x="79878" y="2218712"/>
            <a:ext cx="135924" cy="14679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bg1"/>
                </a:solidFill>
              </a:rPr>
              <a:t>1</a:t>
            </a:r>
          </a:p>
        </p:txBody>
      </p:sp>
      <p:sp>
        <p:nvSpPr>
          <p:cNvPr id="3" name="Elipse 2">
            <a:extLst>
              <a:ext uri="{FF2B5EF4-FFF2-40B4-BE49-F238E27FC236}">
                <a16:creationId xmlns:a16="http://schemas.microsoft.com/office/drawing/2014/main" id="{338D3D2D-01B1-EF59-9A7F-151479B71E75}"/>
              </a:ext>
            </a:extLst>
          </p:cNvPr>
          <p:cNvSpPr/>
          <p:nvPr/>
        </p:nvSpPr>
        <p:spPr>
          <a:xfrm>
            <a:off x="68156" y="2605572"/>
            <a:ext cx="135924" cy="14679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bg1"/>
                </a:solidFill>
              </a:rPr>
              <a:t>2</a:t>
            </a:r>
          </a:p>
        </p:txBody>
      </p:sp>
      <p:sp>
        <p:nvSpPr>
          <p:cNvPr id="9" name="Elipse 8">
            <a:extLst>
              <a:ext uri="{FF2B5EF4-FFF2-40B4-BE49-F238E27FC236}">
                <a16:creationId xmlns:a16="http://schemas.microsoft.com/office/drawing/2014/main" id="{A3CB6E32-6D68-25B0-7E11-04D64D35DFE5}"/>
              </a:ext>
            </a:extLst>
          </p:cNvPr>
          <p:cNvSpPr/>
          <p:nvPr/>
        </p:nvSpPr>
        <p:spPr>
          <a:xfrm>
            <a:off x="79880" y="3133108"/>
            <a:ext cx="135924" cy="14679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bg1"/>
                </a:solidFill>
              </a:rPr>
              <a:t>3</a:t>
            </a:r>
          </a:p>
        </p:txBody>
      </p:sp>
      <p:grpSp>
        <p:nvGrpSpPr>
          <p:cNvPr id="23" name="Grupo 22">
            <a:extLst>
              <a:ext uri="{FF2B5EF4-FFF2-40B4-BE49-F238E27FC236}">
                <a16:creationId xmlns:a16="http://schemas.microsoft.com/office/drawing/2014/main" id="{FBE4EC4C-86D7-C9D1-1178-CE67000C5A9F}"/>
              </a:ext>
            </a:extLst>
          </p:cNvPr>
          <p:cNvGrpSpPr/>
          <p:nvPr/>
        </p:nvGrpSpPr>
        <p:grpSpPr>
          <a:xfrm>
            <a:off x="7173458" y="2171339"/>
            <a:ext cx="179129" cy="165603"/>
            <a:chOff x="7611191" y="2683863"/>
            <a:chExt cx="618409" cy="519734"/>
          </a:xfrm>
        </p:grpSpPr>
        <p:sp>
          <p:nvSpPr>
            <p:cNvPr id="24" name="Elipse 23">
              <a:extLst>
                <a:ext uri="{FF2B5EF4-FFF2-40B4-BE49-F238E27FC236}">
                  <a16:creationId xmlns:a16="http://schemas.microsoft.com/office/drawing/2014/main" id="{A6164C1E-8836-2E29-28F5-6FEB5CF8C6C2}"/>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sz="700"/>
            </a:p>
          </p:txBody>
        </p:sp>
        <p:sp>
          <p:nvSpPr>
            <p:cNvPr id="25" name="CuadroTexto 24">
              <a:extLst>
                <a:ext uri="{FF2B5EF4-FFF2-40B4-BE49-F238E27FC236}">
                  <a16:creationId xmlns:a16="http://schemas.microsoft.com/office/drawing/2014/main" id="{FBB9C292-32BB-D83F-4538-061C62086718}"/>
                </a:ext>
              </a:extLst>
            </p:cNvPr>
            <p:cNvSpPr txBox="1"/>
            <p:nvPr/>
          </p:nvSpPr>
          <p:spPr>
            <a:xfrm>
              <a:off x="7611191" y="2683863"/>
              <a:ext cx="541046" cy="389850"/>
            </a:xfrm>
            <a:prstGeom prst="rect">
              <a:avLst/>
            </a:prstGeom>
            <a:noFill/>
          </p:spPr>
          <p:txBody>
            <a:bodyPr wrap="none" rtlCol="0">
              <a:spAutoFit/>
            </a:bodyPr>
            <a:lstStyle/>
            <a:p>
              <a:r>
                <a:rPr lang="es-CL" sz="700" dirty="0">
                  <a:solidFill>
                    <a:schemeClr val="bg1"/>
                  </a:solidFill>
                </a:rPr>
                <a:t>B2</a:t>
              </a:r>
            </a:p>
          </p:txBody>
        </p:sp>
      </p:grpSp>
      <p:grpSp>
        <p:nvGrpSpPr>
          <p:cNvPr id="26" name="Grupo 25">
            <a:extLst>
              <a:ext uri="{FF2B5EF4-FFF2-40B4-BE49-F238E27FC236}">
                <a16:creationId xmlns:a16="http://schemas.microsoft.com/office/drawing/2014/main" id="{AE49A2D0-F3A2-3763-3D5F-AFB9FF6D7254}"/>
              </a:ext>
            </a:extLst>
          </p:cNvPr>
          <p:cNvGrpSpPr/>
          <p:nvPr/>
        </p:nvGrpSpPr>
        <p:grpSpPr>
          <a:xfrm>
            <a:off x="6914377" y="2011319"/>
            <a:ext cx="277640" cy="200055"/>
            <a:chOff x="7558577" y="2683863"/>
            <a:chExt cx="958500" cy="627859"/>
          </a:xfrm>
        </p:grpSpPr>
        <p:sp>
          <p:nvSpPr>
            <p:cNvPr id="27" name="Elipse 26">
              <a:extLst>
                <a:ext uri="{FF2B5EF4-FFF2-40B4-BE49-F238E27FC236}">
                  <a16:creationId xmlns:a16="http://schemas.microsoft.com/office/drawing/2014/main" id="{F3436696-5229-F107-AB6E-5332E0336F40}"/>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sz="700"/>
            </a:p>
          </p:txBody>
        </p:sp>
        <p:sp>
          <p:nvSpPr>
            <p:cNvPr id="28" name="CuadroTexto 27">
              <a:extLst>
                <a:ext uri="{FF2B5EF4-FFF2-40B4-BE49-F238E27FC236}">
                  <a16:creationId xmlns:a16="http://schemas.microsoft.com/office/drawing/2014/main" id="{A4FE16C8-5D1A-22C7-7F63-3CEFF98BF71E}"/>
                </a:ext>
              </a:extLst>
            </p:cNvPr>
            <p:cNvSpPr txBox="1"/>
            <p:nvPr/>
          </p:nvSpPr>
          <p:spPr>
            <a:xfrm>
              <a:off x="7558577" y="2683863"/>
              <a:ext cx="958500" cy="627859"/>
            </a:xfrm>
            <a:prstGeom prst="rect">
              <a:avLst/>
            </a:prstGeom>
            <a:noFill/>
          </p:spPr>
          <p:txBody>
            <a:bodyPr wrap="none" rtlCol="0">
              <a:spAutoFit/>
            </a:bodyPr>
            <a:lstStyle/>
            <a:p>
              <a:r>
                <a:rPr lang="es-CL" sz="700" dirty="0">
                  <a:solidFill>
                    <a:schemeClr val="bg1"/>
                  </a:solidFill>
                </a:rPr>
                <a:t>B1</a:t>
              </a:r>
            </a:p>
          </p:txBody>
        </p:sp>
      </p:grpSp>
      <p:grpSp>
        <p:nvGrpSpPr>
          <p:cNvPr id="29" name="Grupo 28">
            <a:extLst>
              <a:ext uri="{FF2B5EF4-FFF2-40B4-BE49-F238E27FC236}">
                <a16:creationId xmlns:a16="http://schemas.microsoft.com/office/drawing/2014/main" id="{9E667AF6-DBAE-EEAD-FBE1-B5D23BE4E995}"/>
              </a:ext>
            </a:extLst>
          </p:cNvPr>
          <p:cNvGrpSpPr/>
          <p:nvPr/>
        </p:nvGrpSpPr>
        <p:grpSpPr>
          <a:xfrm>
            <a:off x="6800077" y="2293259"/>
            <a:ext cx="277640" cy="200055"/>
            <a:chOff x="7558577" y="2683863"/>
            <a:chExt cx="958500" cy="627859"/>
          </a:xfrm>
        </p:grpSpPr>
        <p:sp>
          <p:nvSpPr>
            <p:cNvPr id="30" name="Elipse 29">
              <a:extLst>
                <a:ext uri="{FF2B5EF4-FFF2-40B4-BE49-F238E27FC236}">
                  <a16:creationId xmlns:a16="http://schemas.microsoft.com/office/drawing/2014/main" id="{6BA085BC-3256-6DD4-1850-13506314B628}"/>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sz="700"/>
            </a:p>
          </p:txBody>
        </p:sp>
        <p:sp>
          <p:nvSpPr>
            <p:cNvPr id="31" name="CuadroTexto 30">
              <a:extLst>
                <a:ext uri="{FF2B5EF4-FFF2-40B4-BE49-F238E27FC236}">
                  <a16:creationId xmlns:a16="http://schemas.microsoft.com/office/drawing/2014/main" id="{A1DE9E2D-99F7-FEEB-4573-0DCF637D7B17}"/>
                </a:ext>
              </a:extLst>
            </p:cNvPr>
            <p:cNvSpPr txBox="1"/>
            <p:nvPr/>
          </p:nvSpPr>
          <p:spPr>
            <a:xfrm>
              <a:off x="7558577" y="2683863"/>
              <a:ext cx="958500" cy="627859"/>
            </a:xfrm>
            <a:prstGeom prst="rect">
              <a:avLst/>
            </a:prstGeom>
            <a:noFill/>
          </p:spPr>
          <p:txBody>
            <a:bodyPr wrap="none" rtlCol="0">
              <a:spAutoFit/>
            </a:bodyPr>
            <a:lstStyle/>
            <a:p>
              <a:r>
                <a:rPr lang="es-CL" sz="700" dirty="0">
                  <a:solidFill>
                    <a:schemeClr val="bg1"/>
                  </a:solidFill>
                </a:rPr>
                <a:t>B3</a:t>
              </a:r>
            </a:p>
          </p:txBody>
        </p:sp>
      </p:grpSp>
      <p:grpSp>
        <p:nvGrpSpPr>
          <p:cNvPr id="33" name="Grupo 32">
            <a:extLst>
              <a:ext uri="{FF2B5EF4-FFF2-40B4-BE49-F238E27FC236}">
                <a16:creationId xmlns:a16="http://schemas.microsoft.com/office/drawing/2014/main" id="{82EE0B5B-6B5E-C8B2-1B0B-E11F3B0A2D39}"/>
              </a:ext>
            </a:extLst>
          </p:cNvPr>
          <p:cNvGrpSpPr/>
          <p:nvPr/>
        </p:nvGrpSpPr>
        <p:grpSpPr>
          <a:xfrm>
            <a:off x="5790703" y="2226159"/>
            <a:ext cx="302156" cy="245065"/>
            <a:chOff x="4671060" y="4734062"/>
            <a:chExt cx="647700" cy="577851"/>
          </a:xfrm>
        </p:grpSpPr>
        <p:sp>
          <p:nvSpPr>
            <p:cNvPr id="34" name="Rectangle 64">
              <a:extLst>
                <a:ext uri="{FF2B5EF4-FFF2-40B4-BE49-F238E27FC236}">
                  <a16:creationId xmlns:a16="http://schemas.microsoft.com/office/drawing/2014/main" id="{8B971ABE-965D-7B57-C718-F6AFBC3F95A7}"/>
                </a:ext>
              </a:extLst>
            </p:cNvPr>
            <p:cNvSpPr>
              <a:spLocks noChangeAspect="1" noChangeArrowheads="1"/>
            </p:cNvSpPr>
            <p:nvPr/>
          </p:nvSpPr>
          <p:spPr bwMode="auto">
            <a:xfrm>
              <a:off x="4671060" y="4880113"/>
              <a:ext cx="647700" cy="431800"/>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grpSp>
          <p:nvGrpSpPr>
            <p:cNvPr id="35" name="Grupo 34">
              <a:extLst>
                <a:ext uri="{FF2B5EF4-FFF2-40B4-BE49-F238E27FC236}">
                  <a16:creationId xmlns:a16="http://schemas.microsoft.com/office/drawing/2014/main" id="{22C1EF00-A394-3A94-319F-CE30EAF6CF0D}"/>
                </a:ext>
              </a:extLst>
            </p:cNvPr>
            <p:cNvGrpSpPr/>
            <p:nvPr/>
          </p:nvGrpSpPr>
          <p:grpSpPr>
            <a:xfrm>
              <a:off x="4831799" y="4734062"/>
              <a:ext cx="317246" cy="100073"/>
              <a:chOff x="4351918" y="4879675"/>
              <a:chExt cx="317246" cy="100073"/>
            </a:xfrm>
          </p:grpSpPr>
          <p:sp>
            <p:nvSpPr>
              <p:cNvPr id="43" name="Elipse 42">
                <a:extLst>
                  <a:ext uri="{FF2B5EF4-FFF2-40B4-BE49-F238E27FC236}">
                    <a16:creationId xmlns:a16="http://schemas.microsoft.com/office/drawing/2014/main" id="{9A76E04E-B7C3-2C7E-0D26-DDD42A07BE7B}"/>
                  </a:ext>
                </a:extLst>
              </p:cNvPr>
              <p:cNvSpPr/>
              <p:nvPr/>
            </p:nvSpPr>
            <p:spPr>
              <a:xfrm>
                <a:off x="4351918" y="4879677"/>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44" name="Elipse 43">
                <a:extLst>
                  <a:ext uri="{FF2B5EF4-FFF2-40B4-BE49-F238E27FC236}">
                    <a16:creationId xmlns:a16="http://schemas.microsoft.com/office/drawing/2014/main" id="{2EFEB224-D476-61F2-3721-2B3539F66783}"/>
                  </a:ext>
                </a:extLst>
              </p:cNvPr>
              <p:cNvSpPr/>
              <p:nvPr/>
            </p:nvSpPr>
            <p:spPr>
              <a:xfrm>
                <a:off x="4463820" y="4879676"/>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45" name="Elipse 44">
                <a:extLst>
                  <a:ext uri="{FF2B5EF4-FFF2-40B4-BE49-F238E27FC236}">
                    <a16:creationId xmlns:a16="http://schemas.microsoft.com/office/drawing/2014/main" id="{3A11897C-8AB7-F697-9642-0529F5F5A737}"/>
                  </a:ext>
                </a:extLst>
              </p:cNvPr>
              <p:cNvSpPr/>
              <p:nvPr/>
            </p:nvSpPr>
            <p:spPr>
              <a:xfrm>
                <a:off x="4575722" y="4879675"/>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grpSp>
          <p:nvGrpSpPr>
            <p:cNvPr id="36" name="Group 482">
              <a:extLst>
                <a:ext uri="{FF2B5EF4-FFF2-40B4-BE49-F238E27FC236}">
                  <a16:creationId xmlns:a16="http://schemas.microsoft.com/office/drawing/2014/main" id="{D1A98299-A5CD-D724-1859-95ACBB5D3611}"/>
                </a:ext>
              </a:extLst>
            </p:cNvPr>
            <p:cNvGrpSpPr>
              <a:grpSpLocks/>
            </p:cNvGrpSpPr>
            <p:nvPr/>
          </p:nvGrpSpPr>
          <p:grpSpPr bwMode="auto">
            <a:xfrm>
              <a:off x="4914222" y="4904901"/>
              <a:ext cx="152400" cy="384175"/>
              <a:chOff x="2514" y="1041"/>
              <a:chExt cx="96" cy="242"/>
            </a:xfrm>
          </p:grpSpPr>
          <p:sp>
            <p:nvSpPr>
              <p:cNvPr id="37" name="Oval 475">
                <a:extLst>
                  <a:ext uri="{FF2B5EF4-FFF2-40B4-BE49-F238E27FC236}">
                    <a16:creationId xmlns:a16="http://schemas.microsoft.com/office/drawing/2014/main" id="{F355E0D1-FF65-3245-B1B0-E0F55260B845}"/>
                  </a:ext>
                </a:extLst>
              </p:cNvPr>
              <p:cNvSpPr>
                <a:spLocks noChangeAspect="1" noChangeArrowheads="1"/>
              </p:cNvSpPr>
              <p:nvPr/>
            </p:nvSpPr>
            <p:spPr bwMode="auto">
              <a:xfrm>
                <a:off x="2534" y="1226"/>
                <a:ext cx="57" cy="57"/>
              </a:xfrm>
              <a:prstGeom prst="ellipse">
                <a:avLst/>
              </a:prstGeom>
              <a:noFill/>
              <a:ln w="12700"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a:p>
            </p:txBody>
          </p:sp>
          <p:grpSp>
            <p:nvGrpSpPr>
              <p:cNvPr id="38" name="Group 476">
                <a:extLst>
                  <a:ext uri="{FF2B5EF4-FFF2-40B4-BE49-F238E27FC236}">
                    <a16:creationId xmlns:a16="http://schemas.microsoft.com/office/drawing/2014/main" id="{491919B5-E596-ED43-A698-DA9C2C5D5898}"/>
                  </a:ext>
                </a:extLst>
              </p:cNvPr>
              <p:cNvGrpSpPr>
                <a:grpSpLocks/>
              </p:cNvGrpSpPr>
              <p:nvPr/>
            </p:nvGrpSpPr>
            <p:grpSpPr bwMode="auto">
              <a:xfrm>
                <a:off x="2514" y="1041"/>
                <a:ext cx="96" cy="187"/>
                <a:chOff x="4079" y="658"/>
                <a:chExt cx="96" cy="187"/>
              </a:xfrm>
            </p:grpSpPr>
            <p:sp>
              <p:nvSpPr>
                <p:cNvPr id="41" name="Freeform 477">
                  <a:extLst>
                    <a:ext uri="{FF2B5EF4-FFF2-40B4-BE49-F238E27FC236}">
                      <a16:creationId xmlns:a16="http://schemas.microsoft.com/office/drawing/2014/main" id="{44525CF8-9557-4BC1-93A7-78C202C28E11}"/>
                    </a:ext>
                  </a:extLst>
                </p:cNvPr>
                <p:cNvSpPr>
                  <a:spLocks/>
                </p:cNvSpPr>
                <p:nvPr/>
              </p:nvSpPr>
              <p:spPr bwMode="auto">
                <a:xfrm>
                  <a:off x="4079" y="658"/>
                  <a:ext cx="96" cy="48"/>
                </a:xfrm>
                <a:custGeom>
                  <a:avLst/>
                  <a:gdLst>
                    <a:gd name="T0" fmla="*/ 0 w 96"/>
                    <a:gd name="T1" fmla="*/ 48 h 48"/>
                    <a:gd name="T2" fmla="*/ 48 w 96"/>
                    <a:gd name="T3" fmla="*/ 0 h 48"/>
                    <a:gd name="T4" fmla="*/ 96 w 96"/>
                    <a:gd name="T5" fmla="*/ 48 h 48"/>
                    <a:gd name="T6" fmla="*/ 0 60000 65536"/>
                    <a:gd name="T7" fmla="*/ 0 60000 65536"/>
                    <a:gd name="T8" fmla="*/ 0 60000 65536"/>
                    <a:gd name="T9" fmla="*/ 0 w 96"/>
                    <a:gd name="T10" fmla="*/ 0 h 48"/>
                    <a:gd name="T11" fmla="*/ 96 w 96"/>
                    <a:gd name="T12" fmla="*/ 48 h 48"/>
                  </a:gdLst>
                  <a:ahLst/>
                  <a:cxnLst>
                    <a:cxn ang="T6">
                      <a:pos x="T0" y="T1"/>
                    </a:cxn>
                    <a:cxn ang="T7">
                      <a:pos x="T2" y="T3"/>
                    </a:cxn>
                    <a:cxn ang="T8">
                      <a:pos x="T4" y="T5"/>
                    </a:cxn>
                  </a:cxnLst>
                  <a:rect l="T9" t="T10" r="T11" b="T12"/>
                  <a:pathLst>
                    <a:path w="96" h="48">
                      <a:moveTo>
                        <a:pt x="0" y="48"/>
                      </a:moveTo>
                      <a:lnTo>
                        <a:pt x="48" y="0"/>
                      </a:lnTo>
                      <a:lnTo>
                        <a:pt x="96" y="48"/>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42" name="Line 478">
                  <a:extLst>
                    <a:ext uri="{FF2B5EF4-FFF2-40B4-BE49-F238E27FC236}">
                      <a16:creationId xmlns:a16="http://schemas.microsoft.com/office/drawing/2014/main" id="{5075163E-F058-91E9-4E8D-026125EE8D6C}"/>
                    </a:ext>
                  </a:extLst>
                </p:cNvPr>
                <p:cNvSpPr>
                  <a:spLocks noChangeShapeType="1"/>
                </p:cNvSpPr>
                <p:nvPr/>
              </p:nvSpPr>
              <p:spPr bwMode="auto">
                <a:xfrm>
                  <a:off x="4127" y="663"/>
                  <a:ext cx="0" cy="182"/>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sp>
            <p:nvSpPr>
              <p:cNvPr id="39" name="Line 479">
                <a:extLst>
                  <a:ext uri="{FF2B5EF4-FFF2-40B4-BE49-F238E27FC236}">
                    <a16:creationId xmlns:a16="http://schemas.microsoft.com/office/drawing/2014/main" id="{22547483-24A0-1769-584B-281E67AB3E8E}"/>
                  </a:ext>
                </a:extLst>
              </p:cNvPr>
              <p:cNvSpPr>
                <a:spLocks noChangeShapeType="1"/>
              </p:cNvSpPr>
              <p:nvPr/>
            </p:nvSpPr>
            <p:spPr bwMode="auto">
              <a:xfrm>
                <a:off x="2517" y="1114"/>
                <a:ext cx="91"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40" name="Line 481">
                <a:extLst>
                  <a:ext uri="{FF2B5EF4-FFF2-40B4-BE49-F238E27FC236}">
                    <a16:creationId xmlns:a16="http://schemas.microsoft.com/office/drawing/2014/main" id="{D358DDBB-34BB-46C8-30B7-0313F6ED263E}"/>
                  </a:ext>
                </a:extLst>
              </p:cNvPr>
              <p:cNvSpPr>
                <a:spLocks noChangeShapeType="1"/>
              </p:cNvSpPr>
              <p:nvPr/>
            </p:nvSpPr>
            <p:spPr bwMode="auto">
              <a:xfrm>
                <a:off x="2517" y="1160"/>
                <a:ext cx="91"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grpSp>
      <p:grpSp>
        <p:nvGrpSpPr>
          <p:cNvPr id="46" name="Grupo 45">
            <a:extLst>
              <a:ext uri="{FF2B5EF4-FFF2-40B4-BE49-F238E27FC236}">
                <a16:creationId xmlns:a16="http://schemas.microsoft.com/office/drawing/2014/main" id="{C3538941-5F9B-584E-BA95-5C250342067D}"/>
              </a:ext>
            </a:extLst>
          </p:cNvPr>
          <p:cNvGrpSpPr/>
          <p:nvPr/>
        </p:nvGrpSpPr>
        <p:grpSpPr>
          <a:xfrm>
            <a:off x="6067421" y="2073432"/>
            <a:ext cx="448119" cy="292799"/>
            <a:chOff x="4562188" y="3033533"/>
            <a:chExt cx="1056640" cy="759444"/>
          </a:xfrm>
        </p:grpSpPr>
        <p:grpSp>
          <p:nvGrpSpPr>
            <p:cNvPr id="49" name="Grupo 48">
              <a:extLst>
                <a:ext uri="{FF2B5EF4-FFF2-40B4-BE49-F238E27FC236}">
                  <a16:creationId xmlns:a16="http://schemas.microsoft.com/office/drawing/2014/main" id="{02ECD41B-4DB3-0EF7-13BF-6C047747C255}"/>
                </a:ext>
              </a:extLst>
            </p:cNvPr>
            <p:cNvGrpSpPr/>
            <p:nvPr/>
          </p:nvGrpSpPr>
          <p:grpSpPr>
            <a:xfrm>
              <a:off x="4971128" y="3033533"/>
              <a:ext cx="647700" cy="625215"/>
              <a:chOff x="5772150" y="3020479"/>
              <a:chExt cx="647700" cy="625215"/>
            </a:xfrm>
          </p:grpSpPr>
          <p:grpSp>
            <p:nvGrpSpPr>
              <p:cNvPr id="51" name="Group 80">
                <a:extLst>
                  <a:ext uri="{FF2B5EF4-FFF2-40B4-BE49-F238E27FC236}">
                    <a16:creationId xmlns:a16="http://schemas.microsoft.com/office/drawing/2014/main" id="{72C97ECB-DC4E-CE95-6FF1-52A584B96217}"/>
                  </a:ext>
                </a:extLst>
              </p:cNvPr>
              <p:cNvGrpSpPr>
                <a:grpSpLocks/>
              </p:cNvGrpSpPr>
              <p:nvPr/>
            </p:nvGrpSpPr>
            <p:grpSpPr bwMode="auto">
              <a:xfrm>
                <a:off x="5772150" y="3212306"/>
                <a:ext cx="647700" cy="433388"/>
                <a:chOff x="612" y="436"/>
                <a:chExt cx="408" cy="273"/>
              </a:xfrm>
            </p:grpSpPr>
            <p:sp>
              <p:nvSpPr>
                <p:cNvPr id="53" name="Rectangle 68">
                  <a:extLst>
                    <a:ext uri="{FF2B5EF4-FFF2-40B4-BE49-F238E27FC236}">
                      <a16:creationId xmlns:a16="http://schemas.microsoft.com/office/drawing/2014/main" id="{8E4ECB35-9E8E-2710-4356-CD9BD4500B7D}"/>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54" name="Line 30">
                  <a:extLst>
                    <a:ext uri="{FF2B5EF4-FFF2-40B4-BE49-F238E27FC236}">
                      <a16:creationId xmlns:a16="http://schemas.microsoft.com/office/drawing/2014/main" id="{DD8033F4-9CA3-1F96-5B8D-F9DB73FBF291}"/>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55" name="Line 31">
                  <a:extLst>
                    <a:ext uri="{FF2B5EF4-FFF2-40B4-BE49-F238E27FC236}">
                      <a16:creationId xmlns:a16="http://schemas.microsoft.com/office/drawing/2014/main" id="{AE12DE9C-0119-8450-2DB1-DEF3781D014C}"/>
                    </a:ext>
                  </a:extLst>
                </p:cNvPr>
                <p:cNvSpPr>
                  <a:spLocks noChangeShapeType="1"/>
                </p:cNvSpPr>
                <p:nvPr/>
              </p:nvSpPr>
              <p:spPr bwMode="auto">
                <a:xfrm>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dirty="0"/>
                </a:p>
              </p:txBody>
            </p:sp>
          </p:grpSp>
          <p:cxnSp>
            <p:nvCxnSpPr>
              <p:cNvPr id="52" name="Conector recto 51">
                <a:extLst>
                  <a:ext uri="{FF2B5EF4-FFF2-40B4-BE49-F238E27FC236}">
                    <a16:creationId xmlns:a16="http://schemas.microsoft.com/office/drawing/2014/main" id="{A447DD52-C15D-355A-B4C1-00FF6F6E7BDC}"/>
                  </a:ext>
                </a:extLst>
              </p:cNvPr>
              <p:cNvCxnSpPr>
                <a:cxnSpLocks/>
              </p:cNvCxnSpPr>
              <p:nvPr/>
            </p:nvCxnSpPr>
            <p:spPr>
              <a:xfrm>
                <a:off x="6102674" y="3020479"/>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48" name="CuadroTexto 47">
              <a:extLst>
                <a:ext uri="{FF2B5EF4-FFF2-40B4-BE49-F238E27FC236}">
                  <a16:creationId xmlns:a16="http://schemas.microsoft.com/office/drawing/2014/main" id="{38209024-A443-A73E-4F0A-FEF7FA2EB5A1}"/>
                </a:ext>
              </a:extLst>
            </p:cNvPr>
            <p:cNvSpPr txBox="1"/>
            <p:nvPr/>
          </p:nvSpPr>
          <p:spPr>
            <a:xfrm>
              <a:off x="4562188" y="3393832"/>
              <a:ext cx="614280" cy="399145"/>
            </a:xfrm>
            <a:prstGeom prst="rect">
              <a:avLst/>
            </a:prstGeom>
            <a:noFill/>
          </p:spPr>
          <p:txBody>
            <a:bodyPr wrap="square" rtlCol="0">
              <a:spAutoFit/>
            </a:bodyPr>
            <a:lstStyle/>
            <a:p>
              <a:r>
                <a:rPr lang="es-ES_tradnl" sz="400" b="1" dirty="0"/>
                <a:t>211</a:t>
              </a:r>
            </a:p>
          </p:txBody>
        </p:sp>
      </p:grpSp>
      <p:grpSp>
        <p:nvGrpSpPr>
          <p:cNvPr id="56" name="Grupo 55">
            <a:extLst>
              <a:ext uri="{FF2B5EF4-FFF2-40B4-BE49-F238E27FC236}">
                <a16:creationId xmlns:a16="http://schemas.microsoft.com/office/drawing/2014/main" id="{AAE5A32E-F9B4-58D4-9153-2D844D8F5011}"/>
              </a:ext>
            </a:extLst>
          </p:cNvPr>
          <p:cNvGrpSpPr/>
          <p:nvPr/>
        </p:nvGrpSpPr>
        <p:grpSpPr>
          <a:xfrm>
            <a:off x="7133842" y="2288492"/>
            <a:ext cx="447216" cy="285819"/>
            <a:chOff x="4564316" y="3033533"/>
            <a:chExt cx="1054512" cy="741339"/>
          </a:xfrm>
        </p:grpSpPr>
        <p:grpSp>
          <p:nvGrpSpPr>
            <p:cNvPr id="57" name="Grupo 56">
              <a:extLst>
                <a:ext uri="{FF2B5EF4-FFF2-40B4-BE49-F238E27FC236}">
                  <a16:creationId xmlns:a16="http://schemas.microsoft.com/office/drawing/2014/main" id="{A2BBC7B7-1752-42DD-377A-34AFF72D1EC6}"/>
                </a:ext>
              </a:extLst>
            </p:cNvPr>
            <p:cNvGrpSpPr/>
            <p:nvPr/>
          </p:nvGrpSpPr>
          <p:grpSpPr>
            <a:xfrm>
              <a:off x="4971128" y="3033533"/>
              <a:ext cx="647700" cy="625215"/>
              <a:chOff x="5772150" y="3020479"/>
              <a:chExt cx="647700" cy="625215"/>
            </a:xfrm>
          </p:grpSpPr>
          <p:grpSp>
            <p:nvGrpSpPr>
              <p:cNvPr id="59" name="Group 80">
                <a:extLst>
                  <a:ext uri="{FF2B5EF4-FFF2-40B4-BE49-F238E27FC236}">
                    <a16:creationId xmlns:a16="http://schemas.microsoft.com/office/drawing/2014/main" id="{4B34B374-8577-7FF8-DAF1-C175E3148244}"/>
                  </a:ext>
                </a:extLst>
              </p:cNvPr>
              <p:cNvGrpSpPr>
                <a:grpSpLocks/>
              </p:cNvGrpSpPr>
              <p:nvPr/>
            </p:nvGrpSpPr>
            <p:grpSpPr bwMode="auto">
              <a:xfrm>
                <a:off x="5772150" y="3212306"/>
                <a:ext cx="647700" cy="433388"/>
                <a:chOff x="612" y="436"/>
                <a:chExt cx="408" cy="273"/>
              </a:xfrm>
            </p:grpSpPr>
            <p:sp>
              <p:nvSpPr>
                <p:cNvPr id="61" name="Rectangle 68">
                  <a:extLst>
                    <a:ext uri="{FF2B5EF4-FFF2-40B4-BE49-F238E27FC236}">
                      <a16:creationId xmlns:a16="http://schemas.microsoft.com/office/drawing/2014/main" id="{2FFE10B8-2BD7-A69D-9A88-C1DD6AA00493}"/>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62" name="Line 30">
                  <a:extLst>
                    <a:ext uri="{FF2B5EF4-FFF2-40B4-BE49-F238E27FC236}">
                      <a16:creationId xmlns:a16="http://schemas.microsoft.com/office/drawing/2014/main" id="{3F9FC9F8-18F5-448D-A4A4-81CC0BCEB66D}"/>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63" name="Line 31">
                  <a:extLst>
                    <a:ext uri="{FF2B5EF4-FFF2-40B4-BE49-F238E27FC236}">
                      <a16:creationId xmlns:a16="http://schemas.microsoft.com/office/drawing/2014/main" id="{9CBC193F-7F55-977F-C4F2-5D583903B086}"/>
                    </a:ext>
                  </a:extLst>
                </p:cNvPr>
                <p:cNvSpPr>
                  <a:spLocks noChangeShapeType="1"/>
                </p:cNvSpPr>
                <p:nvPr/>
              </p:nvSpPr>
              <p:spPr bwMode="auto">
                <a:xfrm>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dirty="0"/>
                </a:p>
              </p:txBody>
            </p:sp>
          </p:grpSp>
          <p:cxnSp>
            <p:nvCxnSpPr>
              <p:cNvPr id="60" name="Conector recto 59">
                <a:extLst>
                  <a:ext uri="{FF2B5EF4-FFF2-40B4-BE49-F238E27FC236}">
                    <a16:creationId xmlns:a16="http://schemas.microsoft.com/office/drawing/2014/main" id="{6548452C-9D5F-B9FB-DE96-3874E656708A}"/>
                  </a:ext>
                </a:extLst>
              </p:cNvPr>
              <p:cNvCxnSpPr>
                <a:cxnSpLocks/>
              </p:cNvCxnSpPr>
              <p:nvPr/>
            </p:nvCxnSpPr>
            <p:spPr>
              <a:xfrm>
                <a:off x="6102674" y="3020479"/>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8" name="CuadroTexto 57">
              <a:extLst>
                <a:ext uri="{FF2B5EF4-FFF2-40B4-BE49-F238E27FC236}">
                  <a16:creationId xmlns:a16="http://schemas.microsoft.com/office/drawing/2014/main" id="{E30DB19B-5228-04C3-19C1-2DE590D38741}"/>
                </a:ext>
              </a:extLst>
            </p:cNvPr>
            <p:cNvSpPr txBox="1"/>
            <p:nvPr/>
          </p:nvSpPr>
          <p:spPr>
            <a:xfrm>
              <a:off x="4564316" y="3375727"/>
              <a:ext cx="614279" cy="399145"/>
            </a:xfrm>
            <a:prstGeom prst="rect">
              <a:avLst/>
            </a:prstGeom>
            <a:noFill/>
          </p:spPr>
          <p:txBody>
            <a:bodyPr wrap="square" rtlCol="0">
              <a:spAutoFit/>
            </a:bodyPr>
            <a:lstStyle/>
            <a:p>
              <a:r>
                <a:rPr lang="es-ES_tradnl" sz="400" b="1" dirty="0"/>
                <a:t>213</a:t>
              </a:r>
            </a:p>
          </p:txBody>
        </p:sp>
      </p:grpSp>
      <p:cxnSp>
        <p:nvCxnSpPr>
          <p:cNvPr id="129" name="Conector recto 128">
            <a:extLst>
              <a:ext uri="{FF2B5EF4-FFF2-40B4-BE49-F238E27FC236}">
                <a16:creationId xmlns:a16="http://schemas.microsoft.com/office/drawing/2014/main" id="{E3A7C7D7-F5D3-1BA1-9A5D-9CCF79EA03C3}"/>
              </a:ext>
            </a:extLst>
          </p:cNvPr>
          <p:cNvCxnSpPr>
            <a:stCxn id="61" idx="0"/>
            <a:endCxn id="61" idx="2"/>
          </p:cNvCxnSpPr>
          <p:nvPr/>
        </p:nvCxnSpPr>
        <p:spPr>
          <a:xfrm>
            <a:off x="7443714" y="2362450"/>
            <a:ext cx="0" cy="166478"/>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
        <p:nvSpPr>
          <p:cNvPr id="130" name="CuadroTexto 129">
            <a:extLst>
              <a:ext uri="{FF2B5EF4-FFF2-40B4-BE49-F238E27FC236}">
                <a16:creationId xmlns:a16="http://schemas.microsoft.com/office/drawing/2014/main" id="{18B19291-4769-43C5-F53D-B85C7E513F04}"/>
              </a:ext>
            </a:extLst>
          </p:cNvPr>
          <p:cNvSpPr txBox="1"/>
          <p:nvPr/>
        </p:nvSpPr>
        <p:spPr>
          <a:xfrm>
            <a:off x="7515863" y="2429308"/>
            <a:ext cx="260514" cy="153888"/>
          </a:xfrm>
          <a:prstGeom prst="rect">
            <a:avLst/>
          </a:prstGeom>
          <a:noFill/>
        </p:spPr>
        <p:txBody>
          <a:bodyPr wrap="square" rtlCol="0">
            <a:spAutoFit/>
          </a:bodyPr>
          <a:lstStyle/>
          <a:p>
            <a:r>
              <a:rPr lang="es-ES_tradnl" sz="400" b="1" dirty="0"/>
              <a:t>(-)</a:t>
            </a:r>
          </a:p>
        </p:txBody>
      </p:sp>
      <p:grpSp>
        <p:nvGrpSpPr>
          <p:cNvPr id="214" name="Grupo 213">
            <a:extLst>
              <a:ext uri="{FF2B5EF4-FFF2-40B4-BE49-F238E27FC236}">
                <a16:creationId xmlns:a16="http://schemas.microsoft.com/office/drawing/2014/main" id="{12EF8AA6-D18E-2B74-880E-4E91C4D91850}"/>
              </a:ext>
            </a:extLst>
          </p:cNvPr>
          <p:cNvGrpSpPr/>
          <p:nvPr/>
        </p:nvGrpSpPr>
        <p:grpSpPr>
          <a:xfrm>
            <a:off x="10777666" y="4974640"/>
            <a:ext cx="433781" cy="234805"/>
            <a:chOff x="10777666" y="4974640"/>
            <a:chExt cx="433781" cy="234805"/>
          </a:xfrm>
        </p:grpSpPr>
        <p:grpSp>
          <p:nvGrpSpPr>
            <p:cNvPr id="173" name="Grupo 172">
              <a:extLst>
                <a:ext uri="{FF2B5EF4-FFF2-40B4-BE49-F238E27FC236}">
                  <a16:creationId xmlns:a16="http://schemas.microsoft.com/office/drawing/2014/main" id="{6827C2DB-053F-5388-2032-089AF9CDFF4C}"/>
                </a:ext>
              </a:extLst>
            </p:cNvPr>
            <p:cNvGrpSpPr/>
            <p:nvPr/>
          </p:nvGrpSpPr>
          <p:grpSpPr>
            <a:xfrm>
              <a:off x="10777666" y="4974640"/>
              <a:ext cx="249715" cy="234805"/>
              <a:chOff x="6556357" y="4556990"/>
              <a:chExt cx="249715" cy="234805"/>
            </a:xfrm>
          </p:grpSpPr>
          <p:grpSp>
            <p:nvGrpSpPr>
              <p:cNvPr id="175" name="Grupo 174">
                <a:extLst>
                  <a:ext uri="{FF2B5EF4-FFF2-40B4-BE49-F238E27FC236}">
                    <a16:creationId xmlns:a16="http://schemas.microsoft.com/office/drawing/2014/main" id="{549D9821-6ECA-2249-A15C-97338147441F}"/>
                  </a:ext>
                </a:extLst>
              </p:cNvPr>
              <p:cNvGrpSpPr/>
              <p:nvPr/>
            </p:nvGrpSpPr>
            <p:grpSpPr>
              <a:xfrm>
                <a:off x="6556357" y="4556990"/>
                <a:ext cx="249715" cy="234805"/>
                <a:chOff x="5772150" y="1360530"/>
                <a:chExt cx="647700" cy="609024"/>
              </a:xfrm>
            </p:grpSpPr>
            <p:grpSp>
              <p:nvGrpSpPr>
                <p:cNvPr id="182" name="Group 80">
                  <a:extLst>
                    <a:ext uri="{FF2B5EF4-FFF2-40B4-BE49-F238E27FC236}">
                      <a16:creationId xmlns:a16="http://schemas.microsoft.com/office/drawing/2014/main" id="{BD7550FB-BA51-6C64-A451-1B60AE294A1C}"/>
                    </a:ext>
                  </a:extLst>
                </p:cNvPr>
                <p:cNvGrpSpPr>
                  <a:grpSpLocks/>
                </p:cNvGrpSpPr>
                <p:nvPr/>
              </p:nvGrpSpPr>
              <p:grpSpPr bwMode="auto">
                <a:xfrm>
                  <a:off x="5772150" y="1536166"/>
                  <a:ext cx="647700" cy="433388"/>
                  <a:chOff x="612" y="436"/>
                  <a:chExt cx="408" cy="273"/>
                </a:xfrm>
              </p:grpSpPr>
              <p:sp>
                <p:nvSpPr>
                  <p:cNvPr id="186" name="Rectangle 68">
                    <a:extLst>
                      <a:ext uri="{FF2B5EF4-FFF2-40B4-BE49-F238E27FC236}">
                        <a16:creationId xmlns:a16="http://schemas.microsoft.com/office/drawing/2014/main" id="{1C03ED6E-7DE6-2822-6C3F-D18F8A041E19}"/>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187" name="Line 30">
                    <a:extLst>
                      <a:ext uri="{FF2B5EF4-FFF2-40B4-BE49-F238E27FC236}">
                        <a16:creationId xmlns:a16="http://schemas.microsoft.com/office/drawing/2014/main" id="{9EF67E15-0FAB-FEBB-A4AE-380806709756}"/>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88" name="Line 31">
                    <a:extLst>
                      <a:ext uri="{FF2B5EF4-FFF2-40B4-BE49-F238E27FC236}">
                        <a16:creationId xmlns:a16="http://schemas.microsoft.com/office/drawing/2014/main" id="{718CB8F8-FC21-E2CE-00DF-3B77EE7C6C90}"/>
                      </a:ext>
                    </a:extLst>
                  </p:cNvPr>
                  <p:cNvSpPr>
                    <a:spLocks noChangeShapeType="1"/>
                  </p:cNvSpPr>
                  <p:nvPr/>
                </p:nvSpPr>
                <p:spPr bwMode="auto">
                  <a:xfrm>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grpSp>
              <p:nvGrpSpPr>
                <p:cNvPr id="183" name="Grupo 182">
                  <a:extLst>
                    <a:ext uri="{FF2B5EF4-FFF2-40B4-BE49-F238E27FC236}">
                      <a16:creationId xmlns:a16="http://schemas.microsoft.com/office/drawing/2014/main" id="{430A187F-432C-B761-AEB0-FAE903C48C1C}"/>
                    </a:ext>
                  </a:extLst>
                </p:cNvPr>
                <p:cNvGrpSpPr/>
                <p:nvPr/>
              </p:nvGrpSpPr>
              <p:grpSpPr>
                <a:xfrm>
                  <a:off x="6035987" y="1360530"/>
                  <a:ext cx="120026" cy="141699"/>
                  <a:chOff x="5004981" y="2340244"/>
                  <a:chExt cx="120026" cy="141699"/>
                </a:xfrm>
              </p:grpSpPr>
              <p:cxnSp>
                <p:nvCxnSpPr>
                  <p:cNvPr id="184" name="Conector recto 183">
                    <a:extLst>
                      <a:ext uri="{FF2B5EF4-FFF2-40B4-BE49-F238E27FC236}">
                        <a16:creationId xmlns:a16="http://schemas.microsoft.com/office/drawing/2014/main" id="{B54147D0-F7A5-36BA-96BE-B37AAD5C4556}"/>
                      </a:ext>
                    </a:extLst>
                  </p:cNvPr>
                  <p:cNvCxnSpPr>
                    <a:cxnSpLocks/>
                  </p:cNvCxnSpPr>
                  <p:nvPr/>
                </p:nvCxnSpPr>
                <p:spPr>
                  <a:xfrm>
                    <a:off x="5004981" y="2340244"/>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5" name="Conector recto 184">
                    <a:extLst>
                      <a:ext uri="{FF2B5EF4-FFF2-40B4-BE49-F238E27FC236}">
                        <a16:creationId xmlns:a16="http://schemas.microsoft.com/office/drawing/2014/main" id="{5F0C2B65-D356-EDEA-7D2D-8C6093D66683}"/>
                      </a:ext>
                    </a:extLst>
                  </p:cNvPr>
                  <p:cNvCxnSpPr>
                    <a:cxnSpLocks/>
                  </p:cNvCxnSpPr>
                  <p:nvPr/>
                </p:nvCxnSpPr>
                <p:spPr>
                  <a:xfrm>
                    <a:off x="5125007" y="2340244"/>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179" name="Line 30">
                <a:extLst>
                  <a:ext uri="{FF2B5EF4-FFF2-40B4-BE49-F238E27FC236}">
                    <a16:creationId xmlns:a16="http://schemas.microsoft.com/office/drawing/2014/main" id="{4A17BBF0-9871-4CE8-23B6-9C714CF52F15}"/>
                  </a:ext>
                </a:extLst>
              </p:cNvPr>
              <p:cNvSpPr>
                <a:spLocks noChangeShapeType="1"/>
              </p:cNvSpPr>
              <p:nvPr/>
            </p:nvSpPr>
            <p:spPr bwMode="auto">
              <a:xfrm>
                <a:off x="6679475" y="4621917"/>
                <a:ext cx="0" cy="16642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sp>
          <p:nvSpPr>
            <p:cNvPr id="189" name="CuadroTexto 188">
              <a:extLst>
                <a:ext uri="{FF2B5EF4-FFF2-40B4-BE49-F238E27FC236}">
                  <a16:creationId xmlns:a16="http://schemas.microsoft.com/office/drawing/2014/main" id="{E148A883-7A5C-CA99-2FF6-EA3A063ACEA1}"/>
                </a:ext>
              </a:extLst>
            </p:cNvPr>
            <p:cNvSpPr txBox="1"/>
            <p:nvPr/>
          </p:nvSpPr>
          <p:spPr>
            <a:xfrm>
              <a:off x="10948233" y="4980648"/>
              <a:ext cx="263214" cy="153888"/>
            </a:xfrm>
            <a:prstGeom prst="rect">
              <a:avLst/>
            </a:prstGeom>
            <a:noFill/>
          </p:spPr>
          <p:txBody>
            <a:bodyPr wrap="none" rtlCol="0">
              <a:spAutoFit/>
            </a:bodyPr>
            <a:lstStyle/>
            <a:p>
              <a:r>
                <a:rPr lang="es-CL" sz="400" b="1" dirty="0"/>
                <a:t>REF</a:t>
              </a:r>
            </a:p>
          </p:txBody>
        </p:sp>
      </p:grpSp>
      <p:grpSp>
        <p:nvGrpSpPr>
          <p:cNvPr id="194" name="Grupo 193">
            <a:extLst>
              <a:ext uri="{FF2B5EF4-FFF2-40B4-BE49-F238E27FC236}">
                <a16:creationId xmlns:a16="http://schemas.microsoft.com/office/drawing/2014/main" id="{20173C2E-5D10-19DE-121F-D5FF82BBB4D4}"/>
              </a:ext>
            </a:extLst>
          </p:cNvPr>
          <p:cNvGrpSpPr/>
          <p:nvPr/>
        </p:nvGrpSpPr>
        <p:grpSpPr>
          <a:xfrm>
            <a:off x="6535732" y="4639491"/>
            <a:ext cx="441736" cy="234805"/>
            <a:chOff x="6535732" y="4639491"/>
            <a:chExt cx="441736" cy="234805"/>
          </a:xfrm>
        </p:grpSpPr>
        <p:grpSp>
          <p:nvGrpSpPr>
            <p:cNvPr id="172" name="Grupo 171">
              <a:extLst>
                <a:ext uri="{FF2B5EF4-FFF2-40B4-BE49-F238E27FC236}">
                  <a16:creationId xmlns:a16="http://schemas.microsoft.com/office/drawing/2014/main" id="{BCEFEBBA-6032-BD21-5037-146205C301B5}"/>
                </a:ext>
              </a:extLst>
            </p:cNvPr>
            <p:cNvGrpSpPr/>
            <p:nvPr/>
          </p:nvGrpSpPr>
          <p:grpSpPr>
            <a:xfrm>
              <a:off x="6535732" y="4639491"/>
              <a:ext cx="249715" cy="234805"/>
              <a:chOff x="6556357" y="4556990"/>
              <a:chExt cx="249715" cy="234805"/>
            </a:xfrm>
          </p:grpSpPr>
          <p:grpSp>
            <p:nvGrpSpPr>
              <p:cNvPr id="131" name="Grupo 130">
                <a:extLst>
                  <a:ext uri="{FF2B5EF4-FFF2-40B4-BE49-F238E27FC236}">
                    <a16:creationId xmlns:a16="http://schemas.microsoft.com/office/drawing/2014/main" id="{2D743264-6405-89BE-D7EF-F8286D0C8F25}"/>
                  </a:ext>
                </a:extLst>
              </p:cNvPr>
              <p:cNvGrpSpPr/>
              <p:nvPr/>
            </p:nvGrpSpPr>
            <p:grpSpPr>
              <a:xfrm>
                <a:off x="6556357" y="4556990"/>
                <a:ext cx="249715" cy="234805"/>
                <a:chOff x="5772150" y="1360530"/>
                <a:chExt cx="647700" cy="609024"/>
              </a:xfrm>
            </p:grpSpPr>
            <p:grpSp>
              <p:nvGrpSpPr>
                <p:cNvPr id="132" name="Group 80">
                  <a:extLst>
                    <a:ext uri="{FF2B5EF4-FFF2-40B4-BE49-F238E27FC236}">
                      <a16:creationId xmlns:a16="http://schemas.microsoft.com/office/drawing/2014/main" id="{E08F402F-51C6-90EC-0ADF-774F9DBD4C26}"/>
                    </a:ext>
                  </a:extLst>
                </p:cNvPr>
                <p:cNvGrpSpPr>
                  <a:grpSpLocks/>
                </p:cNvGrpSpPr>
                <p:nvPr/>
              </p:nvGrpSpPr>
              <p:grpSpPr bwMode="auto">
                <a:xfrm>
                  <a:off x="5772150" y="1536166"/>
                  <a:ext cx="647700" cy="433388"/>
                  <a:chOff x="612" y="436"/>
                  <a:chExt cx="408" cy="273"/>
                </a:xfrm>
              </p:grpSpPr>
              <p:sp>
                <p:nvSpPr>
                  <p:cNvPr id="144" name="Rectangle 68">
                    <a:extLst>
                      <a:ext uri="{FF2B5EF4-FFF2-40B4-BE49-F238E27FC236}">
                        <a16:creationId xmlns:a16="http://schemas.microsoft.com/office/drawing/2014/main" id="{A361C86C-EF16-0FF0-8772-00946DBB2D63}"/>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146" name="Line 30">
                    <a:extLst>
                      <a:ext uri="{FF2B5EF4-FFF2-40B4-BE49-F238E27FC236}">
                        <a16:creationId xmlns:a16="http://schemas.microsoft.com/office/drawing/2014/main" id="{213B67F5-3EB3-B5A0-E389-4235068EB80E}"/>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3" name="Line 31">
                    <a:extLst>
                      <a:ext uri="{FF2B5EF4-FFF2-40B4-BE49-F238E27FC236}">
                        <a16:creationId xmlns:a16="http://schemas.microsoft.com/office/drawing/2014/main" id="{646A905C-FB11-3BB8-F86E-F4B518309FF9}"/>
                      </a:ext>
                    </a:extLst>
                  </p:cNvPr>
                  <p:cNvSpPr>
                    <a:spLocks noChangeShapeType="1"/>
                  </p:cNvSpPr>
                  <p:nvPr/>
                </p:nvSpPr>
                <p:spPr bwMode="auto">
                  <a:xfrm>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grpSp>
              <p:nvGrpSpPr>
                <p:cNvPr id="141" name="Grupo 140">
                  <a:extLst>
                    <a:ext uri="{FF2B5EF4-FFF2-40B4-BE49-F238E27FC236}">
                      <a16:creationId xmlns:a16="http://schemas.microsoft.com/office/drawing/2014/main" id="{A3EA25B2-79DD-B1B5-8758-ACF0FA8074EE}"/>
                    </a:ext>
                  </a:extLst>
                </p:cNvPr>
                <p:cNvGrpSpPr/>
                <p:nvPr/>
              </p:nvGrpSpPr>
              <p:grpSpPr>
                <a:xfrm>
                  <a:off x="6035987" y="1360530"/>
                  <a:ext cx="120026" cy="141699"/>
                  <a:chOff x="5004981" y="2340244"/>
                  <a:chExt cx="120026" cy="141699"/>
                </a:xfrm>
              </p:grpSpPr>
              <p:cxnSp>
                <p:nvCxnSpPr>
                  <p:cNvPr id="142" name="Conector recto 141">
                    <a:extLst>
                      <a:ext uri="{FF2B5EF4-FFF2-40B4-BE49-F238E27FC236}">
                        <a16:creationId xmlns:a16="http://schemas.microsoft.com/office/drawing/2014/main" id="{943FBC42-F212-3961-1BD2-BD6C7E83CEB8}"/>
                      </a:ext>
                    </a:extLst>
                  </p:cNvPr>
                  <p:cNvCxnSpPr>
                    <a:cxnSpLocks/>
                  </p:cNvCxnSpPr>
                  <p:nvPr/>
                </p:nvCxnSpPr>
                <p:spPr>
                  <a:xfrm>
                    <a:off x="5004981" y="2340244"/>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3" name="Conector recto 142">
                    <a:extLst>
                      <a:ext uri="{FF2B5EF4-FFF2-40B4-BE49-F238E27FC236}">
                        <a16:creationId xmlns:a16="http://schemas.microsoft.com/office/drawing/2014/main" id="{54E0D37B-CB03-284B-7941-83D237C02EAA}"/>
                      </a:ext>
                    </a:extLst>
                  </p:cNvPr>
                  <p:cNvCxnSpPr>
                    <a:cxnSpLocks/>
                  </p:cNvCxnSpPr>
                  <p:nvPr/>
                </p:nvCxnSpPr>
                <p:spPr>
                  <a:xfrm>
                    <a:off x="5125007" y="2340244"/>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171" name="Line 30">
                <a:extLst>
                  <a:ext uri="{FF2B5EF4-FFF2-40B4-BE49-F238E27FC236}">
                    <a16:creationId xmlns:a16="http://schemas.microsoft.com/office/drawing/2014/main" id="{ACD120C4-7BB4-D0E1-F39F-8F3E9ACC2A85}"/>
                  </a:ext>
                </a:extLst>
              </p:cNvPr>
              <p:cNvSpPr>
                <a:spLocks noChangeShapeType="1"/>
              </p:cNvSpPr>
              <p:nvPr/>
            </p:nvSpPr>
            <p:spPr bwMode="auto">
              <a:xfrm>
                <a:off x="6679475" y="4621917"/>
                <a:ext cx="0" cy="16642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sp>
          <p:nvSpPr>
            <p:cNvPr id="191" name="CuadroTexto 190">
              <a:extLst>
                <a:ext uri="{FF2B5EF4-FFF2-40B4-BE49-F238E27FC236}">
                  <a16:creationId xmlns:a16="http://schemas.microsoft.com/office/drawing/2014/main" id="{EDD20044-931F-8563-9679-EF27BF591752}"/>
                </a:ext>
              </a:extLst>
            </p:cNvPr>
            <p:cNvSpPr txBox="1"/>
            <p:nvPr/>
          </p:nvSpPr>
          <p:spPr>
            <a:xfrm>
              <a:off x="6714254" y="4657729"/>
              <a:ext cx="263214" cy="153888"/>
            </a:xfrm>
            <a:prstGeom prst="rect">
              <a:avLst/>
            </a:prstGeom>
            <a:noFill/>
          </p:spPr>
          <p:txBody>
            <a:bodyPr wrap="none" rtlCol="0">
              <a:spAutoFit/>
            </a:bodyPr>
            <a:lstStyle/>
            <a:p>
              <a:r>
                <a:rPr lang="es-CL" sz="400" b="1" dirty="0"/>
                <a:t>REF</a:t>
              </a:r>
            </a:p>
          </p:txBody>
        </p:sp>
      </p:grpSp>
      <p:grpSp>
        <p:nvGrpSpPr>
          <p:cNvPr id="219" name="Grupo 218">
            <a:extLst>
              <a:ext uri="{FF2B5EF4-FFF2-40B4-BE49-F238E27FC236}">
                <a16:creationId xmlns:a16="http://schemas.microsoft.com/office/drawing/2014/main" id="{B0103F54-68CE-73B8-D134-5458701F21D9}"/>
              </a:ext>
            </a:extLst>
          </p:cNvPr>
          <p:cNvGrpSpPr/>
          <p:nvPr/>
        </p:nvGrpSpPr>
        <p:grpSpPr>
          <a:xfrm>
            <a:off x="6902119" y="3106636"/>
            <a:ext cx="302156" cy="273479"/>
            <a:chOff x="3559489" y="4727275"/>
            <a:chExt cx="647700" cy="586226"/>
          </a:xfrm>
        </p:grpSpPr>
        <p:grpSp>
          <p:nvGrpSpPr>
            <p:cNvPr id="220" name="Group 54">
              <a:extLst>
                <a:ext uri="{FF2B5EF4-FFF2-40B4-BE49-F238E27FC236}">
                  <a16:creationId xmlns:a16="http://schemas.microsoft.com/office/drawing/2014/main" id="{2C20865B-EB5C-846B-1442-7407223B4830}"/>
                </a:ext>
              </a:extLst>
            </p:cNvPr>
            <p:cNvGrpSpPr>
              <a:grpSpLocks/>
            </p:cNvGrpSpPr>
            <p:nvPr/>
          </p:nvGrpSpPr>
          <p:grpSpPr bwMode="auto">
            <a:xfrm>
              <a:off x="3559489" y="4880113"/>
              <a:ext cx="647700" cy="433388"/>
              <a:chOff x="3288" y="3112"/>
              <a:chExt cx="408" cy="273"/>
            </a:xfrm>
          </p:grpSpPr>
          <p:sp>
            <p:nvSpPr>
              <p:cNvPr id="224" name="Rectangle 55">
                <a:extLst>
                  <a:ext uri="{FF2B5EF4-FFF2-40B4-BE49-F238E27FC236}">
                    <a16:creationId xmlns:a16="http://schemas.microsoft.com/office/drawing/2014/main" id="{6081BC79-DF04-B476-B5BF-57931C29CA6F}"/>
                  </a:ext>
                </a:extLst>
              </p:cNvPr>
              <p:cNvSpPr>
                <a:spLocks noChangeAspect="1" noChangeArrowheads="1"/>
              </p:cNvSpPr>
              <p:nvPr/>
            </p:nvSpPr>
            <p:spPr bwMode="auto">
              <a:xfrm>
                <a:off x="3288" y="3112"/>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225" name="Line 56">
                <a:extLst>
                  <a:ext uri="{FF2B5EF4-FFF2-40B4-BE49-F238E27FC236}">
                    <a16:creationId xmlns:a16="http://schemas.microsoft.com/office/drawing/2014/main" id="{98E5FA6B-8FAB-D5F1-4CEF-FBB79F38FD03}"/>
                  </a:ext>
                </a:extLst>
              </p:cNvPr>
              <p:cNvSpPr>
                <a:spLocks noChangeShapeType="1"/>
              </p:cNvSpPr>
              <p:nvPr/>
            </p:nvSpPr>
            <p:spPr bwMode="auto">
              <a:xfrm flipH="1">
                <a:off x="3288" y="3113"/>
                <a:ext cx="204" cy="27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226" name="Line 57">
                <a:extLst>
                  <a:ext uri="{FF2B5EF4-FFF2-40B4-BE49-F238E27FC236}">
                    <a16:creationId xmlns:a16="http://schemas.microsoft.com/office/drawing/2014/main" id="{31927902-49A4-1B65-B546-BC6B062CE287}"/>
                  </a:ext>
                </a:extLst>
              </p:cNvPr>
              <p:cNvSpPr>
                <a:spLocks noChangeShapeType="1"/>
              </p:cNvSpPr>
              <p:nvPr/>
            </p:nvSpPr>
            <p:spPr bwMode="auto">
              <a:xfrm>
                <a:off x="3492" y="3113"/>
                <a:ext cx="204" cy="27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dirty="0"/>
              </a:p>
            </p:txBody>
          </p:sp>
        </p:grpSp>
        <p:sp>
          <p:nvSpPr>
            <p:cNvPr id="221" name="Elipse 220">
              <a:extLst>
                <a:ext uri="{FF2B5EF4-FFF2-40B4-BE49-F238E27FC236}">
                  <a16:creationId xmlns:a16="http://schemas.microsoft.com/office/drawing/2014/main" id="{C8702DB1-41A2-18FD-5CB4-011130004774}"/>
                </a:ext>
              </a:extLst>
            </p:cNvPr>
            <p:cNvSpPr/>
            <p:nvPr/>
          </p:nvSpPr>
          <p:spPr>
            <a:xfrm>
              <a:off x="3714917" y="4727277"/>
              <a:ext cx="93441"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2800" dirty="0"/>
            </a:p>
          </p:txBody>
        </p:sp>
        <p:sp>
          <p:nvSpPr>
            <p:cNvPr id="222" name="Elipse 221">
              <a:extLst>
                <a:ext uri="{FF2B5EF4-FFF2-40B4-BE49-F238E27FC236}">
                  <a16:creationId xmlns:a16="http://schemas.microsoft.com/office/drawing/2014/main" id="{ACB04A4F-2E75-4A9E-7E54-6FD215B4D3FA}"/>
                </a:ext>
              </a:extLst>
            </p:cNvPr>
            <p:cNvSpPr/>
            <p:nvPr/>
          </p:nvSpPr>
          <p:spPr>
            <a:xfrm>
              <a:off x="3833624" y="4727276"/>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2800"/>
            </a:p>
          </p:txBody>
        </p:sp>
        <p:sp>
          <p:nvSpPr>
            <p:cNvPr id="223" name="Elipse 222">
              <a:extLst>
                <a:ext uri="{FF2B5EF4-FFF2-40B4-BE49-F238E27FC236}">
                  <a16:creationId xmlns:a16="http://schemas.microsoft.com/office/drawing/2014/main" id="{6F28F5B7-48B7-7FB5-8DE6-D5D3AA36953D}"/>
                </a:ext>
              </a:extLst>
            </p:cNvPr>
            <p:cNvSpPr/>
            <p:nvPr/>
          </p:nvSpPr>
          <p:spPr>
            <a:xfrm>
              <a:off x="3952333" y="4727275"/>
              <a:ext cx="93441"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2800"/>
            </a:p>
          </p:txBody>
        </p:sp>
      </p:grpSp>
      <p:grpSp>
        <p:nvGrpSpPr>
          <p:cNvPr id="228" name="Grupo 227">
            <a:extLst>
              <a:ext uri="{FF2B5EF4-FFF2-40B4-BE49-F238E27FC236}">
                <a16:creationId xmlns:a16="http://schemas.microsoft.com/office/drawing/2014/main" id="{0D75AEE5-C06F-43C4-1D76-773F73A489CC}"/>
              </a:ext>
            </a:extLst>
          </p:cNvPr>
          <p:cNvGrpSpPr/>
          <p:nvPr/>
        </p:nvGrpSpPr>
        <p:grpSpPr>
          <a:xfrm>
            <a:off x="6559159" y="3113423"/>
            <a:ext cx="302156" cy="260300"/>
            <a:chOff x="8404209" y="3048762"/>
            <a:chExt cx="535288" cy="461139"/>
          </a:xfrm>
        </p:grpSpPr>
        <p:sp>
          <p:nvSpPr>
            <p:cNvPr id="231" name="Rectangle 68">
              <a:extLst>
                <a:ext uri="{FF2B5EF4-FFF2-40B4-BE49-F238E27FC236}">
                  <a16:creationId xmlns:a16="http://schemas.microsoft.com/office/drawing/2014/main" id="{58071F07-E7B2-C78D-254E-5B4640AE7F65}"/>
                </a:ext>
              </a:extLst>
            </p:cNvPr>
            <p:cNvSpPr>
              <a:spLocks noChangeAspect="1" noChangeArrowheads="1"/>
            </p:cNvSpPr>
            <p:nvPr/>
          </p:nvSpPr>
          <p:spPr bwMode="auto">
            <a:xfrm>
              <a:off x="8404209" y="3179336"/>
              <a:ext cx="535288" cy="330565"/>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232" name="Elipse 231">
              <a:extLst>
                <a:ext uri="{FF2B5EF4-FFF2-40B4-BE49-F238E27FC236}">
                  <a16:creationId xmlns:a16="http://schemas.microsoft.com/office/drawing/2014/main" id="{AB0BA8EC-E642-4730-35A8-019AD75BCB1F}"/>
                </a:ext>
              </a:extLst>
            </p:cNvPr>
            <p:cNvSpPr/>
            <p:nvPr/>
          </p:nvSpPr>
          <p:spPr>
            <a:xfrm>
              <a:off x="8527882" y="3048762"/>
              <a:ext cx="84948" cy="9097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233" name="Elipse 232">
              <a:extLst>
                <a:ext uri="{FF2B5EF4-FFF2-40B4-BE49-F238E27FC236}">
                  <a16:creationId xmlns:a16="http://schemas.microsoft.com/office/drawing/2014/main" id="{02C374F6-9D39-446A-3A1B-9BE360620C64}"/>
                </a:ext>
              </a:extLst>
            </p:cNvPr>
            <p:cNvSpPr/>
            <p:nvPr/>
          </p:nvSpPr>
          <p:spPr>
            <a:xfrm>
              <a:off x="8639782" y="3048764"/>
              <a:ext cx="84948" cy="9097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234" name="Elipse 233">
              <a:extLst>
                <a:ext uri="{FF2B5EF4-FFF2-40B4-BE49-F238E27FC236}">
                  <a16:creationId xmlns:a16="http://schemas.microsoft.com/office/drawing/2014/main" id="{16331F71-1883-F625-CFD3-60E08B8D5A7B}"/>
                </a:ext>
              </a:extLst>
            </p:cNvPr>
            <p:cNvSpPr/>
            <p:nvPr/>
          </p:nvSpPr>
          <p:spPr>
            <a:xfrm>
              <a:off x="8751683" y="3048764"/>
              <a:ext cx="84948" cy="9097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sp>
        <p:nvSpPr>
          <p:cNvPr id="229" name="CuadroTexto 228">
            <a:extLst>
              <a:ext uri="{FF2B5EF4-FFF2-40B4-BE49-F238E27FC236}">
                <a16:creationId xmlns:a16="http://schemas.microsoft.com/office/drawing/2014/main" id="{2E2AC6CB-897F-31D8-3F8A-395617FA3CA8}"/>
              </a:ext>
            </a:extLst>
          </p:cNvPr>
          <p:cNvSpPr txBox="1"/>
          <p:nvPr/>
        </p:nvSpPr>
        <p:spPr>
          <a:xfrm rot="5400000">
            <a:off x="6620539" y="2978114"/>
            <a:ext cx="194569" cy="461665"/>
          </a:xfrm>
          <a:prstGeom prst="rect">
            <a:avLst/>
          </a:prstGeom>
          <a:noFill/>
        </p:spPr>
        <p:txBody>
          <a:bodyPr wrap="square" rtlCol="0">
            <a:spAutoFit/>
          </a:bodyPr>
          <a:lstStyle/>
          <a:p>
            <a:r>
              <a:rPr lang="es-ES_tradnl" sz="2400" dirty="0"/>
              <a:t>E</a:t>
            </a:r>
          </a:p>
        </p:txBody>
      </p:sp>
      <p:grpSp>
        <p:nvGrpSpPr>
          <p:cNvPr id="244" name="Grupo 243">
            <a:extLst>
              <a:ext uri="{FF2B5EF4-FFF2-40B4-BE49-F238E27FC236}">
                <a16:creationId xmlns:a16="http://schemas.microsoft.com/office/drawing/2014/main" id="{C87D5708-20F1-7AF3-945A-A86B4974BE16}"/>
              </a:ext>
            </a:extLst>
          </p:cNvPr>
          <p:cNvGrpSpPr/>
          <p:nvPr/>
        </p:nvGrpSpPr>
        <p:grpSpPr>
          <a:xfrm>
            <a:off x="6731930" y="2681513"/>
            <a:ext cx="302156" cy="320834"/>
            <a:chOff x="1998837" y="3020479"/>
            <a:chExt cx="647700" cy="625215"/>
          </a:xfrm>
        </p:grpSpPr>
        <p:grpSp>
          <p:nvGrpSpPr>
            <p:cNvPr id="245" name="Grupo 244">
              <a:extLst>
                <a:ext uri="{FF2B5EF4-FFF2-40B4-BE49-F238E27FC236}">
                  <a16:creationId xmlns:a16="http://schemas.microsoft.com/office/drawing/2014/main" id="{6DD974BC-6767-3B80-2984-B80BA4891947}"/>
                </a:ext>
              </a:extLst>
            </p:cNvPr>
            <p:cNvGrpSpPr/>
            <p:nvPr/>
          </p:nvGrpSpPr>
          <p:grpSpPr>
            <a:xfrm>
              <a:off x="1998837" y="3020479"/>
              <a:ext cx="647700" cy="625215"/>
              <a:chOff x="3593397" y="3020479"/>
              <a:chExt cx="647700" cy="625215"/>
            </a:xfrm>
          </p:grpSpPr>
          <p:grpSp>
            <p:nvGrpSpPr>
              <p:cNvPr id="247" name="Group 80">
                <a:extLst>
                  <a:ext uri="{FF2B5EF4-FFF2-40B4-BE49-F238E27FC236}">
                    <a16:creationId xmlns:a16="http://schemas.microsoft.com/office/drawing/2014/main" id="{57D242FE-2ADB-EA97-20E8-1B4B5DF703E4}"/>
                  </a:ext>
                </a:extLst>
              </p:cNvPr>
              <p:cNvGrpSpPr>
                <a:grpSpLocks/>
              </p:cNvGrpSpPr>
              <p:nvPr/>
            </p:nvGrpSpPr>
            <p:grpSpPr bwMode="auto">
              <a:xfrm>
                <a:off x="3593397" y="3212306"/>
                <a:ext cx="647700" cy="433388"/>
                <a:chOff x="612" y="436"/>
                <a:chExt cx="408" cy="273"/>
              </a:xfrm>
            </p:grpSpPr>
            <p:sp>
              <p:nvSpPr>
                <p:cNvPr id="249" name="Rectangle 68">
                  <a:extLst>
                    <a:ext uri="{FF2B5EF4-FFF2-40B4-BE49-F238E27FC236}">
                      <a16:creationId xmlns:a16="http://schemas.microsoft.com/office/drawing/2014/main" id="{34863589-A17D-5CF5-8C31-DA295D7AB897}"/>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a:p>
              </p:txBody>
            </p:sp>
            <p:sp>
              <p:nvSpPr>
                <p:cNvPr id="250" name="Line 30">
                  <a:extLst>
                    <a:ext uri="{FF2B5EF4-FFF2-40B4-BE49-F238E27FC236}">
                      <a16:creationId xmlns:a16="http://schemas.microsoft.com/office/drawing/2014/main" id="{2E557668-E207-3928-8A00-0DE42FD8FE04}"/>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251" name="Line 31">
                  <a:extLst>
                    <a:ext uri="{FF2B5EF4-FFF2-40B4-BE49-F238E27FC236}">
                      <a16:creationId xmlns:a16="http://schemas.microsoft.com/office/drawing/2014/main" id="{7D91B9CB-0E5A-6620-F867-2E975D4716F7}"/>
                    </a:ext>
                  </a:extLst>
                </p:cNvPr>
                <p:cNvSpPr>
                  <a:spLocks noChangeShapeType="1"/>
                </p:cNvSpPr>
                <p:nvPr/>
              </p:nvSpPr>
              <p:spPr bwMode="auto">
                <a:xfrm>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dirty="0"/>
                </a:p>
              </p:txBody>
            </p:sp>
          </p:grpSp>
          <p:cxnSp>
            <p:nvCxnSpPr>
              <p:cNvPr id="248" name="Conector recto 247">
                <a:extLst>
                  <a:ext uri="{FF2B5EF4-FFF2-40B4-BE49-F238E27FC236}">
                    <a16:creationId xmlns:a16="http://schemas.microsoft.com/office/drawing/2014/main" id="{276FBD57-3FD1-C400-05DC-84D9B22E9CDC}"/>
                  </a:ext>
                </a:extLst>
              </p:cNvPr>
              <p:cNvCxnSpPr>
                <a:cxnSpLocks/>
              </p:cNvCxnSpPr>
              <p:nvPr/>
            </p:nvCxnSpPr>
            <p:spPr>
              <a:xfrm>
                <a:off x="3917247" y="3020479"/>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46" name="Elipse 245">
              <a:extLst>
                <a:ext uri="{FF2B5EF4-FFF2-40B4-BE49-F238E27FC236}">
                  <a16:creationId xmlns:a16="http://schemas.microsoft.com/office/drawing/2014/main" id="{FE276BEF-934F-CFD2-A112-E9D8BCCAB423}"/>
                </a:ext>
              </a:extLst>
            </p:cNvPr>
            <p:cNvSpPr/>
            <p:nvPr/>
          </p:nvSpPr>
          <p:spPr>
            <a:xfrm>
              <a:off x="2043524" y="3334106"/>
              <a:ext cx="558325" cy="200967"/>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grpSp>
        <p:nvGrpSpPr>
          <p:cNvPr id="273" name="Grupo 272">
            <a:extLst>
              <a:ext uri="{FF2B5EF4-FFF2-40B4-BE49-F238E27FC236}">
                <a16:creationId xmlns:a16="http://schemas.microsoft.com/office/drawing/2014/main" id="{F7CE7C04-445A-8C95-560C-062FE301F0D6}"/>
              </a:ext>
            </a:extLst>
          </p:cNvPr>
          <p:cNvGrpSpPr/>
          <p:nvPr/>
        </p:nvGrpSpPr>
        <p:grpSpPr>
          <a:xfrm>
            <a:off x="6220923" y="1483088"/>
            <a:ext cx="834294" cy="575880"/>
            <a:chOff x="6220923" y="1483088"/>
            <a:chExt cx="834294" cy="575880"/>
          </a:xfrm>
        </p:grpSpPr>
        <p:sp>
          <p:nvSpPr>
            <p:cNvPr id="204" name="CuadroTexto 203">
              <a:extLst>
                <a:ext uri="{FF2B5EF4-FFF2-40B4-BE49-F238E27FC236}">
                  <a16:creationId xmlns:a16="http://schemas.microsoft.com/office/drawing/2014/main" id="{C4939BCE-E8A3-010B-77D8-802175B0D538}"/>
                </a:ext>
              </a:extLst>
            </p:cNvPr>
            <p:cNvSpPr txBox="1"/>
            <p:nvPr/>
          </p:nvSpPr>
          <p:spPr>
            <a:xfrm>
              <a:off x="6467768" y="1526449"/>
              <a:ext cx="224742" cy="169277"/>
            </a:xfrm>
            <a:prstGeom prst="rect">
              <a:avLst/>
            </a:prstGeom>
            <a:noFill/>
          </p:spPr>
          <p:txBody>
            <a:bodyPr wrap="none" rtlCol="0">
              <a:spAutoFit/>
            </a:bodyPr>
            <a:lstStyle/>
            <a:p>
              <a:r>
                <a:rPr lang="es-ES_tradnl" sz="500" dirty="0"/>
                <a:t>G</a:t>
              </a:r>
            </a:p>
          </p:txBody>
        </p:sp>
        <p:sp>
          <p:nvSpPr>
            <p:cNvPr id="205" name="CuadroTexto 204">
              <a:extLst>
                <a:ext uri="{FF2B5EF4-FFF2-40B4-BE49-F238E27FC236}">
                  <a16:creationId xmlns:a16="http://schemas.microsoft.com/office/drawing/2014/main" id="{C2AF2B9C-8D3E-DA46-BCD9-455473686B4A}"/>
                </a:ext>
              </a:extLst>
            </p:cNvPr>
            <p:cNvSpPr txBox="1"/>
            <p:nvPr/>
          </p:nvSpPr>
          <p:spPr>
            <a:xfrm>
              <a:off x="6250580" y="1656358"/>
              <a:ext cx="224742" cy="169277"/>
            </a:xfrm>
            <a:prstGeom prst="rect">
              <a:avLst/>
            </a:prstGeom>
            <a:noFill/>
          </p:spPr>
          <p:txBody>
            <a:bodyPr wrap="none" rtlCol="0">
              <a:spAutoFit/>
            </a:bodyPr>
            <a:lstStyle/>
            <a:p>
              <a:r>
                <a:rPr lang="es-ES_tradnl" sz="500" dirty="0"/>
                <a:t>G</a:t>
              </a:r>
            </a:p>
          </p:txBody>
        </p:sp>
        <p:cxnSp>
          <p:nvCxnSpPr>
            <p:cNvPr id="206" name="Conector recto 205">
              <a:extLst>
                <a:ext uri="{FF2B5EF4-FFF2-40B4-BE49-F238E27FC236}">
                  <a16:creationId xmlns:a16="http://schemas.microsoft.com/office/drawing/2014/main" id="{41CD3311-753F-A540-AEDF-AB1BE88366A2}"/>
                </a:ext>
              </a:extLst>
            </p:cNvPr>
            <p:cNvCxnSpPr>
              <a:cxnSpLocks/>
            </p:cNvCxnSpPr>
            <p:nvPr/>
          </p:nvCxnSpPr>
          <p:spPr>
            <a:xfrm flipH="1">
              <a:off x="6613941" y="1594323"/>
              <a:ext cx="104945" cy="1972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7" name="Conector recto 206">
              <a:extLst>
                <a:ext uri="{FF2B5EF4-FFF2-40B4-BE49-F238E27FC236}">
                  <a16:creationId xmlns:a16="http://schemas.microsoft.com/office/drawing/2014/main" id="{E5CE744F-FAE5-F0E8-29EF-35C7FD859BCF}"/>
                </a:ext>
              </a:extLst>
            </p:cNvPr>
            <p:cNvCxnSpPr>
              <a:cxnSpLocks/>
            </p:cNvCxnSpPr>
            <p:nvPr/>
          </p:nvCxnSpPr>
          <p:spPr>
            <a:xfrm flipH="1">
              <a:off x="6693241" y="1594626"/>
              <a:ext cx="22459" cy="893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8" name="Conector recto 207">
              <a:extLst>
                <a:ext uri="{FF2B5EF4-FFF2-40B4-BE49-F238E27FC236}">
                  <a16:creationId xmlns:a16="http://schemas.microsoft.com/office/drawing/2014/main" id="{38D3E82B-25F7-69B5-DB76-E3E3A061EB51}"/>
                </a:ext>
              </a:extLst>
            </p:cNvPr>
            <p:cNvCxnSpPr>
              <a:cxnSpLocks/>
            </p:cNvCxnSpPr>
            <p:nvPr/>
          </p:nvCxnSpPr>
          <p:spPr>
            <a:xfrm flipV="1">
              <a:off x="6313065" y="1724882"/>
              <a:ext cx="25234" cy="10941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9" name="Conector recto 208">
              <a:extLst>
                <a:ext uri="{FF2B5EF4-FFF2-40B4-BE49-F238E27FC236}">
                  <a16:creationId xmlns:a16="http://schemas.microsoft.com/office/drawing/2014/main" id="{2E74D895-E4D3-519B-9DE7-F566A1D56903}"/>
                </a:ext>
              </a:extLst>
            </p:cNvPr>
            <p:cNvCxnSpPr>
              <a:cxnSpLocks/>
            </p:cNvCxnSpPr>
            <p:nvPr/>
          </p:nvCxnSpPr>
          <p:spPr>
            <a:xfrm flipV="1">
              <a:off x="6313065" y="1825635"/>
              <a:ext cx="62412" cy="75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0" name="Conector recto de flecha 209">
              <a:extLst>
                <a:ext uri="{FF2B5EF4-FFF2-40B4-BE49-F238E27FC236}">
                  <a16:creationId xmlns:a16="http://schemas.microsoft.com/office/drawing/2014/main" id="{439ED6F7-E842-3017-F709-B4B28D1E4267}"/>
                </a:ext>
              </a:extLst>
            </p:cNvPr>
            <p:cNvCxnSpPr>
              <a:cxnSpLocks/>
            </p:cNvCxnSpPr>
            <p:nvPr/>
          </p:nvCxnSpPr>
          <p:spPr>
            <a:xfrm flipV="1">
              <a:off x="6696427" y="1667375"/>
              <a:ext cx="358790" cy="16072"/>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1" name="Conector recto de flecha 210">
              <a:extLst>
                <a:ext uri="{FF2B5EF4-FFF2-40B4-BE49-F238E27FC236}">
                  <a16:creationId xmlns:a16="http://schemas.microsoft.com/office/drawing/2014/main" id="{DE508682-19F5-72AF-8DAA-88FAB71C4C91}"/>
                </a:ext>
              </a:extLst>
            </p:cNvPr>
            <p:cNvCxnSpPr>
              <a:cxnSpLocks/>
            </p:cNvCxnSpPr>
            <p:nvPr/>
          </p:nvCxnSpPr>
          <p:spPr>
            <a:xfrm flipH="1">
              <a:off x="6220923" y="1829421"/>
              <a:ext cx="147200" cy="229547"/>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252" name="Grupo 251">
              <a:extLst>
                <a:ext uri="{FF2B5EF4-FFF2-40B4-BE49-F238E27FC236}">
                  <a16:creationId xmlns:a16="http://schemas.microsoft.com/office/drawing/2014/main" id="{6EA9F73E-1D22-3518-01BF-03FDB5A023A1}"/>
                </a:ext>
              </a:extLst>
            </p:cNvPr>
            <p:cNvGrpSpPr/>
            <p:nvPr/>
          </p:nvGrpSpPr>
          <p:grpSpPr>
            <a:xfrm rot="19551806">
              <a:off x="6279618" y="1483088"/>
              <a:ext cx="312312" cy="195972"/>
              <a:chOff x="6374405" y="3084303"/>
              <a:chExt cx="1078186" cy="615039"/>
            </a:xfrm>
          </p:grpSpPr>
          <p:grpSp>
            <p:nvGrpSpPr>
              <p:cNvPr id="253" name="Group 80">
                <a:extLst>
                  <a:ext uri="{FF2B5EF4-FFF2-40B4-BE49-F238E27FC236}">
                    <a16:creationId xmlns:a16="http://schemas.microsoft.com/office/drawing/2014/main" id="{40227477-211E-20EB-861E-8405D0B5EC98}"/>
                  </a:ext>
                </a:extLst>
              </p:cNvPr>
              <p:cNvGrpSpPr>
                <a:grpSpLocks/>
              </p:cNvGrpSpPr>
              <p:nvPr/>
            </p:nvGrpSpPr>
            <p:grpSpPr bwMode="auto">
              <a:xfrm>
                <a:off x="6475746" y="3212306"/>
                <a:ext cx="647700" cy="433388"/>
                <a:chOff x="612" y="436"/>
                <a:chExt cx="408" cy="273"/>
              </a:xfrm>
            </p:grpSpPr>
            <p:sp>
              <p:nvSpPr>
                <p:cNvPr id="265" name="Rectangle 68">
                  <a:extLst>
                    <a:ext uri="{FF2B5EF4-FFF2-40B4-BE49-F238E27FC236}">
                      <a16:creationId xmlns:a16="http://schemas.microsoft.com/office/drawing/2014/main" id="{B595A8B7-07D8-F11D-1CB4-8BB4B5978655}"/>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200"/>
                </a:p>
              </p:txBody>
            </p:sp>
            <p:sp>
              <p:nvSpPr>
                <p:cNvPr id="266" name="Line 30">
                  <a:extLst>
                    <a:ext uri="{FF2B5EF4-FFF2-40B4-BE49-F238E27FC236}">
                      <a16:creationId xmlns:a16="http://schemas.microsoft.com/office/drawing/2014/main" id="{DBECFD4C-E5CE-D017-632E-716867D894AC}"/>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sz="1000"/>
                </a:p>
              </p:txBody>
            </p:sp>
          </p:grpSp>
          <p:sp>
            <p:nvSpPr>
              <p:cNvPr id="254" name="CuadroTexto 253">
                <a:extLst>
                  <a:ext uri="{FF2B5EF4-FFF2-40B4-BE49-F238E27FC236}">
                    <a16:creationId xmlns:a16="http://schemas.microsoft.com/office/drawing/2014/main" id="{FE237B06-DDDF-70D4-9987-634485FF913F}"/>
                  </a:ext>
                </a:extLst>
              </p:cNvPr>
              <p:cNvSpPr txBox="1"/>
              <p:nvPr/>
            </p:nvSpPr>
            <p:spPr>
              <a:xfrm>
                <a:off x="6374405" y="3119787"/>
                <a:ext cx="1078186" cy="579555"/>
              </a:xfrm>
              <a:prstGeom prst="rect">
                <a:avLst/>
              </a:prstGeom>
              <a:noFill/>
            </p:spPr>
            <p:txBody>
              <a:bodyPr wrap="square" rtlCol="0">
                <a:spAutoFit/>
              </a:bodyPr>
              <a:lstStyle/>
              <a:p>
                <a:r>
                  <a:rPr lang="es-ES_tradnl" sz="600" dirty="0"/>
                  <a:t>SF</a:t>
                </a:r>
                <a:endParaRPr lang="es-ES_tradnl" sz="1000" dirty="0"/>
              </a:p>
            </p:txBody>
          </p:sp>
          <p:sp>
            <p:nvSpPr>
              <p:cNvPr id="255" name="Elipse 254">
                <a:extLst>
                  <a:ext uri="{FF2B5EF4-FFF2-40B4-BE49-F238E27FC236}">
                    <a16:creationId xmlns:a16="http://schemas.microsoft.com/office/drawing/2014/main" id="{7F81A2B8-B37B-0DFB-9D46-C2EF6A41E08E}"/>
                  </a:ext>
                </a:extLst>
              </p:cNvPr>
              <p:cNvSpPr/>
              <p:nvPr/>
            </p:nvSpPr>
            <p:spPr>
              <a:xfrm>
                <a:off x="6693802" y="3084306"/>
                <a:ext cx="77226" cy="8270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1000"/>
              </a:p>
            </p:txBody>
          </p:sp>
          <p:sp>
            <p:nvSpPr>
              <p:cNvPr id="256" name="Elipse 255">
                <a:extLst>
                  <a:ext uri="{FF2B5EF4-FFF2-40B4-BE49-F238E27FC236}">
                    <a16:creationId xmlns:a16="http://schemas.microsoft.com/office/drawing/2014/main" id="{4B9854FE-99A1-EB49-3B73-37CB0505C0DC}"/>
                  </a:ext>
                </a:extLst>
              </p:cNvPr>
              <p:cNvSpPr/>
              <p:nvPr/>
            </p:nvSpPr>
            <p:spPr>
              <a:xfrm>
                <a:off x="6805703" y="3084303"/>
                <a:ext cx="77226" cy="8270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1000"/>
              </a:p>
            </p:txBody>
          </p:sp>
          <p:grpSp>
            <p:nvGrpSpPr>
              <p:cNvPr id="257" name="Group 525">
                <a:extLst>
                  <a:ext uri="{FF2B5EF4-FFF2-40B4-BE49-F238E27FC236}">
                    <a16:creationId xmlns:a16="http://schemas.microsoft.com/office/drawing/2014/main" id="{675F29B8-AC31-0720-A93D-DEBA76F0E56A}"/>
                  </a:ext>
                </a:extLst>
              </p:cNvPr>
              <p:cNvGrpSpPr>
                <a:grpSpLocks/>
              </p:cNvGrpSpPr>
              <p:nvPr/>
            </p:nvGrpSpPr>
            <p:grpSpPr bwMode="auto">
              <a:xfrm>
                <a:off x="6476573" y="3545612"/>
                <a:ext cx="647700" cy="73025"/>
                <a:chOff x="1946" y="1638"/>
                <a:chExt cx="354" cy="69"/>
              </a:xfrm>
            </p:grpSpPr>
            <p:sp>
              <p:nvSpPr>
                <p:cNvPr id="258" name="AutoShape 526">
                  <a:extLst>
                    <a:ext uri="{FF2B5EF4-FFF2-40B4-BE49-F238E27FC236}">
                      <a16:creationId xmlns:a16="http://schemas.microsoft.com/office/drawing/2014/main" id="{B387D1C4-7EE3-F379-976C-3984963CA8B9}"/>
                    </a:ext>
                  </a:extLst>
                </p:cNvPr>
                <p:cNvSpPr>
                  <a:spLocks noChangeArrowheads="1"/>
                </p:cNvSpPr>
                <p:nvPr/>
              </p:nvSpPr>
              <p:spPr bwMode="auto">
                <a:xfrm>
                  <a:off x="1946"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00"/>
                </a:p>
              </p:txBody>
            </p:sp>
            <p:sp>
              <p:nvSpPr>
                <p:cNvPr id="259" name="AutoShape 527">
                  <a:extLst>
                    <a:ext uri="{FF2B5EF4-FFF2-40B4-BE49-F238E27FC236}">
                      <a16:creationId xmlns:a16="http://schemas.microsoft.com/office/drawing/2014/main" id="{9E35E921-9364-8361-3DA6-BFC97C08CD77}"/>
                    </a:ext>
                  </a:extLst>
                </p:cNvPr>
                <p:cNvSpPr>
                  <a:spLocks noChangeArrowheads="1"/>
                </p:cNvSpPr>
                <p:nvPr/>
              </p:nvSpPr>
              <p:spPr bwMode="auto">
                <a:xfrm flipV="1">
                  <a:off x="1995"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00"/>
                </a:p>
              </p:txBody>
            </p:sp>
            <p:sp>
              <p:nvSpPr>
                <p:cNvPr id="260" name="AutoShape 528">
                  <a:extLst>
                    <a:ext uri="{FF2B5EF4-FFF2-40B4-BE49-F238E27FC236}">
                      <a16:creationId xmlns:a16="http://schemas.microsoft.com/office/drawing/2014/main" id="{4F851DE9-A056-0E29-E43A-6E171F89A3C7}"/>
                    </a:ext>
                  </a:extLst>
                </p:cNvPr>
                <p:cNvSpPr>
                  <a:spLocks noChangeArrowheads="1"/>
                </p:cNvSpPr>
                <p:nvPr/>
              </p:nvSpPr>
              <p:spPr bwMode="auto">
                <a:xfrm>
                  <a:off x="2043"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00"/>
                </a:p>
              </p:txBody>
            </p:sp>
            <p:sp>
              <p:nvSpPr>
                <p:cNvPr id="261" name="AutoShape 529">
                  <a:extLst>
                    <a:ext uri="{FF2B5EF4-FFF2-40B4-BE49-F238E27FC236}">
                      <a16:creationId xmlns:a16="http://schemas.microsoft.com/office/drawing/2014/main" id="{FE0837F3-A74F-606F-E08E-29BB6701306F}"/>
                    </a:ext>
                  </a:extLst>
                </p:cNvPr>
                <p:cNvSpPr>
                  <a:spLocks noChangeArrowheads="1"/>
                </p:cNvSpPr>
                <p:nvPr/>
              </p:nvSpPr>
              <p:spPr bwMode="auto">
                <a:xfrm flipV="1">
                  <a:off x="2091"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00"/>
                </a:p>
              </p:txBody>
            </p:sp>
            <p:sp>
              <p:nvSpPr>
                <p:cNvPr id="262" name="AutoShape 530">
                  <a:extLst>
                    <a:ext uri="{FF2B5EF4-FFF2-40B4-BE49-F238E27FC236}">
                      <a16:creationId xmlns:a16="http://schemas.microsoft.com/office/drawing/2014/main" id="{5DC5194F-A206-9DEE-41AB-3C1AE7445824}"/>
                    </a:ext>
                  </a:extLst>
                </p:cNvPr>
                <p:cNvSpPr>
                  <a:spLocks noChangeArrowheads="1"/>
                </p:cNvSpPr>
                <p:nvPr/>
              </p:nvSpPr>
              <p:spPr bwMode="auto">
                <a:xfrm>
                  <a:off x="2139" y="1638"/>
                  <a:ext cx="65"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00"/>
                </a:p>
              </p:txBody>
            </p:sp>
            <p:sp>
              <p:nvSpPr>
                <p:cNvPr id="263" name="AutoShape 531">
                  <a:extLst>
                    <a:ext uri="{FF2B5EF4-FFF2-40B4-BE49-F238E27FC236}">
                      <a16:creationId xmlns:a16="http://schemas.microsoft.com/office/drawing/2014/main" id="{4FA1A98B-409E-09F3-CEDF-44A877DCA11B}"/>
                    </a:ext>
                  </a:extLst>
                </p:cNvPr>
                <p:cNvSpPr>
                  <a:spLocks noChangeArrowheads="1"/>
                </p:cNvSpPr>
                <p:nvPr/>
              </p:nvSpPr>
              <p:spPr bwMode="auto">
                <a:xfrm flipV="1">
                  <a:off x="2188"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00"/>
                </a:p>
              </p:txBody>
            </p:sp>
            <p:sp>
              <p:nvSpPr>
                <p:cNvPr id="264" name="AutoShape 532">
                  <a:extLst>
                    <a:ext uri="{FF2B5EF4-FFF2-40B4-BE49-F238E27FC236}">
                      <a16:creationId xmlns:a16="http://schemas.microsoft.com/office/drawing/2014/main" id="{76366D61-4B5B-1259-F8E3-5C412C91D1F3}"/>
                    </a:ext>
                  </a:extLst>
                </p:cNvPr>
                <p:cNvSpPr>
                  <a:spLocks noChangeArrowheads="1"/>
                </p:cNvSpPr>
                <p:nvPr/>
              </p:nvSpPr>
              <p:spPr bwMode="auto">
                <a:xfrm>
                  <a:off x="2236"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00"/>
                </a:p>
              </p:txBody>
            </p:sp>
          </p:grpSp>
        </p:grpSp>
      </p:grpSp>
      <p:sp>
        <p:nvSpPr>
          <p:cNvPr id="267" name="Elipse 266">
            <a:extLst>
              <a:ext uri="{FF2B5EF4-FFF2-40B4-BE49-F238E27FC236}">
                <a16:creationId xmlns:a16="http://schemas.microsoft.com/office/drawing/2014/main" id="{BBB01480-289B-672B-22EF-B9C65F69DEB1}"/>
              </a:ext>
            </a:extLst>
          </p:cNvPr>
          <p:cNvSpPr/>
          <p:nvPr/>
        </p:nvSpPr>
        <p:spPr>
          <a:xfrm>
            <a:off x="8882933" y="5722606"/>
            <a:ext cx="135924" cy="146791"/>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bg1"/>
                </a:solidFill>
              </a:rPr>
              <a:t>2</a:t>
            </a:r>
          </a:p>
        </p:txBody>
      </p:sp>
      <p:grpSp>
        <p:nvGrpSpPr>
          <p:cNvPr id="268" name="Grupo 267">
            <a:extLst>
              <a:ext uri="{FF2B5EF4-FFF2-40B4-BE49-F238E27FC236}">
                <a16:creationId xmlns:a16="http://schemas.microsoft.com/office/drawing/2014/main" id="{EB56C04B-83C5-86C9-505A-8D76A0691427}"/>
              </a:ext>
            </a:extLst>
          </p:cNvPr>
          <p:cNvGrpSpPr/>
          <p:nvPr/>
        </p:nvGrpSpPr>
        <p:grpSpPr>
          <a:xfrm>
            <a:off x="6481130" y="1693757"/>
            <a:ext cx="714580" cy="650793"/>
            <a:chOff x="1854200" y="5147211"/>
            <a:chExt cx="714580" cy="650793"/>
          </a:xfrm>
        </p:grpSpPr>
        <p:sp>
          <p:nvSpPr>
            <p:cNvPr id="269" name="Elipse 268">
              <a:extLst>
                <a:ext uri="{FF2B5EF4-FFF2-40B4-BE49-F238E27FC236}">
                  <a16:creationId xmlns:a16="http://schemas.microsoft.com/office/drawing/2014/main" id="{C46FA245-75C3-DD7A-BFB1-EA2F1B99B061}"/>
                </a:ext>
              </a:extLst>
            </p:cNvPr>
            <p:cNvSpPr/>
            <p:nvPr/>
          </p:nvSpPr>
          <p:spPr>
            <a:xfrm>
              <a:off x="1999384" y="5147211"/>
              <a:ext cx="173182" cy="169058"/>
            </a:xfrm>
            <a:prstGeom prst="ellipse">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cxnSp>
          <p:nvCxnSpPr>
            <p:cNvPr id="270" name="Conector recto de flecha 269">
              <a:extLst>
                <a:ext uri="{FF2B5EF4-FFF2-40B4-BE49-F238E27FC236}">
                  <a16:creationId xmlns:a16="http://schemas.microsoft.com/office/drawing/2014/main" id="{D7B2C3ED-667C-FDC2-5F33-6A2C3A583AB9}"/>
                </a:ext>
              </a:extLst>
            </p:cNvPr>
            <p:cNvCxnSpPr>
              <a:cxnSpLocks/>
            </p:cNvCxnSpPr>
            <p:nvPr/>
          </p:nvCxnSpPr>
          <p:spPr>
            <a:xfrm>
              <a:off x="2530680" y="5437676"/>
              <a:ext cx="0" cy="36032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71" name="CuadroTexto 270">
              <a:extLst>
                <a:ext uri="{FF2B5EF4-FFF2-40B4-BE49-F238E27FC236}">
                  <a16:creationId xmlns:a16="http://schemas.microsoft.com/office/drawing/2014/main" id="{EF42E73F-1AF3-2384-C116-8AE3B24E4A17}"/>
                </a:ext>
              </a:extLst>
            </p:cNvPr>
            <p:cNvSpPr txBox="1"/>
            <p:nvPr/>
          </p:nvSpPr>
          <p:spPr>
            <a:xfrm>
              <a:off x="2425700" y="5250626"/>
              <a:ext cx="143080" cy="246221"/>
            </a:xfrm>
            <a:prstGeom prst="rect">
              <a:avLst/>
            </a:prstGeom>
            <a:noFill/>
          </p:spPr>
          <p:txBody>
            <a:bodyPr wrap="square" rtlCol="0">
              <a:spAutoFit/>
            </a:bodyPr>
            <a:lstStyle/>
            <a:p>
              <a:r>
                <a:rPr lang="es-ES_tradnl" sz="1000" b="1" dirty="0"/>
                <a:t>S</a:t>
              </a:r>
            </a:p>
          </p:txBody>
        </p:sp>
        <p:sp>
          <p:nvSpPr>
            <p:cNvPr id="272" name="Arco 271">
              <a:extLst>
                <a:ext uri="{FF2B5EF4-FFF2-40B4-BE49-F238E27FC236}">
                  <a16:creationId xmlns:a16="http://schemas.microsoft.com/office/drawing/2014/main" id="{53056A1B-FEEF-1925-C4BF-1742FCE63D1F}"/>
                </a:ext>
              </a:extLst>
            </p:cNvPr>
            <p:cNvSpPr/>
            <p:nvPr/>
          </p:nvSpPr>
          <p:spPr>
            <a:xfrm>
              <a:off x="1854200" y="5224965"/>
              <a:ext cx="665956" cy="174611"/>
            </a:xfrm>
            <a:prstGeom prst="arc">
              <a:avLst>
                <a:gd name="adj1" fmla="val 16200000"/>
                <a:gd name="adj2" fmla="val 21544506"/>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_tradnl"/>
            </a:p>
          </p:txBody>
        </p:sp>
      </p:grpSp>
      <p:grpSp>
        <p:nvGrpSpPr>
          <p:cNvPr id="301" name="Grupo 300">
            <a:extLst>
              <a:ext uri="{FF2B5EF4-FFF2-40B4-BE49-F238E27FC236}">
                <a16:creationId xmlns:a16="http://schemas.microsoft.com/office/drawing/2014/main" id="{EFAB0086-333F-F6D7-A1F5-E4682B6D8B33}"/>
              </a:ext>
            </a:extLst>
          </p:cNvPr>
          <p:cNvGrpSpPr/>
          <p:nvPr/>
        </p:nvGrpSpPr>
        <p:grpSpPr>
          <a:xfrm>
            <a:off x="6573478" y="3490811"/>
            <a:ext cx="500126" cy="328074"/>
            <a:chOff x="6573478" y="3490811"/>
            <a:chExt cx="500126" cy="328074"/>
          </a:xfrm>
        </p:grpSpPr>
        <p:grpSp>
          <p:nvGrpSpPr>
            <p:cNvPr id="298" name="Grupo 297">
              <a:extLst>
                <a:ext uri="{FF2B5EF4-FFF2-40B4-BE49-F238E27FC236}">
                  <a16:creationId xmlns:a16="http://schemas.microsoft.com/office/drawing/2014/main" id="{E47E88C5-F49E-FEB2-52C6-91777ADAF475}"/>
                </a:ext>
              </a:extLst>
            </p:cNvPr>
            <p:cNvGrpSpPr/>
            <p:nvPr/>
          </p:nvGrpSpPr>
          <p:grpSpPr>
            <a:xfrm>
              <a:off x="6573478" y="3490811"/>
              <a:ext cx="500126" cy="328074"/>
              <a:chOff x="6573478" y="3490811"/>
              <a:chExt cx="500126" cy="328074"/>
            </a:xfrm>
          </p:grpSpPr>
          <p:grpSp>
            <p:nvGrpSpPr>
              <p:cNvPr id="235" name="Grupo 234">
                <a:extLst>
                  <a:ext uri="{FF2B5EF4-FFF2-40B4-BE49-F238E27FC236}">
                    <a16:creationId xmlns:a16="http://schemas.microsoft.com/office/drawing/2014/main" id="{1AE706E4-599F-CD01-20C3-A29CC445F52A}"/>
                  </a:ext>
                </a:extLst>
              </p:cNvPr>
              <p:cNvGrpSpPr/>
              <p:nvPr/>
            </p:nvGrpSpPr>
            <p:grpSpPr>
              <a:xfrm>
                <a:off x="6573478" y="3558213"/>
                <a:ext cx="500126" cy="260672"/>
                <a:chOff x="7596108" y="3212306"/>
                <a:chExt cx="1072065" cy="558773"/>
              </a:xfrm>
            </p:grpSpPr>
            <p:grpSp>
              <p:nvGrpSpPr>
                <p:cNvPr id="236" name="Group 80">
                  <a:extLst>
                    <a:ext uri="{FF2B5EF4-FFF2-40B4-BE49-F238E27FC236}">
                      <a16:creationId xmlns:a16="http://schemas.microsoft.com/office/drawing/2014/main" id="{201ACD2C-ACAF-1DF8-7002-D831CFCC6879}"/>
                    </a:ext>
                  </a:extLst>
                </p:cNvPr>
                <p:cNvGrpSpPr>
                  <a:grpSpLocks/>
                </p:cNvGrpSpPr>
                <p:nvPr/>
              </p:nvGrpSpPr>
              <p:grpSpPr bwMode="auto">
                <a:xfrm>
                  <a:off x="8020473" y="3212306"/>
                  <a:ext cx="647700" cy="433388"/>
                  <a:chOff x="612" y="436"/>
                  <a:chExt cx="408" cy="273"/>
                </a:xfrm>
              </p:grpSpPr>
              <p:sp>
                <p:nvSpPr>
                  <p:cNvPr id="238" name="Rectangle 68">
                    <a:extLst>
                      <a:ext uri="{FF2B5EF4-FFF2-40B4-BE49-F238E27FC236}">
                        <a16:creationId xmlns:a16="http://schemas.microsoft.com/office/drawing/2014/main" id="{C6A4C594-26E5-204B-8A47-D225183B8185}"/>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239" name="Line 30">
                    <a:extLst>
                      <a:ext uri="{FF2B5EF4-FFF2-40B4-BE49-F238E27FC236}">
                        <a16:creationId xmlns:a16="http://schemas.microsoft.com/office/drawing/2014/main" id="{B641DE08-545C-B53D-8B9B-F113F6D920A9}"/>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240" name="Line 31">
                    <a:extLst>
                      <a:ext uri="{FF2B5EF4-FFF2-40B4-BE49-F238E27FC236}">
                        <a16:creationId xmlns:a16="http://schemas.microsoft.com/office/drawing/2014/main" id="{4AB1E187-03C4-8D27-B40F-ED30C1EEA8AD}"/>
                      </a:ext>
                    </a:extLst>
                  </p:cNvPr>
                  <p:cNvSpPr>
                    <a:spLocks noChangeShapeType="1"/>
                  </p:cNvSpPr>
                  <p:nvPr/>
                </p:nvSpPr>
                <p:spPr bwMode="auto">
                  <a:xfrm>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sp>
              <p:nvSpPr>
                <p:cNvPr id="237" name="CuadroTexto 236">
                  <a:extLst>
                    <a:ext uri="{FF2B5EF4-FFF2-40B4-BE49-F238E27FC236}">
                      <a16:creationId xmlns:a16="http://schemas.microsoft.com/office/drawing/2014/main" id="{ED3FF6F1-0CB1-FCE8-E580-2A8D51588A72}"/>
                    </a:ext>
                  </a:extLst>
                </p:cNvPr>
                <p:cNvSpPr txBox="1"/>
                <p:nvPr/>
              </p:nvSpPr>
              <p:spPr>
                <a:xfrm>
                  <a:off x="7596108" y="3408219"/>
                  <a:ext cx="614280" cy="362860"/>
                </a:xfrm>
                <a:prstGeom prst="rect">
                  <a:avLst/>
                </a:prstGeom>
                <a:noFill/>
              </p:spPr>
              <p:txBody>
                <a:bodyPr wrap="square" rtlCol="0">
                  <a:spAutoFit/>
                </a:bodyPr>
                <a:lstStyle/>
                <a:p>
                  <a:r>
                    <a:rPr lang="es-ES_tradnl" sz="500" dirty="0"/>
                    <a:t>213</a:t>
                  </a:r>
                </a:p>
              </p:txBody>
            </p:sp>
          </p:grpSp>
          <p:sp>
            <p:nvSpPr>
              <p:cNvPr id="241" name="Elipse 240">
                <a:extLst>
                  <a:ext uri="{FF2B5EF4-FFF2-40B4-BE49-F238E27FC236}">
                    <a16:creationId xmlns:a16="http://schemas.microsoft.com/office/drawing/2014/main" id="{0A845D75-D8F0-B5A9-C1DA-7546920A8C0D}"/>
                  </a:ext>
                </a:extLst>
              </p:cNvPr>
              <p:cNvSpPr/>
              <p:nvPr/>
            </p:nvSpPr>
            <p:spPr>
              <a:xfrm>
                <a:off x="6853977" y="3490812"/>
                <a:ext cx="43591" cy="466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2800" dirty="0"/>
              </a:p>
            </p:txBody>
          </p:sp>
          <p:sp>
            <p:nvSpPr>
              <p:cNvPr id="242" name="Elipse 241">
                <a:extLst>
                  <a:ext uri="{FF2B5EF4-FFF2-40B4-BE49-F238E27FC236}">
                    <a16:creationId xmlns:a16="http://schemas.microsoft.com/office/drawing/2014/main" id="{0D8A8AEA-A4AB-C5C1-99B6-971870AE7083}"/>
                  </a:ext>
                </a:extLst>
              </p:cNvPr>
              <p:cNvSpPr/>
              <p:nvPr/>
            </p:nvSpPr>
            <p:spPr>
              <a:xfrm>
                <a:off x="6909355" y="3490811"/>
                <a:ext cx="43591" cy="466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2800"/>
              </a:p>
            </p:txBody>
          </p:sp>
          <p:sp>
            <p:nvSpPr>
              <p:cNvPr id="243" name="Elipse 242">
                <a:extLst>
                  <a:ext uri="{FF2B5EF4-FFF2-40B4-BE49-F238E27FC236}">
                    <a16:creationId xmlns:a16="http://schemas.microsoft.com/office/drawing/2014/main" id="{99CB04B0-A396-38A0-E2D1-7ECCE2D9AA09}"/>
                  </a:ext>
                </a:extLst>
              </p:cNvPr>
              <p:cNvSpPr/>
              <p:nvPr/>
            </p:nvSpPr>
            <p:spPr>
              <a:xfrm>
                <a:off x="6964733" y="3490811"/>
                <a:ext cx="43591" cy="466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2800"/>
              </a:p>
            </p:txBody>
          </p:sp>
        </p:grpSp>
        <p:cxnSp>
          <p:nvCxnSpPr>
            <p:cNvPr id="299" name="Conector recto 298">
              <a:extLst>
                <a:ext uri="{FF2B5EF4-FFF2-40B4-BE49-F238E27FC236}">
                  <a16:creationId xmlns:a16="http://schemas.microsoft.com/office/drawing/2014/main" id="{302DE444-6CC8-27A8-2F78-B2E66A63BC19}"/>
                </a:ext>
              </a:extLst>
            </p:cNvPr>
            <p:cNvCxnSpPr>
              <a:cxnSpLocks/>
            </p:cNvCxnSpPr>
            <p:nvPr/>
          </p:nvCxnSpPr>
          <p:spPr>
            <a:xfrm>
              <a:off x="6920394" y="3566369"/>
              <a:ext cx="0" cy="193282"/>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783580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947746-E9E3-B46A-FFDE-693DD0125F6D}"/>
            </a:ext>
          </a:extLst>
        </p:cNvPr>
        <p:cNvGrpSpPr/>
        <p:nvPr/>
      </p:nvGrpSpPr>
      <p:grpSpPr>
        <a:xfrm>
          <a:off x="0" y="0"/>
          <a:ext cx="0" cy="0"/>
          <a:chOff x="0" y="0"/>
          <a:chExt cx="0" cy="0"/>
        </a:xfrm>
      </p:grpSpPr>
      <p:pic>
        <p:nvPicPr>
          <p:cNvPr id="56" name="Imagen 55">
            <a:extLst>
              <a:ext uri="{FF2B5EF4-FFF2-40B4-BE49-F238E27FC236}">
                <a16:creationId xmlns:a16="http://schemas.microsoft.com/office/drawing/2014/main" id="{FDF1A42A-7A2B-E0FB-922F-8AA0F741CD01}"/>
              </a:ext>
            </a:extLst>
          </p:cNvPr>
          <p:cNvPicPr>
            <a:picLocks noChangeAspect="1"/>
          </p:cNvPicPr>
          <p:nvPr/>
        </p:nvPicPr>
        <p:blipFill>
          <a:blip r:embed="rId2"/>
          <a:srcRect l="38368" t="30778"/>
          <a:stretch/>
        </p:blipFill>
        <p:spPr>
          <a:xfrm>
            <a:off x="4066044" y="1305475"/>
            <a:ext cx="8026606" cy="5434959"/>
          </a:xfrm>
          <a:prstGeom prst="rect">
            <a:avLst/>
          </a:prstGeom>
          <a:noFill/>
          <a:ln w="19050">
            <a:solidFill>
              <a:schemeClr val="tx1"/>
            </a:solidFill>
          </a:ln>
          <a:effectLst>
            <a:outerShdw blurRad="50800" dist="12700" dir="5400000" algn="ctr" rotWithShape="0">
              <a:srgbClr val="000000">
                <a:alpha val="43137"/>
              </a:srgbClr>
            </a:outerShdw>
          </a:effectLst>
        </p:spPr>
      </p:pic>
      <p:grpSp>
        <p:nvGrpSpPr>
          <p:cNvPr id="4" name="Grupo 3">
            <a:extLst>
              <a:ext uri="{FF2B5EF4-FFF2-40B4-BE49-F238E27FC236}">
                <a16:creationId xmlns:a16="http://schemas.microsoft.com/office/drawing/2014/main" id="{F4BCEAB5-F88B-9B29-F5A6-9643C14CE5F2}"/>
              </a:ext>
            </a:extLst>
          </p:cNvPr>
          <p:cNvGrpSpPr/>
          <p:nvPr/>
        </p:nvGrpSpPr>
        <p:grpSpPr>
          <a:xfrm>
            <a:off x="0" y="85738"/>
            <a:ext cx="12192000" cy="996711"/>
            <a:chOff x="0" y="85738"/>
            <a:chExt cx="12192000" cy="996711"/>
          </a:xfrm>
        </p:grpSpPr>
        <p:sp>
          <p:nvSpPr>
            <p:cNvPr id="5" name="TextBox 4">
              <a:extLst>
                <a:ext uri="{FF2B5EF4-FFF2-40B4-BE49-F238E27FC236}">
                  <a16:creationId xmlns:a16="http://schemas.microsoft.com/office/drawing/2014/main" id="{0CB78203-4CB8-F462-F177-48045C8C668C}"/>
                </a:ext>
              </a:extLst>
            </p:cNvPr>
            <p:cNvSpPr txBox="1">
              <a:spLocks noChangeArrowheads="1"/>
            </p:cNvSpPr>
            <p:nvPr/>
          </p:nvSpPr>
          <p:spPr bwMode="auto">
            <a:xfrm>
              <a:off x="2672556" y="277132"/>
              <a:ext cx="68468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CONCEPTO DE LA OPERACIÓN</a:t>
              </a:r>
            </a:p>
          </p:txBody>
        </p:sp>
        <p:pic>
          <p:nvPicPr>
            <p:cNvPr id="6" name="Imagen 5" descr="IMG_4532.JPG">
              <a:extLst>
                <a:ext uri="{FF2B5EF4-FFF2-40B4-BE49-F238E27FC236}">
                  <a16:creationId xmlns:a16="http://schemas.microsoft.com/office/drawing/2014/main" id="{A8855A9B-CA8E-7C62-ABD9-5ED75860EE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A0694214-9EEA-2B89-1173-027948031C9E}"/>
                </a:ext>
              </a:extLst>
            </p:cNvPr>
            <p:cNvSpPr/>
            <p:nvPr/>
          </p:nvSpPr>
          <p:spPr>
            <a:xfrm>
              <a:off x="0" y="902536"/>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sp>
        <p:nvSpPr>
          <p:cNvPr id="7" name="CuadroTexto 6">
            <a:extLst>
              <a:ext uri="{FF2B5EF4-FFF2-40B4-BE49-F238E27FC236}">
                <a16:creationId xmlns:a16="http://schemas.microsoft.com/office/drawing/2014/main" id="{A4FD19AE-F522-D6DC-309D-28551BA51FC5}"/>
              </a:ext>
            </a:extLst>
          </p:cNvPr>
          <p:cNvSpPr txBox="1"/>
          <p:nvPr/>
        </p:nvSpPr>
        <p:spPr>
          <a:xfrm>
            <a:off x="47099" y="1278394"/>
            <a:ext cx="3983883" cy="2677656"/>
          </a:xfrm>
          <a:prstGeom prst="rect">
            <a:avLst/>
          </a:prstGeom>
          <a:noFill/>
        </p:spPr>
        <p:txBody>
          <a:bodyPr wrap="square" rtlCol="0">
            <a:spAutoFit/>
          </a:bodyPr>
          <a:lstStyle/>
          <a:p>
            <a:pPr algn="just"/>
            <a:r>
              <a:rPr lang="es-ES_tradnl" sz="1200" b="1" u="sng" dirty="0">
                <a:solidFill>
                  <a:prstClr val="black"/>
                </a:solidFill>
              </a:rPr>
              <a:t>TAREAS CLAVES</a:t>
            </a:r>
            <a:r>
              <a:rPr lang="es-ES_tradnl" sz="1200" b="1" dirty="0">
                <a:solidFill>
                  <a:prstClr val="black"/>
                </a:solidFill>
              </a:rPr>
              <a:t>:</a:t>
            </a:r>
          </a:p>
          <a:p>
            <a:pPr algn="just"/>
            <a:r>
              <a:rPr lang="es-ES_tradnl" sz="1200" b="1" dirty="0">
                <a:solidFill>
                  <a:prstClr val="black"/>
                </a:solidFill>
              </a:rPr>
              <a:t>ETAPA 1: MOVIMIENTO HACIA EL CONTACTO</a:t>
            </a:r>
          </a:p>
          <a:p>
            <a:pPr algn="just"/>
            <a:endParaRPr lang="es-ES_tradnl" sz="1200" b="1" dirty="0"/>
          </a:p>
          <a:p>
            <a:pPr marL="285750" indent="-285750" algn="just">
              <a:buFont typeface="Wingdings" pitchFamily="2" charset="2"/>
              <a:buChar char="q"/>
            </a:pPr>
            <a:r>
              <a:rPr lang="es-ES_tradnl" sz="1200" b="1" dirty="0"/>
              <a:t>A2:</a:t>
            </a:r>
          </a:p>
          <a:p>
            <a:pPr marL="228600" indent="-228600" algn="just">
              <a:buFont typeface="+mj-lt"/>
              <a:buAutoNum type="arabicPeriod"/>
            </a:pPr>
            <a:r>
              <a:rPr lang="es-ES_tradnl" sz="1200" dirty="0"/>
              <a:t>Asegurar AR día D, NLT H+5. </a:t>
            </a:r>
            <a:r>
              <a:rPr lang="es-ES_tradnl" sz="1200" b="1" dirty="0"/>
              <a:t>P: </a:t>
            </a:r>
            <a:r>
              <a:rPr lang="es-ES_tradnl" sz="1200" dirty="0"/>
              <a:t>Sincronización de futuras operaciones.</a:t>
            </a:r>
          </a:p>
          <a:p>
            <a:pPr marL="228600" indent="-228600" algn="just">
              <a:buFont typeface="+mj-lt"/>
              <a:buAutoNum type="arabicPeriod"/>
            </a:pPr>
            <a:endParaRPr lang="es-ES_tradnl" sz="1200" b="1" dirty="0"/>
          </a:p>
          <a:p>
            <a:pPr marL="171450" indent="-171450" algn="just">
              <a:buFont typeface="Wingdings" pitchFamily="2" charset="2"/>
              <a:buChar char="q"/>
            </a:pPr>
            <a:r>
              <a:rPr lang="es-ES_tradnl" sz="1200" b="1" dirty="0"/>
              <a:t>COMUNES</a:t>
            </a:r>
          </a:p>
          <a:p>
            <a:pPr algn="just"/>
            <a:r>
              <a:rPr lang="es-ES_tradnl" sz="1200" dirty="0"/>
              <a:t>1.-    </a:t>
            </a:r>
            <a:r>
              <a:rPr lang="es-ES_tradnl" sz="1200" b="1" dirty="0"/>
              <a:t>T: </a:t>
            </a:r>
            <a:r>
              <a:rPr lang="es-ES_tradnl" sz="1200" dirty="0"/>
              <a:t>Desembarcar en BLS Café, día D, Hora H.</a:t>
            </a:r>
            <a:r>
              <a:rPr lang="es-ES_tradnl" sz="1200" b="1" dirty="0"/>
              <a:t>  (120500)	</a:t>
            </a:r>
          </a:p>
          <a:p>
            <a:pPr algn="just"/>
            <a:r>
              <a:rPr lang="es-ES_tradnl" sz="1200" b="1" dirty="0"/>
              <a:t>        P: </a:t>
            </a:r>
            <a:r>
              <a:rPr lang="es-ES_tradnl" sz="1200" dirty="0"/>
              <a:t>Desplegar </a:t>
            </a:r>
            <a:r>
              <a:rPr lang="es-ES_tradnl" sz="1200" dirty="0" err="1"/>
              <a:t>Bn</a:t>
            </a:r>
            <a:r>
              <a:rPr lang="es-ES_tradnl" sz="1200" dirty="0"/>
              <a:t> en tierra.</a:t>
            </a:r>
          </a:p>
          <a:p>
            <a:pPr marL="409575" indent="-409575" algn="just"/>
            <a:r>
              <a:rPr lang="es-ES_tradnl" sz="1200" dirty="0"/>
              <a:t>2.- </a:t>
            </a:r>
            <a:r>
              <a:rPr lang="es-ES_tradnl" sz="1200" b="1" dirty="0"/>
              <a:t>T: </a:t>
            </a:r>
            <a:r>
              <a:rPr lang="es-ES_tradnl" sz="1200" dirty="0"/>
              <a:t>Realizar paso de línea en LF ORO con CS.                   (Coord. 19F 61-39 cruce camino RN3/24CH)</a:t>
            </a:r>
          </a:p>
          <a:p>
            <a:pPr algn="just"/>
            <a:r>
              <a:rPr lang="es-ES_tradnl" sz="1200" dirty="0"/>
              <a:t>3.- RUTA: AA9, AZP 273º, DIST 100 km al AR. (35km al OBJ).</a:t>
            </a:r>
          </a:p>
          <a:p>
            <a:pPr algn="just"/>
            <a:r>
              <a:rPr lang="es-ES_tradnl" sz="1200" dirty="0"/>
              <a:t>4.- AR Cuadricula 19F  57 – 40</a:t>
            </a:r>
            <a:r>
              <a:rPr lang="es-ES_tradnl" sz="1200" b="1" dirty="0"/>
              <a:t>.</a:t>
            </a:r>
            <a:endParaRPr lang="es-ES_tradnl" sz="1200" dirty="0"/>
          </a:p>
        </p:txBody>
      </p:sp>
      <p:grpSp>
        <p:nvGrpSpPr>
          <p:cNvPr id="154" name="Grupo 153">
            <a:extLst>
              <a:ext uri="{FF2B5EF4-FFF2-40B4-BE49-F238E27FC236}">
                <a16:creationId xmlns:a16="http://schemas.microsoft.com/office/drawing/2014/main" id="{F32D82A6-CC4C-7D43-BD70-7365E1C2D1DF}"/>
              </a:ext>
            </a:extLst>
          </p:cNvPr>
          <p:cNvGrpSpPr/>
          <p:nvPr/>
        </p:nvGrpSpPr>
        <p:grpSpPr>
          <a:xfrm>
            <a:off x="11296832" y="1305475"/>
            <a:ext cx="768040" cy="750797"/>
            <a:chOff x="-114967" y="-136813"/>
            <a:chExt cx="1498714" cy="1466033"/>
          </a:xfrm>
        </p:grpSpPr>
        <p:pic>
          <p:nvPicPr>
            <p:cNvPr id="155" name="Imagen 154">
              <a:extLst>
                <a:ext uri="{FF2B5EF4-FFF2-40B4-BE49-F238E27FC236}">
                  <a16:creationId xmlns:a16="http://schemas.microsoft.com/office/drawing/2014/main" id="{1466DDC9-D55A-9B20-AE89-2FC93725AD10}"/>
                </a:ext>
              </a:extLst>
            </p:cNvPr>
            <p:cNvPicPr/>
            <p:nvPr/>
          </p:nvPicPr>
          <p:blipFill>
            <a:blip r:embed="rId4" cstate="print">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156" name="CuadroTexto 13">
              <a:extLst>
                <a:ext uri="{FF2B5EF4-FFF2-40B4-BE49-F238E27FC236}">
                  <a16:creationId xmlns:a16="http://schemas.microsoft.com/office/drawing/2014/main" id="{E8579C61-1AE3-C0EA-E4ED-29FEC95D532A}"/>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57" name="CuadroTexto 14">
              <a:extLst>
                <a:ext uri="{FF2B5EF4-FFF2-40B4-BE49-F238E27FC236}">
                  <a16:creationId xmlns:a16="http://schemas.microsoft.com/office/drawing/2014/main" id="{A946C1F9-397C-738C-1318-BCC95AF194A3}"/>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58" name="CuadroTexto 15">
              <a:extLst>
                <a:ext uri="{FF2B5EF4-FFF2-40B4-BE49-F238E27FC236}">
                  <a16:creationId xmlns:a16="http://schemas.microsoft.com/office/drawing/2014/main" id="{E8FE8EC8-1EE3-553E-4DCA-E2154EFD29DF}"/>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59" name="CuadroTexto 16">
              <a:extLst>
                <a:ext uri="{FF2B5EF4-FFF2-40B4-BE49-F238E27FC236}">
                  <a16:creationId xmlns:a16="http://schemas.microsoft.com/office/drawing/2014/main" id="{E01BDF1F-376B-FECF-027C-1CDCC8CB19A7}"/>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sp>
        <p:nvSpPr>
          <p:cNvPr id="128" name="Forma libre 127">
            <a:extLst>
              <a:ext uri="{FF2B5EF4-FFF2-40B4-BE49-F238E27FC236}">
                <a16:creationId xmlns:a16="http://schemas.microsoft.com/office/drawing/2014/main" id="{80E1B4E1-BDE4-780E-8781-0C68EF24DC1F}"/>
              </a:ext>
            </a:extLst>
          </p:cNvPr>
          <p:cNvSpPr/>
          <p:nvPr/>
        </p:nvSpPr>
        <p:spPr>
          <a:xfrm rot="10128385" flipH="1">
            <a:off x="11238187" y="3131476"/>
            <a:ext cx="648825" cy="2018910"/>
          </a:xfrm>
          <a:custGeom>
            <a:avLst/>
            <a:gdLst>
              <a:gd name="connsiteX0" fmla="*/ 480060 w 480060"/>
              <a:gd name="connsiteY0" fmla="*/ 708660 h 853440"/>
              <a:gd name="connsiteX1" fmla="*/ 198120 w 480060"/>
              <a:gd name="connsiteY1" fmla="*/ 190500 h 853440"/>
              <a:gd name="connsiteX2" fmla="*/ 281940 w 480060"/>
              <a:gd name="connsiteY2" fmla="*/ 160020 h 853440"/>
              <a:gd name="connsiteX3" fmla="*/ 53340 w 480060"/>
              <a:gd name="connsiteY3" fmla="*/ 0 h 853440"/>
              <a:gd name="connsiteX4" fmla="*/ 0 w 480060"/>
              <a:gd name="connsiteY4" fmla="*/ 259080 h 853440"/>
              <a:gd name="connsiteX5" fmla="*/ 68580 w 480060"/>
              <a:gd name="connsiteY5" fmla="*/ 236220 h 853440"/>
              <a:gd name="connsiteX6" fmla="*/ 205740 w 480060"/>
              <a:gd name="connsiteY6" fmla="*/ 853440 h 853440"/>
              <a:gd name="connsiteX0" fmla="*/ 480060 w 480060"/>
              <a:gd name="connsiteY0" fmla="*/ 708660 h 864942"/>
              <a:gd name="connsiteX1" fmla="*/ 198120 w 480060"/>
              <a:gd name="connsiteY1" fmla="*/ 190500 h 864942"/>
              <a:gd name="connsiteX2" fmla="*/ 281940 w 480060"/>
              <a:gd name="connsiteY2" fmla="*/ 160020 h 864942"/>
              <a:gd name="connsiteX3" fmla="*/ 53340 w 480060"/>
              <a:gd name="connsiteY3" fmla="*/ 0 h 864942"/>
              <a:gd name="connsiteX4" fmla="*/ 0 w 480060"/>
              <a:gd name="connsiteY4" fmla="*/ 259080 h 864942"/>
              <a:gd name="connsiteX5" fmla="*/ 68580 w 480060"/>
              <a:gd name="connsiteY5" fmla="*/ 236220 h 864942"/>
              <a:gd name="connsiteX6" fmla="*/ 222992 w 480060"/>
              <a:gd name="connsiteY6" fmla="*/ 864942 h 86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0060" h="864942">
                <a:moveTo>
                  <a:pt x="480060" y="708660"/>
                </a:moveTo>
                <a:lnTo>
                  <a:pt x="198120" y="190500"/>
                </a:lnTo>
                <a:lnTo>
                  <a:pt x="281940" y="160020"/>
                </a:lnTo>
                <a:lnTo>
                  <a:pt x="53340" y="0"/>
                </a:lnTo>
                <a:lnTo>
                  <a:pt x="0" y="259080"/>
                </a:lnTo>
                <a:lnTo>
                  <a:pt x="68580" y="236220"/>
                </a:lnTo>
                <a:cubicBezTo>
                  <a:pt x="114300" y="441960"/>
                  <a:pt x="177272" y="659202"/>
                  <a:pt x="222992" y="864942"/>
                </a:cubicBezTo>
              </a:path>
            </a:pathLst>
          </a:custGeom>
          <a:noFill/>
          <a:ln w="19050">
            <a:solidFill>
              <a:srgbClr val="0070C0"/>
            </a:solidFill>
          </a:ln>
          <a:effectLst>
            <a:outerShdw blurRad="50800" dist="12700" dir="5400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0" name="Forma libre 129">
            <a:extLst>
              <a:ext uri="{FF2B5EF4-FFF2-40B4-BE49-F238E27FC236}">
                <a16:creationId xmlns:a16="http://schemas.microsoft.com/office/drawing/2014/main" id="{0BC5245D-8D92-6145-D08D-840DC6475E5D}"/>
              </a:ext>
            </a:extLst>
          </p:cNvPr>
          <p:cNvSpPr/>
          <p:nvPr/>
        </p:nvSpPr>
        <p:spPr>
          <a:xfrm rot="19957882">
            <a:off x="11430864" y="4654242"/>
            <a:ext cx="232658" cy="367924"/>
          </a:xfrm>
          <a:custGeom>
            <a:avLst/>
            <a:gdLst>
              <a:gd name="connsiteX0" fmla="*/ 113624 w 232658"/>
              <a:gd name="connsiteY0" fmla="*/ 64928 h 367924"/>
              <a:gd name="connsiteX1" fmla="*/ 54107 w 232658"/>
              <a:gd name="connsiteY1" fmla="*/ 0 h 367924"/>
              <a:gd name="connsiteX2" fmla="*/ 0 w 232658"/>
              <a:gd name="connsiteY2" fmla="*/ 367924 h 367924"/>
              <a:gd name="connsiteX3" fmla="*/ 232658 w 232658"/>
              <a:gd name="connsiteY3" fmla="*/ 189373 h 367924"/>
              <a:gd name="connsiteX4" fmla="*/ 178552 w 232658"/>
              <a:gd name="connsiteY4" fmla="*/ 135266 h 3679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658" h="367924">
                <a:moveTo>
                  <a:pt x="113624" y="64928"/>
                </a:moveTo>
                <a:lnTo>
                  <a:pt x="54107" y="0"/>
                </a:lnTo>
                <a:lnTo>
                  <a:pt x="0" y="367924"/>
                </a:lnTo>
                <a:lnTo>
                  <a:pt x="232658" y="189373"/>
                </a:lnTo>
                <a:lnTo>
                  <a:pt x="178552" y="135266"/>
                </a:lnTo>
              </a:path>
            </a:pathLst>
          </a:custGeom>
          <a:noFill/>
          <a:ln w="19050">
            <a:solidFill>
              <a:srgbClr val="0070C0"/>
            </a:solidFill>
          </a:ln>
          <a:effectLst>
            <a:outerShdw blurRad="50800" dist="12700" dir="5400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_tradnl"/>
          </a:p>
        </p:txBody>
      </p:sp>
      <p:grpSp>
        <p:nvGrpSpPr>
          <p:cNvPr id="131" name="Grupo 130">
            <a:extLst>
              <a:ext uri="{FF2B5EF4-FFF2-40B4-BE49-F238E27FC236}">
                <a16:creationId xmlns:a16="http://schemas.microsoft.com/office/drawing/2014/main" id="{74CDCBBE-1AF4-B10D-123B-8E0D4B5F90BE}"/>
              </a:ext>
            </a:extLst>
          </p:cNvPr>
          <p:cNvGrpSpPr/>
          <p:nvPr/>
        </p:nvGrpSpPr>
        <p:grpSpPr>
          <a:xfrm>
            <a:off x="10798059" y="4717706"/>
            <a:ext cx="1195879" cy="1064335"/>
            <a:chOff x="9990845" y="4577247"/>
            <a:chExt cx="1195879" cy="1064335"/>
          </a:xfrm>
        </p:grpSpPr>
        <p:sp>
          <p:nvSpPr>
            <p:cNvPr id="132" name="Arc 569">
              <a:extLst>
                <a:ext uri="{FF2B5EF4-FFF2-40B4-BE49-F238E27FC236}">
                  <a16:creationId xmlns:a16="http://schemas.microsoft.com/office/drawing/2014/main" id="{88171F86-61F8-8A19-F6C0-3E274248EF20}"/>
                </a:ext>
              </a:extLst>
            </p:cNvPr>
            <p:cNvSpPr>
              <a:spLocks noChangeAspect="1"/>
            </p:cNvSpPr>
            <p:nvPr/>
          </p:nvSpPr>
          <p:spPr bwMode="auto">
            <a:xfrm rot="9615439">
              <a:off x="10122389" y="4577247"/>
              <a:ext cx="1064335" cy="1064335"/>
            </a:xfrm>
            <a:custGeom>
              <a:avLst/>
              <a:gdLst>
                <a:gd name="T0" fmla="*/ 2147483646 w 43184"/>
                <a:gd name="T1" fmla="*/ 2147483646 h 43200"/>
                <a:gd name="T2" fmla="*/ 2147483646 w 43184"/>
                <a:gd name="T3" fmla="*/ 2147483646 h 43200"/>
                <a:gd name="T4" fmla="*/ 2147483646 w 43184"/>
                <a:gd name="T5" fmla="*/ 2147483646 h 43200"/>
                <a:gd name="T6" fmla="*/ 0 60000 65536"/>
                <a:gd name="T7" fmla="*/ 0 60000 65536"/>
                <a:gd name="T8" fmla="*/ 0 60000 65536"/>
                <a:gd name="T9" fmla="*/ 0 w 43184"/>
                <a:gd name="T10" fmla="*/ 0 h 43200"/>
                <a:gd name="T11" fmla="*/ 43184 w 43184"/>
                <a:gd name="T12" fmla="*/ 43200 h 43200"/>
              </a:gdLst>
              <a:ahLst/>
              <a:cxnLst>
                <a:cxn ang="T6">
                  <a:pos x="T0" y="T1"/>
                </a:cxn>
                <a:cxn ang="T7">
                  <a:pos x="T2" y="T3"/>
                </a:cxn>
                <a:cxn ang="T8">
                  <a:pos x="T4" y="T5"/>
                </a:cxn>
              </a:cxnLst>
              <a:rect l="T9" t="T10" r="T11" b="T12"/>
              <a:pathLst>
                <a:path w="43184" h="43200" fill="none" extrusionOk="0">
                  <a:moveTo>
                    <a:pt x="39393" y="33844"/>
                  </a:moveTo>
                  <a:cubicBezTo>
                    <a:pt x="35363" y="39701"/>
                    <a:pt x="28709" y="43199"/>
                    <a:pt x="21600" y="43200"/>
                  </a:cubicBezTo>
                  <a:cubicBezTo>
                    <a:pt x="9670" y="43200"/>
                    <a:pt x="0" y="33529"/>
                    <a:pt x="0" y="21600"/>
                  </a:cubicBezTo>
                  <a:cubicBezTo>
                    <a:pt x="0" y="9670"/>
                    <a:pt x="9670" y="0"/>
                    <a:pt x="21600" y="0"/>
                  </a:cubicBezTo>
                  <a:cubicBezTo>
                    <a:pt x="33201" y="-1"/>
                    <a:pt x="42731" y="9165"/>
                    <a:pt x="43183" y="20758"/>
                  </a:cubicBezTo>
                </a:path>
                <a:path w="43184" h="43200" stroke="0" extrusionOk="0">
                  <a:moveTo>
                    <a:pt x="39393" y="33844"/>
                  </a:moveTo>
                  <a:cubicBezTo>
                    <a:pt x="35363" y="39701"/>
                    <a:pt x="28709" y="43199"/>
                    <a:pt x="21600" y="43200"/>
                  </a:cubicBezTo>
                  <a:cubicBezTo>
                    <a:pt x="9670" y="43200"/>
                    <a:pt x="0" y="33529"/>
                    <a:pt x="0" y="21600"/>
                  </a:cubicBezTo>
                  <a:cubicBezTo>
                    <a:pt x="0" y="9670"/>
                    <a:pt x="9670" y="0"/>
                    <a:pt x="21600" y="0"/>
                  </a:cubicBezTo>
                  <a:cubicBezTo>
                    <a:pt x="33201" y="-1"/>
                    <a:pt x="42731" y="9165"/>
                    <a:pt x="43183" y="20758"/>
                  </a:cubicBezTo>
                  <a:lnTo>
                    <a:pt x="21600" y="21600"/>
                  </a:lnTo>
                  <a:lnTo>
                    <a:pt x="39393" y="33844"/>
                  </a:lnTo>
                  <a:close/>
                </a:path>
              </a:pathLst>
            </a:custGeom>
            <a:noFill/>
            <a:ln w="28575" cap="rnd">
              <a:solidFill>
                <a:schemeClr val="tx1"/>
              </a:solidFill>
              <a:round/>
              <a:headEnd/>
              <a:tailEnd type="arrow" w="lg" len="lg"/>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133" name="CuadroTexto 132">
              <a:extLst>
                <a:ext uri="{FF2B5EF4-FFF2-40B4-BE49-F238E27FC236}">
                  <a16:creationId xmlns:a16="http://schemas.microsoft.com/office/drawing/2014/main" id="{EB89ED16-B8F2-1AFF-2A23-C6652A051B90}"/>
                </a:ext>
              </a:extLst>
            </p:cNvPr>
            <p:cNvSpPr txBox="1"/>
            <p:nvPr/>
          </p:nvSpPr>
          <p:spPr>
            <a:xfrm>
              <a:off x="9990845" y="4986069"/>
              <a:ext cx="293670" cy="369332"/>
            </a:xfrm>
            <a:prstGeom prst="rect">
              <a:avLst/>
            </a:prstGeom>
            <a:noFill/>
          </p:spPr>
          <p:txBody>
            <a:bodyPr wrap="none" rtlCol="0">
              <a:spAutoFit/>
            </a:bodyPr>
            <a:lstStyle/>
            <a:p>
              <a:r>
                <a:rPr lang="es-ES_tradnl" b="1" dirty="0"/>
                <a:t>S</a:t>
              </a:r>
            </a:p>
          </p:txBody>
        </p:sp>
      </p:grpSp>
      <p:sp>
        <p:nvSpPr>
          <p:cNvPr id="162" name="Elipse 161">
            <a:extLst>
              <a:ext uri="{FF2B5EF4-FFF2-40B4-BE49-F238E27FC236}">
                <a16:creationId xmlns:a16="http://schemas.microsoft.com/office/drawing/2014/main" id="{713867EA-A918-FB5C-00B0-C50FA11AA182}"/>
              </a:ext>
            </a:extLst>
          </p:cNvPr>
          <p:cNvSpPr/>
          <p:nvPr/>
        </p:nvSpPr>
        <p:spPr>
          <a:xfrm>
            <a:off x="11440380" y="5226336"/>
            <a:ext cx="135924" cy="169857"/>
          </a:xfrm>
          <a:prstGeom prst="ellipse">
            <a:avLst/>
          </a:prstGeom>
          <a:solidFill>
            <a:schemeClr val="accent4">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63" name="CuadroTexto 162">
            <a:extLst>
              <a:ext uri="{FF2B5EF4-FFF2-40B4-BE49-F238E27FC236}">
                <a16:creationId xmlns:a16="http://schemas.microsoft.com/office/drawing/2014/main" id="{D4DDAAD9-3FD3-CD05-012F-190ADDB03255}"/>
              </a:ext>
            </a:extLst>
          </p:cNvPr>
          <p:cNvSpPr txBox="1"/>
          <p:nvPr/>
        </p:nvSpPr>
        <p:spPr>
          <a:xfrm>
            <a:off x="11193343" y="5401908"/>
            <a:ext cx="569387" cy="215444"/>
          </a:xfrm>
          <a:prstGeom prst="rect">
            <a:avLst/>
          </a:prstGeom>
          <a:noFill/>
        </p:spPr>
        <p:txBody>
          <a:bodyPr wrap="none" rtlCol="0">
            <a:spAutoFit/>
          </a:bodyPr>
          <a:lstStyle/>
          <a:p>
            <a:r>
              <a:rPr lang="es-CL" sz="800" b="1" dirty="0"/>
              <a:t>BLS CAFÉ</a:t>
            </a:r>
          </a:p>
        </p:txBody>
      </p:sp>
      <p:cxnSp>
        <p:nvCxnSpPr>
          <p:cNvPr id="167" name="Conector recto 166">
            <a:extLst>
              <a:ext uri="{FF2B5EF4-FFF2-40B4-BE49-F238E27FC236}">
                <a16:creationId xmlns:a16="http://schemas.microsoft.com/office/drawing/2014/main" id="{1CBBD4FA-1799-30A2-F64A-FA483E5D41F6}"/>
              </a:ext>
            </a:extLst>
          </p:cNvPr>
          <p:cNvCxnSpPr>
            <a:cxnSpLocks/>
          </p:cNvCxnSpPr>
          <p:nvPr/>
        </p:nvCxnSpPr>
        <p:spPr>
          <a:xfrm>
            <a:off x="7947143" y="5547621"/>
            <a:ext cx="527176" cy="82392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68" name="CuadroTexto 167">
            <a:extLst>
              <a:ext uri="{FF2B5EF4-FFF2-40B4-BE49-F238E27FC236}">
                <a16:creationId xmlns:a16="http://schemas.microsoft.com/office/drawing/2014/main" id="{FFB146B5-C9F8-30D5-05CA-B46F21643082}"/>
              </a:ext>
            </a:extLst>
          </p:cNvPr>
          <p:cNvSpPr txBox="1"/>
          <p:nvPr/>
        </p:nvSpPr>
        <p:spPr>
          <a:xfrm>
            <a:off x="8435348" y="6237470"/>
            <a:ext cx="775526" cy="276999"/>
          </a:xfrm>
          <a:prstGeom prst="rect">
            <a:avLst/>
          </a:prstGeom>
          <a:noFill/>
        </p:spPr>
        <p:txBody>
          <a:bodyPr wrap="square" rtlCol="0">
            <a:spAutoFit/>
          </a:bodyPr>
          <a:lstStyle/>
          <a:p>
            <a:r>
              <a:rPr lang="es-ES_tradnl" sz="1200" b="1" dirty="0"/>
              <a:t>ORO</a:t>
            </a:r>
          </a:p>
        </p:txBody>
      </p:sp>
      <p:sp>
        <p:nvSpPr>
          <p:cNvPr id="178" name="Elipse 177">
            <a:extLst>
              <a:ext uri="{FF2B5EF4-FFF2-40B4-BE49-F238E27FC236}">
                <a16:creationId xmlns:a16="http://schemas.microsoft.com/office/drawing/2014/main" id="{CB18DB00-E03E-0068-9134-CE7D4A6D9D04}"/>
              </a:ext>
            </a:extLst>
          </p:cNvPr>
          <p:cNvSpPr/>
          <p:nvPr/>
        </p:nvSpPr>
        <p:spPr>
          <a:xfrm>
            <a:off x="5217849" y="3540004"/>
            <a:ext cx="738144" cy="383060"/>
          </a:xfrm>
          <a:prstGeom prst="ellipse">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1000" b="1" dirty="0">
                <a:solidFill>
                  <a:sysClr val="windowText" lastClr="000000"/>
                </a:solidFill>
              </a:rPr>
              <a:t>AA</a:t>
            </a:r>
          </a:p>
        </p:txBody>
      </p:sp>
      <p:grpSp>
        <p:nvGrpSpPr>
          <p:cNvPr id="198" name="Grupo 197">
            <a:extLst>
              <a:ext uri="{FF2B5EF4-FFF2-40B4-BE49-F238E27FC236}">
                <a16:creationId xmlns:a16="http://schemas.microsoft.com/office/drawing/2014/main" id="{EA139E83-C164-DF1E-6BFE-0F5338EBBC23}"/>
              </a:ext>
            </a:extLst>
          </p:cNvPr>
          <p:cNvGrpSpPr/>
          <p:nvPr/>
        </p:nvGrpSpPr>
        <p:grpSpPr>
          <a:xfrm>
            <a:off x="4974946" y="3114900"/>
            <a:ext cx="1195879" cy="1064335"/>
            <a:chOff x="9990845" y="4577247"/>
            <a:chExt cx="1195879" cy="1064335"/>
          </a:xfrm>
        </p:grpSpPr>
        <p:sp>
          <p:nvSpPr>
            <p:cNvPr id="199" name="Arc 569">
              <a:extLst>
                <a:ext uri="{FF2B5EF4-FFF2-40B4-BE49-F238E27FC236}">
                  <a16:creationId xmlns:a16="http://schemas.microsoft.com/office/drawing/2014/main" id="{C133F208-7E29-1232-592A-CC48F2E889C4}"/>
                </a:ext>
              </a:extLst>
            </p:cNvPr>
            <p:cNvSpPr>
              <a:spLocks noChangeAspect="1"/>
            </p:cNvSpPr>
            <p:nvPr/>
          </p:nvSpPr>
          <p:spPr bwMode="auto">
            <a:xfrm rot="9615439">
              <a:off x="10122389" y="4577247"/>
              <a:ext cx="1064335" cy="1064335"/>
            </a:xfrm>
            <a:custGeom>
              <a:avLst/>
              <a:gdLst>
                <a:gd name="T0" fmla="*/ 2147483646 w 43184"/>
                <a:gd name="T1" fmla="*/ 2147483646 h 43200"/>
                <a:gd name="T2" fmla="*/ 2147483646 w 43184"/>
                <a:gd name="T3" fmla="*/ 2147483646 h 43200"/>
                <a:gd name="T4" fmla="*/ 2147483646 w 43184"/>
                <a:gd name="T5" fmla="*/ 2147483646 h 43200"/>
                <a:gd name="T6" fmla="*/ 0 60000 65536"/>
                <a:gd name="T7" fmla="*/ 0 60000 65536"/>
                <a:gd name="T8" fmla="*/ 0 60000 65536"/>
                <a:gd name="T9" fmla="*/ 0 w 43184"/>
                <a:gd name="T10" fmla="*/ 0 h 43200"/>
                <a:gd name="T11" fmla="*/ 43184 w 43184"/>
                <a:gd name="T12" fmla="*/ 43200 h 43200"/>
              </a:gdLst>
              <a:ahLst/>
              <a:cxnLst>
                <a:cxn ang="T6">
                  <a:pos x="T0" y="T1"/>
                </a:cxn>
                <a:cxn ang="T7">
                  <a:pos x="T2" y="T3"/>
                </a:cxn>
                <a:cxn ang="T8">
                  <a:pos x="T4" y="T5"/>
                </a:cxn>
              </a:cxnLst>
              <a:rect l="T9" t="T10" r="T11" b="T12"/>
              <a:pathLst>
                <a:path w="43184" h="43200" fill="none" extrusionOk="0">
                  <a:moveTo>
                    <a:pt x="39393" y="33844"/>
                  </a:moveTo>
                  <a:cubicBezTo>
                    <a:pt x="35363" y="39701"/>
                    <a:pt x="28709" y="43199"/>
                    <a:pt x="21600" y="43200"/>
                  </a:cubicBezTo>
                  <a:cubicBezTo>
                    <a:pt x="9670" y="43200"/>
                    <a:pt x="0" y="33529"/>
                    <a:pt x="0" y="21600"/>
                  </a:cubicBezTo>
                  <a:cubicBezTo>
                    <a:pt x="0" y="9670"/>
                    <a:pt x="9670" y="0"/>
                    <a:pt x="21600" y="0"/>
                  </a:cubicBezTo>
                  <a:cubicBezTo>
                    <a:pt x="33201" y="-1"/>
                    <a:pt x="42731" y="9165"/>
                    <a:pt x="43183" y="20758"/>
                  </a:cubicBezTo>
                </a:path>
                <a:path w="43184" h="43200" stroke="0" extrusionOk="0">
                  <a:moveTo>
                    <a:pt x="39393" y="33844"/>
                  </a:moveTo>
                  <a:cubicBezTo>
                    <a:pt x="35363" y="39701"/>
                    <a:pt x="28709" y="43199"/>
                    <a:pt x="21600" y="43200"/>
                  </a:cubicBezTo>
                  <a:cubicBezTo>
                    <a:pt x="9670" y="43200"/>
                    <a:pt x="0" y="33529"/>
                    <a:pt x="0" y="21600"/>
                  </a:cubicBezTo>
                  <a:cubicBezTo>
                    <a:pt x="0" y="9670"/>
                    <a:pt x="9670" y="0"/>
                    <a:pt x="21600" y="0"/>
                  </a:cubicBezTo>
                  <a:cubicBezTo>
                    <a:pt x="33201" y="-1"/>
                    <a:pt x="42731" y="9165"/>
                    <a:pt x="43183" y="20758"/>
                  </a:cubicBezTo>
                  <a:lnTo>
                    <a:pt x="21600" y="21600"/>
                  </a:lnTo>
                  <a:lnTo>
                    <a:pt x="39393" y="33844"/>
                  </a:lnTo>
                  <a:close/>
                </a:path>
              </a:pathLst>
            </a:custGeom>
            <a:noFill/>
            <a:ln w="28575" cap="rnd">
              <a:solidFill>
                <a:schemeClr val="tx1"/>
              </a:solidFill>
              <a:round/>
              <a:headEnd/>
              <a:tailEnd type="arrow" w="lg" len="lg"/>
            </a:ln>
            <a:extLst>
              <a:ext uri="{909E8E84-426E-40DD-AFC4-6F175D3DCCD1}">
                <a14:hiddenFill xmlns:a14="http://schemas.microsoft.com/office/drawing/2010/main">
                  <a:solidFill>
                    <a:srgbClr val="FFFFFF"/>
                  </a:solidFill>
                </a14:hiddenFill>
              </a:ext>
            </a:extLst>
          </p:spPr>
          <p:txBody>
            <a:bodyPr wrap="none" anchor="ctr"/>
            <a:lstStyle/>
            <a:p>
              <a:endParaRPr lang="es-CL"/>
            </a:p>
          </p:txBody>
        </p:sp>
        <p:sp>
          <p:nvSpPr>
            <p:cNvPr id="200" name="CuadroTexto 199">
              <a:extLst>
                <a:ext uri="{FF2B5EF4-FFF2-40B4-BE49-F238E27FC236}">
                  <a16:creationId xmlns:a16="http://schemas.microsoft.com/office/drawing/2014/main" id="{1F99BA5E-436B-E622-D235-6FAE7B9B3B20}"/>
                </a:ext>
              </a:extLst>
            </p:cNvPr>
            <p:cNvSpPr txBox="1"/>
            <p:nvPr/>
          </p:nvSpPr>
          <p:spPr>
            <a:xfrm>
              <a:off x="9990845" y="4986069"/>
              <a:ext cx="293670" cy="369332"/>
            </a:xfrm>
            <a:prstGeom prst="rect">
              <a:avLst/>
            </a:prstGeom>
            <a:noFill/>
          </p:spPr>
          <p:txBody>
            <a:bodyPr wrap="none" rtlCol="0">
              <a:spAutoFit/>
            </a:bodyPr>
            <a:lstStyle/>
            <a:p>
              <a:r>
                <a:rPr lang="es-ES_tradnl" b="1" dirty="0"/>
                <a:t>S</a:t>
              </a:r>
            </a:p>
          </p:txBody>
        </p:sp>
      </p:grpSp>
      <p:sp>
        <p:nvSpPr>
          <p:cNvPr id="2" name="Forma libre 1">
            <a:extLst>
              <a:ext uri="{FF2B5EF4-FFF2-40B4-BE49-F238E27FC236}">
                <a16:creationId xmlns:a16="http://schemas.microsoft.com/office/drawing/2014/main" id="{B9D25396-E707-6DDB-F321-5B1E1998AA86}"/>
              </a:ext>
            </a:extLst>
          </p:cNvPr>
          <p:cNvSpPr/>
          <p:nvPr/>
        </p:nvSpPr>
        <p:spPr>
          <a:xfrm>
            <a:off x="8140700" y="4622800"/>
            <a:ext cx="3225800" cy="1549400"/>
          </a:xfrm>
          <a:custGeom>
            <a:avLst/>
            <a:gdLst>
              <a:gd name="connsiteX0" fmla="*/ 2743200 w 3225800"/>
              <a:gd name="connsiteY0" fmla="*/ 254000 h 1562100"/>
              <a:gd name="connsiteX1" fmla="*/ 2298700 w 3225800"/>
              <a:gd name="connsiteY1" fmla="*/ 114300 h 1562100"/>
              <a:gd name="connsiteX2" fmla="*/ 2044700 w 3225800"/>
              <a:gd name="connsiteY2" fmla="*/ 63500 h 1562100"/>
              <a:gd name="connsiteX3" fmla="*/ 1600200 w 3225800"/>
              <a:gd name="connsiteY3" fmla="*/ 0 h 1562100"/>
              <a:gd name="connsiteX4" fmla="*/ 1117600 w 3225800"/>
              <a:gd name="connsiteY4" fmla="*/ 0 h 1562100"/>
              <a:gd name="connsiteX5" fmla="*/ 660400 w 3225800"/>
              <a:gd name="connsiteY5" fmla="*/ 25400 h 1562100"/>
              <a:gd name="connsiteX6" fmla="*/ 406400 w 3225800"/>
              <a:gd name="connsiteY6" fmla="*/ 127000 h 1562100"/>
              <a:gd name="connsiteX7" fmla="*/ 228600 w 3225800"/>
              <a:gd name="connsiteY7" fmla="*/ 431800 h 1562100"/>
              <a:gd name="connsiteX8" fmla="*/ 177800 w 3225800"/>
              <a:gd name="connsiteY8" fmla="*/ 825500 h 1562100"/>
              <a:gd name="connsiteX9" fmla="*/ 0 w 3225800"/>
              <a:gd name="connsiteY9" fmla="*/ 736600 h 1562100"/>
              <a:gd name="connsiteX10" fmla="*/ 101600 w 3225800"/>
              <a:gd name="connsiteY10" fmla="*/ 1562100 h 1562100"/>
              <a:gd name="connsiteX11" fmla="*/ 939800 w 3225800"/>
              <a:gd name="connsiteY11" fmla="*/ 1130300 h 1562100"/>
              <a:gd name="connsiteX12" fmla="*/ 736600 w 3225800"/>
              <a:gd name="connsiteY12" fmla="*/ 1092200 h 1562100"/>
              <a:gd name="connsiteX13" fmla="*/ 723900 w 3225800"/>
              <a:gd name="connsiteY13" fmla="*/ 939800 h 1562100"/>
              <a:gd name="connsiteX14" fmla="*/ 774700 w 3225800"/>
              <a:gd name="connsiteY14" fmla="*/ 812800 h 1562100"/>
              <a:gd name="connsiteX15" fmla="*/ 876300 w 3225800"/>
              <a:gd name="connsiteY15" fmla="*/ 762000 h 1562100"/>
              <a:gd name="connsiteX16" fmla="*/ 1092200 w 3225800"/>
              <a:gd name="connsiteY16" fmla="*/ 812800 h 1562100"/>
              <a:gd name="connsiteX17" fmla="*/ 1308100 w 3225800"/>
              <a:gd name="connsiteY17" fmla="*/ 901700 h 1562100"/>
              <a:gd name="connsiteX18" fmla="*/ 1587500 w 3225800"/>
              <a:gd name="connsiteY18" fmla="*/ 800100 h 1562100"/>
              <a:gd name="connsiteX19" fmla="*/ 1714500 w 3225800"/>
              <a:gd name="connsiteY19" fmla="*/ 673100 h 1562100"/>
              <a:gd name="connsiteX20" fmla="*/ 1930400 w 3225800"/>
              <a:gd name="connsiteY20" fmla="*/ 673100 h 1562100"/>
              <a:gd name="connsiteX21" fmla="*/ 2184400 w 3225800"/>
              <a:gd name="connsiteY21" fmla="*/ 762000 h 1562100"/>
              <a:gd name="connsiteX22" fmla="*/ 3225800 w 3225800"/>
              <a:gd name="connsiteY22" fmla="*/ 1155700 h 1562100"/>
              <a:gd name="connsiteX0" fmla="*/ 2743200 w 3225800"/>
              <a:gd name="connsiteY0" fmla="*/ 254000 h 1549400"/>
              <a:gd name="connsiteX1" fmla="*/ 2298700 w 3225800"/>
              <a:gd name="connsiteY1" fmla="*/ 114300 h 1549400"/>
              <a:gd name="connsiteX2" fmla="*/ 2044700 w 3225800"/>
              <a:gd name="connsiteY2" fmla="*/ 63500 h 1549400"/>
              <a:gd name="connsiteX3" fmla="*/ 1600200 w 3225800"/>
              <a:gd name="connsiteY3" fmla="*/ 0 h 1549400"/>
              <a:gd name="connsiteX4" fmla="*/ 1117600 w 3225800"/>
              <a:gd name="connsiteY4" fmla="*/ 0 h 1549400"/>
              <a:gd name="connsiteX5" fmla="*/ 660400 w 3225800"/>
              <a:gd name="connsiteY5" fmla="*/ 25400 h 1549400"/>
              <a:gd name="connsiteX6" fmla="*/ 406400 w 3225800"/>
              <a:gd name="connsiteY6" fmla="*/ 127000 h 1549400"/>
              <a:gd name="connsiteX7" fmla="*/ 228600 w 3225800"/>
              <a:gd name="connsiteY7" fmla="*/ 431800 h 1549400"/>
              <a:gd name="connsiteX8" fmla="*/ 177800 w 3225800"/>
              <a:gd name="connsiteY8" fmla="*/ 825500 h 1549400"/>
              <a:gd name="connsiteX9" fmla="*/ 0 w 3225800"/>
              <a:gd name="connsiteY9" fmla="*/ 736600 h 1549400"/>
              <a:gd name="connsiteX10" fmla="*/ 241300 w 3225800"/>
              <a:gd name="connsiteY10" fmla="*/ 1549400 h 1549400"/>
              <a:gd name="connsiteX11" fmla="*/ 939800 w 3225800"/>
              <a:gd name="connsiteY11" fmla="*/ 1130300 h 1549400"/>
              <a:gd name="connsiteX12" fmla="*/ 736600 w 3225800"/>
              <a:gd name="connsiteY12" fmla="*/ 1092200 h 1549400"/>
              <a:gd name="connsiteX13" fmla="*/ 723900 w 3225800"/>
              <a:gd name="connsiteY13" fmla="*/ 939800 h 1549400"/>
              <a:gd name="connsiteX14" fmla="*/ 774700 w 3225800"/>
              <a:gd name="connsiteY14" fmla="*/ 812800 h 1549400"/>
              <a:gd name="connsiteX15" fmla="*/ 876300 w 3225800"/>
              <a:gd name="connsiteY15" fmla="*/ 762000 h 1549400"/>
              <a:gd name="connsiteX16" fmla="*/ 1092200 w 3225800"/>
              <a:gd name="connsiteY16" fmla="*/ 812800 h 1549400"/>
              <a:gd name="connsiteX17" fmla="*/ 1308100 w 3225800"/>
              <a:gd name="connsiteY17" fmla="*/ 901700 h 1549400"/>
              <a:gd name="connsiteX18" fmla="*/ 1587500 w 3225800"/>
              <a:gd name="connsiteY18" fmla="*/ 800100 h 1549400"/>
              <a:gd name="connsiteX19" fmla="*/ 1714500 w 3225800"/>
              <a:gd name="connsiteY19" fmla="*/ 673100 h 1549400"/>
              <a:gd name="connsiteX20" fmla="*/ 1930400 w 3225800"/>
              <a:gd name="connsiteY20" fmla="*/ 673100 h 1549400"/>
              <a:gd name="connsiteX21" fmla="*/ 2184400 w 3225800"/>
              <a:gd name="connsiteY21" fmla="*/ 762000 h 1549400"/>
              <a:gd name="connsiteX22" fmla="*/ 3225800 w 3225800"/>
              <a:gd name="connsiteY22" fmla="*/ 1155700 h 154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225800" h="1549400">
                <a:moveTo>
                  <a:pt x="2743200" y="254000"/>
                </a:moveTo>
                <a:lnTo>
                  <a:pt x="2298700" y="114300"/>
                </a:lnTo>
                <a:lnTo>
                  <a:pt x="2044700" y="63500"/>
                </a:lnTo>
                <a:lnTo>
                  <a:pt x="1600200" y="0"/>
                </a:lnTo>
                <a:lnTo>
                  <a:pt x="1117600" y="0"/>
                </a:lnTo>
                <a:lnTo>
                  <a:pt x="660400" y="25400"/>
                </a:lnTo>
                <a:lnTo>
                  <a:pt x="406400" y="127000"/>
                </a:lnTo>
                <a:lnTo>
                  <a:pt x="228600" y="431800"/>
                </a:lnTo>
                <a:lnTo>
                  <a:pt x="177800" y="825500"/>
                </a:lnTo>
                <a:lnTo>
                  <a:pt x="0" y="736600"/>
                </a:lnTo>
                <a:lnTo>
                  <a:pt x="241300" y="1549400"/>
                </a:lnTo>
                <a:lnTo>
                  <a:pt x="939800" y="1130300"/>
                </a:lnTo>
                <a:lnTo>
                  <a:pt x="736600" y="1092200"/>
                </a:lnTo>
                <a:lnTo>
                  <a:pt x="723900" y="939800"/>
                </a:lnTo>
                <a:lnTo>
                  <a:pt x="774700" y="812800"/>
                </a:lnTo>
                <a:lnTo>
                  <a:pt x="876300" y="762000"/>
                </a:lnTo>
                <a:lnTo>
                  <a:pt x="1092200" y="812800"/>
                </a:lnTo>
                <a:lnTo>
                  <a:pt x="1308100" y="901700"/>
                </a:lnTo>
                <a:lnTo>
                  <a:pt x="1587500" y="800100"/>
                </a:lnTo>
                <a:lnTo>
                  <a:pt x="1714500" y="673100"/>
                </a:lnTo>
                <a:lnTo>
                  <a:pt x="1930400" y="673100"/>
                </a:lnTo>
                <a:lnTo>
                  <a:pt x="2184400" y="762000"/>
                </a:lnTo>
                <a:lnTo>
                  <a:pt x="3225800" y="1155700"/>
                </a:lnTo>
              </a:path>
            </a:pathLst>
          </a:custGeom>
          <a:noFill/>
          <a:ln w="19050">
            <a:solidFill>
              <a:srgbClr val="0070C0"/>
            </a:solidFill>
          </a:ln>
          <a:effectLst>
            <a:outerShdw blurRad="50800" dist="12700" dir="5400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 name="Forma libre 2">
            <a:extLst>
              <a:ext uri="{FF2B5EF4-FFF2-40B4-BE49-F238E27FC236}">
                <a16:creationId xmlns:a16="http://schemas.microsoft.com/office/drawing/2014/main" id="{415CD68C-EAFA-E9AC-645F-022C911D3DE7}"/>
              </a:ext>
            </a:extLst>
          </p:cNvPr>
          <p:cNvSpPr/>
          <p:nvPr/>
        </p:nvSpPr>
        <p:spPr>
          <a:xfrm>
            <a:off x="4559300" y="3848100"/>
            <a:ext cx="3695700" cy="2692400"/>
          </a:xfrm>
          <a:custGeom>
            <a:avLst/>
            <a:gdLst>
              <a:gd name="connsiteX0" fmla="*/ 3327400 w 3695700"/>
              <a:gd name="connsiteY0" fmla="*/ 1841500 h 2692400"/>
              <a:gd name="connsiteX1" fmla="*/ 3009900 w 3695700"/>
              <a:gd name="connsiteY1" fmla="*/ 1854200 h 2692400"/>
              <a:gd name="connsiteX2" fmla="*/ 2692400 w 3695700"/>
              <a:gd name="connsiteY2" fmla="*/ 1943100 h 2692400"/>
              <a:gd name="connsiteX3" fmla="*/ 2527300 w 3695700"/>
              <a:gd name="connsiteY3" fmla="*/ 2057400 h 2692400"/>
              <a:gd name="connsiteX4" fmla="*/ 2324100 w 3695700"/>
              <a:gd name="connsiteY4" fmla="*/ 2095500 h 2692400"/>
              <a:gd name="connsiteX5" fmla="*/ 2019300 w 3695700"/>
              <a:gd name="connsiteY5" fmla="*/ 2032000 h 2692400"/>
              <a:gd name="connsiteX6" fmla="*/ 1714500 w 3695700"/>
              <a:gd name="connsiteY6" fmla="*/ 2006600 h 2692400"/>
              <a:gd name="connsiteX7" fmla="*/ 1409700 w 3695700"/>
              <a:gd name="connsiteY7" fmla="*/ 1905000 h 2692400"/>
              <a:gd name="connsiteX8" fmla="*/ 1168400 w 3695700"/>
              <a:gd name="connsiteY8" fmla="*/ 1854200 h 2692400"/>
              <a:gd name="connsiteX9" fmla="*/ 965200 w 3695700"/>
              <a:gd name="connsiteY9" fmla="*/ 1930400 h 2692400"/>
              <a:gd name="connsiteX10" fmla="*/ 762000 w 3695700"/>
              <a:gd name="connsiteY10" fmla="*/ 1968500 h 2692400"/>
              <a:gd name="connsiteX11" fmla="*/ 660400 w 3695700"/>
              <a:gd name="connsiteY11" fmla="*/ 1879600 h 2692400"/>
              <a:gd name="connsiteX12" fmla="*/ 698500 w 3695700"/>
              <a:gd name="connsiteY12" fmla="*/ 1803400 h 2692400"/>
              <a:gd name="connsiteX13" fmla="*/ 850900 w 3695700"/>
              <a:gd name="connsiteY13" fmla="*/ 1612900 h 2692400"/>
              <a:gd name="connsiteX14" fmla="*/ 1079500 w 3695700"/>
              <a:gd name="connsiteY14" fmla="*/ 1333500 h 2692400"/>
              <a:gd name="connsiteX15" fmla="*/ 1308100 w 3695700"/>
              <a:gd name="connsiteY15" fmla="*/ 1028700 h 2692400"/>
              <a:gd name="connsiteX16" fmla="*/ 1384300 w 3695700"/>
              <a:gd name="connsiteY16" fmla="*/ 736600 h 2692400"/>
              <a:gd name="connsiteX17" fmla="*/ 1562100 w 3695700"/>
              <a:gd name="connsiteY17" fmla="*/ 825500 h 2692400"/>
              <a:gd name="connsiteX18" fmla="*/ 1308100 w 3695700"/>
              <a:gd name="connsiteY18" fmla="*/ 0 h 2692400"/>
              <a:gd name="connsiteX19" fmla="*/ 762000 w 3695700"/>
              <a:gd name="connsiteY19" fmla="*/ 596900 h 2692400"/>
              <a:gd name="connsiteX20" fmla="*/ 939800 w 3695700"/>
              <a:gd name="connsiteY20" fmla="*/ 596900 h 2692400"/>
              <a:gd name="connsiteX21" fmla="*/ 850900 w 3695700"/>
              <a:gd name="connsiteY21" fmla="*/ 800100 h 2692400"/>
              <a:gd name="connsiteX22" fmla="*/ 622300 w 3695700"/>
              <a:gd name="connsiteY22" fmla="*/ 1092200 h 2692400"/>
              <a:gd name="connsiteX23" fmla="*/ 342900 w 3695700"/>
              <a:gd name="connsiteY23" fmla="*/ 1435100 h 2692400"/>
              <a:gd name="connsiteX24" fmla="*/ 190500 w 3695700"/>
              <a:gd name="connsiteY24" fmla="*/ 1651000 h 2692400"/>
              <a:gd name="connsiteX25" fmla="*/ 76200 w 3695700"/>
              <a:gd name="connsiteY25" fmla="*/ 1828800 h 2692400"/>
              <a:gd name="connsiteX26" fmla="*/ 0 w 3695700"/>
              <a:gd name="connsiteY26" fmla="*/ 2082800 h 2692400"/>
              <a:gd name="connsiteX27" fmla="*/ 50800 w 3695700"/>
              <a:gd name="connsiteY27" fmla="*/ 2374900 h 2692400"/>
              <a:gd name="connsiteX28" fmla="*/ 304800 w 3695700"/>
              <a:gd name="connsiteY28" fmla="*/ 2565400 h 2692400"/>
              <a:gd name="connsiteX29" fmla="*/ 546100 w 3695700"/>
              <a:gd name="connsiteY29" fmla="*/ 2603500 h 2692400"/>
              <a:gd name="connsiteX30" fmla="*/ 863600 w 3695700"/>
              <a:gd name="connsiteY30" fmla="*/ 2616200 h 2692400"/>
              <a:gd name="connsiteX31" fmla="*/ 1054100 w 3695700"/>
              <a:gd name="connsiteY31" fmla="*/ 2540000 h 2692400"/>
              <a:gd name="connsiteX32" fmla="*/ 1244600 w 3695700"/>
              <a:gd name="connsiteY32" fmla="*/ 2438400 h 2692400"/>
              <a:gd name="connsiteX33" fmla="*/ 1460500 w 3695700"/>
              <a:gd name="connsiteY33" fmla="*/ 2578100 h 2692400"/>
              <a:gd name="connsiteX34" fmla="*/ 1790700 w 3695700"/>
              <a:gd name="connsiteY34" fmla="*/ 2616200 h 2692400"/>
              <a:gd name="connsiteX35" fmla="*/ 1993900 w 3695700"/>
              <a:gd name="connsiteY35" fmla="*/ 2578100 h 2692400"/>
              <a:gd name="connsiteX36" fmla="*/ 2387600 w 3695700"/>
              <a:gd name="connsiteY36" fmla="*/ 2692400 h 2692400"/>
              <a:gd name="connsiteX37" fmla="*/ 2692400 w 3695700"/>
              <a:gd name="connsiteY37" fmla="*/ 2641600 h 2692400"/>
              <a:gd name="connsiteX38" fmla="*/ 2844800 w 3695700"/>
              <a:gd name="connsiteY38" fmla="*/ 2501900 h 2692400"/>
              <a:gd name="connsiteX39" fmla="*/ 3009900 w 3695700"/>
              <a:gd name="connsiteY39" fmla="*/ 2451100 h 2692400"/>
              <a:gd name="connsiteX40" fmla="*/ 3289300 w 3695700"/>
              <a:gd name="connsiteY40" fmla="*/ 2400300 h 2692400"/>
              <a:gd name="connsiteX41" fmla="*/ 3695700 w 3695700"/>
              <a:gd name="connsiteY41" fmla="*/ 2514600 h 2692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3695700" h="2692400">
                <a:moveTo>
                  <a:pt x="3327400" y="1841500"/>
                </a:moveTo>
                <a:lnTo>
                  <a:pt x="3009900" y="1854200"/>
                </a:lnTo>
                <a:lnTo>
                  <a:pt x="2692400" y="1943100"/>
                </a:lnTo>
                <a:lnTo>
                  <a:pt x="2527300" y="2057400"/>
                </a:lnTo>
                <a:lnTo>
                  <a:pt x="2324100" y="2095500"/>
                </a:lnTo>
                <a:lnTo>
                  <a:pt x="2019300" y="2032000"/>
                </a:lnTo>
                <a:lnTo>
                  <a:pt x="1714500" y="2006600"/>
                </a:lnTo>
                <a:lnTo>
                  <a:pt x="1409700" y="1905000"/>
                </a:lnTo>
                <a:lnTo>
                  <a:pt x="1168400" y="1854200"/>
                </a:lnTo>
                <a:lnTo>
                  <a:pt x="965200" y="1930400"/>
                </a:lnTo>
                <a:lnTo>
                  <a:pt x="762000" y="1968500"/>
                </a:lnTo>
                <a:lnTo>
                  <a:pt x="660400" y="1879600"/>
                </a:lnTo>
                <a:lnTo>
                  <a:pt x="698500" y="1803400"/>
                </a:lnTo>
                <a:lnTo>
                  <a:pt x="850900" y="1612900"/>
                </a:lnTo>
                <a:lnTo>
                  <a:pt x="1079500" y="1333500"/>
                </a:lnTo>
                <a:lnTo>
                  <a:pt x="1308100" y="1028700"/>
                </a:lnTo>
                <a:lnTo>
                  <a:pt x="1384300" y="736600"/>
                </a:lnTo>
                <a:lnTo>
                  <a:pt x="1562100" y="825500"/>
                </a:lnTo>
                <a:lnTo>
                  <a:pt x="1308100" y="0"/>
                </a:lnTo>
                <a:lnTo>
                  <a:pt x="762000" y="596900"/>
                </a:lnTo>
                <a:lnTo>
                  <a:pt x="939800" y="596900"/>
                </a:lnTo>
                <a:lnTo>
                  <a:pt x="850900" y="800100"/>
                </a:lnTo>
                <a:lnTo>
                  <a:pt x="622300" y="1092200"/>
                </a:lnTo>
                <a:lnTo>
                  <a:pt x="342900" y="1435100"/>
                </a:lnTo>
                <a:lnTo>
                  <a:pt x="190500" y="1651000"/>
                </a:lnTo>
                <a:lnTo>
                  <a:pt x="76200" y="1828800"/>
                </a:lnTo>
                <a:lnTo>
                  <a:pt x="0" y="2082800"/>
                </a:lnTo>
                <a:lnTo>
                  <a:pt x="50800" y="2374900"/>
                </a:lnTo>
                <a:lnTo>
                  <a:pt x="304800" y="2565400"/>
                </a:lnTo>
                <a:lnTo>
                  <a:pt x="546100" y="2603500"/>
                </a:lnTo>
                <a:lnTo>
                  <a:pt x="863600" y="2616200"/>
                </a:lnTo>
                <a:lnTo>
                  <a:pt x="1054100" y="2540000"/>
                </a:lnTo>
                <a:lnTo>
                  <a:pt x="1244600" y="2438400"/>
                </a:lnTo>
                <a:lnTo>
                  <a:pt x="1460500" y="2578100"/>
                </a:lnTo>
                <a:lnTo>
                  <a:pt x="1790700" y="2616200"/>
                </a:lnTo>
                <a:lnTo>
                  <a:pt x="1993900" y="2578100"/>
                </a:lnTo>
                <a:lnTo>
                  <a:pt x="2387600" y="2692400"/>
                </a:lnTo>
                <a:lnTo>
                  <a:pt x="2692400" y="2641600"/>
                </a:lnTo>
                <a:lnTo>
                  <a:pt x="2844800" y="2501900"/>
                </a:lnTo>
                <a:lnTo>
                  <a:pt x="3009900" y="2451100"/>
                </a:lnTo>
                <a:lnTo>
                  <a:pt x="3289300" y="2400300"/>
                </a:lnTo>
                <a:lnTo>
                  <a:pt x="3695700" y="2514600"/>
                </a:lnTo>
              </a:path>
            </a:pathLst>
          </a:custGeom>
          <a:noFill/>
          <a:ln w="19050">
            <a:solidFill>
              <a:srgbClr val="0070C0"/>
            </a:solidFill>
          </a:ln>
          <a:effectLst>
            <a:outerShdw blurRad="50800" dist="12700" dir="5400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nvGrpSpPr>
          <p:cNvPr id="58" name="Grupo 57">
            <a:extLst>
              <a:ext uri="{FF2B5EF4-FFF2-40B4-BE49-F238E27FC236}">
                <a16:creationId xmlns:a16="http://schemas.microsoft.com/office/drawing/2014/main" id="{D8670CA7-4510-968D-C010-72300BEF49BB}"/>
              </a:ext>
            </a:extLst>
          </p:cNvPr>
          <p:cNvGrpSpPr/>
          <p:nvPr/>
        </p:nvGrpSpPr>
        <p:grpSpPr>
          <a:xfrm>
            <a:off x="5204312" y="3187724"/>
            <a:ext cx="871073" cy="373287"/>
            <a:chOff x="5123975" y="3146264"/>
            <a:chExt cx="654450" cy="280457"/>
          </a:xfrm>
        </p:grpSpPr>
        <p:grpSp>
          <p:nvGrpSpPr>
            <p:cNvPr id="48" name="Grupo 47">
              <a:extLst>
                <a:ext uri="{FF2B5EF4-FFF2-40B4-BE49-F238E27FC236}">
                  <a16:creationId xmlns:a16="http://schemas.microsoft.com/office/drawing/2014/main" id="{C96B4473-7F19-FFAC-75B3-FEC95748D699}"/>
                </a:ext>
              </a:extLst>
            </p:cNvPr>
            <p:cNvGrpSpPr/>
            <p:nvPr/>
          </p:nvGrpSpPr>
          <p:grpSpPr>
            <a:xfrm>
              <a:off x="5123975" y="3146264"/>
              <a:ext cx="447216" cy="270674"/>
              <a:chOff x="4564316" y="3033533"/>
              <a:chExt cx="1054512" cy="702057"/>
            </a:xfrm>
          </p:grpSpPr>
          <p:grpSp>
            <p:nvGrpSpPr>
              <p:cNvPr id="49" name="Grupo 48">
                <a:extLst>
                  <a:ext uri="{FF2B5EF4-FFF2-40B4-BE49-F238E27FC236}">
                    <a16:creationId xmlns:a16="http://schemas.microsoft.com/office/drawing/2014/main" id="{2173639B-4C79-CC7B-5337-B83EC5563927}"/>
                  </a:ext>
                </a:extLst>
              </p:cNvPr>
              <p:cNvGrpSpPr/>
              <p:nvPr/>
            </p:nvGrpSpPr>
            <p:grpSpPr>
              <a:xfrm>
                <a:off x="4971128" y="3033533"/>
                <a:ext cx="647700" cy="625215"/>
                <a:chOff x="5772150" y="3020479"/>
                <a:chExt cx="647700" cy="625215"/>
              </a:xfrm>
            </p:grpSpPr>
            <p:grpSp>
              <p:nvGrpSpPr>
                <p:cNvPr id="51" name="Group 80">
                  <a:extLst>
                    <a:ext uri="{FF2B5EF4-FFF2-40B4-BE49-F238E27FC236}">
                      <a16:creationId xmlns:a16="http://schemas.microsoft.com/office/drawing/2014/main" id="{2F1D60D4-8F10-385F-D5ED-1341E1E5A1DA}"/>
                    </a:ext>
                  </a:extLst>
                </p:cNvPr>
                <p:cNvGrpSpPr>
                  <a:grpSpLocks/>
                </p:cNvGrpSpPr>
                <p:nvPr/>
              </p:nvGrpSpPr>
              <p:grpSpPr bwMode="auto">
                <a:xfrm>
                  <a:off x="5772150" y="3212306"/>
                  <a:ext cx="647700" cy="433388"/>
                  <a:chOff x="612" y="436"/>
                  <a:chExt cx="408" cy="273"/>
                </a:xfrm>
              </p:grpSpPr>
              <p:sp>
                <p:nvSpPr>
                  <p:cNvPr id="53" name="Rectangle 68">
                    <a:extLst>
                      <a:ext uri="{FF2B5EF4-FFF2-40B4-BE49-F238E27FC236}">
                        <a16:creationId xmlns:a16="http://schemas.microsoft.com/office/drawing/2014/main" id="{1C81D5F2-91F3-B786-1F0C-D7DC0DD9D492}"/>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54" name="Line 30">
                    <a:extLst>
                      <a:ext uri="{FF2B5EF4-FFF2-40B4-BE49-F238E27FC236}">
                        <a16:creationId xmlns:a16="http://schemas.microsoft.com/office/drawing/2014/main" id="{CCC56025-CDA5-D68C-AF7C-162CCAD48FA0}"/>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55" name="Line 31">
                    <a:extLst>
                      <a:ext uri="{FF2B5EF4-FFF2-40B4-BE49-F238E27FC236}">
                        <a16:creationId xmlns:a16="http://schemas.microsoft.com/office/drawing/2014/main" id="{D05B873D-1B66-1869-8287-A0B3DC97C5FB}"/>
                      </a:ext>
                    </a:extLst>
                  </p:cNvPr>
                  <p:cNvSpPr>
                    <a:spLocks noChangeShapeType="1"/>
                  </p:cNvSpPr>
                  <p:nvPr/>
                </p:nvSpPr>
                <p:spPr bwMode="auto">
                  <a:xfrm>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dirty="0"/>
                  </a:p>
                </p:txBody>
              </p:sp>
            </p:grpSp>
            <p:cxnSp>
              <p:nvCxnSpPr>
                <p:cNvPr id="52" name="Conector recto 51">
                  <a:extLst>
                    <a:ext uri="{FF2B5EF4-FFF2-40B4-BE49-F238E27FC236}">
                      <a16:creationId xmlns:a16="http://schemas.microsoft.com/office/drawing/2014/main" id="{ED1D5132-522A-CD48-E57F-B2AA90D1D651}"/>
                    </a:ext>
                  </a:extLst>
                </p:cNvPr>
                <p:cNvCxnSpPr>
                  <a:cxnSpLocks/>
                </p:cNvCxnSpPr>
                <p:nvPr/>
              </p:nvCxnSpPr>
              <p:spPr>
                <a:xfrm>
                  <a:off x="6102674" y="3020479"/>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0" name="CuadroTexto 49">
                <a:extLst>
                  <a:ext uri="{FF2B5EF4-FFF2-40B4-BE49-F238E27FC236}">
                    <a16:creationId xmlns:a16="http://schemas.microsoft.com/office/drawing/2014/main" id="{935C895F-3676-05AF-CC84-AACB946F66E6}"/>
                  </a:ext>
                </a:extLst>
              </p:cNvPr>
              <p:cNvSpPr txBox="1"/>
              <p:nvPr/>
            </p:nvSpPr>
            <p:spPr>
              <a:xfrm>
                <a:off x="4564316" y="3375728"/>
                <a:ext cx="614279" cy="359862"/>
              </a:xfrm>
              <a:prstGeom prst="rect">
                <a:avLst/>
              </a:prstGeom>
              <a:noFill/>
            </p:spPr>
            <p:txBody>
              <a:bodyPr wrap="square" rtlCol="0">
                <a:spAutoFit/>
              </a:bodyPr>
              <a:lstStyle/>
              <a:p>
                <a:r>
                  <a:rPr lang="es-ES_tradnl" sz="600" b="1" dirty="0"/>
                  <a:t>213</a:t>
                </a:r>
                <a:endParaRPr lang="es-ES_tradnl" sz="400" b="1" dirty="0"/>
              </a:p>
            </p:txBody>
          </p:sp>
        </p:grpSp>
        <p:sp>
          <p:nvSpPr>
            <p:cNvPr id="57" name="CuadroTexto 56">
              <a:extLst>
                <a:ext uri="{FF2B5EF4-FFF2-40B4-BE49-F238E27FC236}">
                  <a16:creationId xmlns:a16="http://schemas.microsoft.com/office/drawing/2014/main" id="{B98698CB-87A2-232B-D5F3-264C17DDB9CA}"/>
                </a:ext>
              </a:extLst>
            </p:cNvPr>
            <p:cNvSpPr txBox="1"/>
            <p:nvPr/>
          </p:nvSpPr>
          <p:spPr>
            <a:xfrm>
              <a:off x="5517911" y="3264855"/>
              <a:ext cx="260514" cy="161866"/>
            </a:xfrm>
            <a:prstGeom prst="rect">
              <a:avLst/>
            </a:prstGeom>
            <a:noFill/>
          </p:spPr>
          <p:txBody>
            <a:bodyPr wrap="square" rtlCol="0">
              <a:spAutoFit/>
            </a:bodyPr>
            <a:lstStyle/>
            <a:p>
              <a:r>
                <a:rPr lang="es-ES_tradnl" sz="800" b="1" dirty="0"/>
                <a:t>(-)</a:t>
              </a:r>
            </a:p>
          </p:txBody>
        </p:sp>
      </p:grpSp>
      <p:grpSp>
        <p:nvGrpSpPr>
          <p:cNvPr id="59" name="Grupo 58">
            <a:extLst>
              <a:ext uri="{FF2B5EF4-FFF2-40B4-BE49-F238E27FC236}">
                <a16:creationId xmlns:a16="http://schemas.microsoft.com/office/drawing/2014/main" id="{3974E6B2-4D5B-F88D-D3E9-D7D9DE03E2F1}"/>
              </a:ext>
            </a:extLst>
          </p:cNvPr>
          <p:cNvGrpSpPr/>
          <p:nvPr/>
        </p:nvGrpSpPr>
        <p:grpSpPr>
          <a:xfrm>
            <a:off x="11064344" y="4968510"/>
            <a:ext cx="302156" cy="258285"/>
            <a:chOff x="5772150" y="1360530"/>
            <a:chExt cx="647700" cy="609024"/>
          </a:xfrm>
        </p:grpSpPr>
        <p:grpSp>
          <p:nvGrpSpPr>
            <p:cNvPr id="60" name="Group 80">
              <a:extLst>
                <a:ext uri="{FF2B5EF4-FFF2-40B4-BE49-F238E27FC236}">
                  <a16:creationId xmlns:a16="http://schemas.microsoft.com/office/drawing/2014/main" id="{A8D4479F-8328-1167-7CDE-896D9F4CE58B}"/>
                </a:ext>
              </a:extLst>
            </p:cNvPr>
            <p:cNvGrpSpPr>
              <a:grpSpLocks/>
            </p:cNvGrpSpPr>
            <p:nvPr/>
          </p:nvGrpSpPr>
          <p:grpSpPr bwMode="auto">
            <a:xfrm>
              <a:off x="5772150" y="1536166"/>
              <a:ext cx="647700" cy="433388"/>
              <a:chOff x="612" y="436"/>
              <a:chExt cx="408" cy="273"/>
            </a:xfrm>
          </p:grpSpPr>
          <p:sp>
            <p:nvSpPr>
              <p:cNvPr id="129" name="Rectangle 68">
                <a:extLst>
                  <a:ext uri="{FF2B5EF4-FFF2-40B4-BE49-F238E27FC236}">
                    <a16:creationId xmlns:a16="http://schemas.microsoft.com/office/drawing/2014/main" id="{297E5B88-1394-B6CB-F6FA-559C84394CC4}"/>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134" name="Line 30">
                <a:extLst>
                  <a:ext uri="{FF2B5EF4-FFF2-40B4-BE49-F238E27FC236}">
                    <a16:creationId xmlns:a16="http://schemas.microsoft.com/office/drawing/2014/main" id="{87DAF1F9-17F4-FBDA-149A-44053B04EA27}"/>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35" name="Line 31">
                <a:extLst>
                  <a:ext uri="{FF2B5EF4-FFF2-40B4-BE49-F238E27FC236}">
                    <a16:creationId xmlns:a16="http://schemas.microsoft.com/office/drawing/2014/main" id="{7109B3F0-BFD3-D8D9-DC09-5C0992ED3792}"/>
                  </a:ext>
                </a:extLst>
              </p:cNvPr>
              <p:cNvSpPr>
                <a:spLocks noChangeShapeType="1"/>
              </p:cNvSpPr>
              <p:nvPr/>
            </p:nvSpPr>
            <p:spPr bwMode="auto">
              <a:xfrm>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grpSp>
          <p:nvGrpSpPr>
            <p:cNvPr id="61" name="Grupo 60">
              <a:extLst>
                <a:ext uri="{FF2B5EF4-FFF2-40B4-BE49-F238E27FC236}">
                  <a16:creationId xmlns:a16="http://schemas.microsoft.com/office/drawing/2014/main" id="{C525B919-1DF6-717C-02C6-7882317E0F2C}"/>
                </a:ext>
              </a:extLst>
            </p:cNvPr>
            <p:cNvGrpSpPr/>
            <p:nvPr/>
          </p:nvGrpSpPr>
          <p:grpSpPr>
            <a:xfrm>
              <a:off x="6052457" y="1360530"/>
              <a:ext cx="87086" cy="141699"/>
              <a:chOff x="5021451" y="2340244"/>
              <a:chExt cx="87086" cy="141699"/>
            </a:xfrm>
          </p:grpSpPr>
          <p:cxnSp>
            <p:nvCxnSpPr>
              <p:cNvPr id="62" name="Conector recto 61">
                <a:extLst>
                  <a:ext uri="{FF2B5EF4-FFF2-40B4-BE49-F238E27FC236}">
                    <a16:creationId xmlns:a16="http://schemas.microsoft.com/office/drawing/2014/main" id="{97285641-6F69-9833-0400-E056132269A5}"/>
                  </a:ext>
                </a:extLst>
              </p:cNvPr>
              <p:cNvCxnSpPr>
                <a:cxnSpLocks/>
              </p:cNvCxnSpPr>
              <p:nvPr/>
            </p:nvCxnSpPr>
            <p:spPr>
              <a:xfrm>
                <a:off x="5021451" y="2340244"/>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3" name="Conector recto 62">
                <a:extLst>
                  <a:ext uri="{FF2B5EF4-FFF2-40B4-BE49-F238E27FC236}">
                    <a16:creationId xmlns:a16="http://schemas.microsoft.com/office/drawing/2014/main" id="{FB63A109-42B6-4B7B-941B-10D9845C4305}"/>
                  </a:ext>
                </a:extLst>
              </p:cNvPr>
              <p:cNvCxnSpPr>
                <a:cxnSpLocks/>
              </p:cNvCxnSpPr>
              <p:nvPr/>
            </p:nvCxnSpPr>
            <p:spPr>
              <a:xfrm>
                <a:off x="5108537" y="2340244"/>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136" name="CuadroTexto 135">
            <a:extLst>
              <a:ext uri="{FF2B5EF4-FFF2-40B4-BE49-F238E27FC236}">
                <a16:creationId xmlns:a16="http://schemas.microsoft.com/office/drawing/2014/main" id="{86EDBC5C-47BD-D077-17AD-B2192D3E6347}"/>
              </a:ext>
            </a:extLst>
          </p:cNvPr>
          <p:cNvSpPr txBox="1"/>
          <p:nvPr/>
        </p:nvSpPr>
        <p:spPr>
          <a:xfrm>
            <a:off x="11285478" y="4975878"/>
            <a:ext cx="300082" cy="184666"/>
          </a:xfrm>
          <a:prstGeom prst="rect">
            <a:avLst/>
          </a:prstGeom>
          <a:noFill/>
        </p:spPr>
        <p:txBody>
          <a:bodyPr wrap="none" rtlCol="0">
            <a:spAutoFit/>
          </a:bodyPr>
          <a:lstStyle/>
          <a:p>
            <a:r>
              <a:rPr lang="es-CL" sz="600" b="1" dirty="0"/>
              <a:t>REF</a:t>
            </a:r>
          </a:p>
        </p:txBody>
      </p:sp>
    </p:spTree>
    <p:extLst>
      <p:ext uri="{BB962C8B-B14F-4D97-AF65-F5344CB8AC3E}">
        <p14:creationId xmlns:p14="http://schemas.microsoft.com/office/powerpoint/2010/main" val="14851335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640272-F2EC-F0F1-4890-403EF538EF3F}"/>
            </a:ext>
          </a:extLst>
        </p:cNvPr>
        <p:cNvGrpSpPr/>
        <p:nvPr/>
      </p:nvGrpSpPr>
      <p:grpSpPr>
        <a:xfrm>
          <a:off x="0" y="0"/>
          <a:ext cx="0" cy="0"/>
          <a:chOff x="0" y="0"/>
          <a:chExt cx="0" cy="0"/>
        </a:xfrm>
      </p:grpSpPr>
      <p:pic>
        <p:nvPicPr>
          <p:cNvPr id="56" name="Imagen 55">
            <a:extLst>
              <a:ext uri="{FF2B5EF4-FFF2-40B4-BE49-F238E27FC236}">
                <a16:creationId xmlns:a16="http://schemas.microsoft.com/office/drawing/2014/main" id="{A98758A0-9E37-FDC3-EDB5-71DF2802C2C2}"/>
              </a:ext>
            </a:extLst>
          </p:cNvPr>
          <p:cNvPicPr>
            <a:picLocks noChangeAspect="1"/>
          </p:cNvPicPr>
          <p:nvPr/>
        </p:nvPicPr>
        <p:blipFill>
          <a:blip r:embed="rId2"/>
          <a:srcRect l="14131" t="-90" r="40391" b="49403"/>
          <a:stretch/>
        </p:blipFill>
        <p:spPr>
          <a:xfrm>
            <a:off x="4030982" y="1294801"/>
            <a:ext cx="8065694" cy="5419507"/>
          </a:xfrm>
          <a:prstGeom prst="rect">
            <a:avLst/>
          </a:prstGeom>
          <a:noFill/>
          <a:ln w="19050">
            <a:solidFill>
              <a:schemeClr val="tx1"/>
            </a:solidFill>
          </a:ln>
          <a:effectLst>
            <a:outerShdw blurRad="50800" dist="12700" dir="5400000" algn="ctr" rotWithShape="0">
              <a:srgbClr val="000000">
                <a:alpha val="43137"/>
              </a:srgbClr>
            </a:outerShdw>
          </a:effectLst>
        </p:spPr>
      </p:pic>
      <p:grpSp>
        <p:nvGrpSpPr>
          <p:cNvPr id="4" name="Grupo 3">
            <a:extLst>
              <a:ext uri="{FF2B5EF4-FFF2-40B4-BE49-F238E27FC236}">
                <a16:creationId xmlns:a16="http://schemas.microsoft.com/office/drawing/2014/main" id="{CC009E72-B0B2-4FF3-0A01-4007A8F04009}"/>
              </a:ext>
            </a:extLst>
          </p:cNvPr>
          <p:cNvGrpSpPr/>
          <p:nvPr/>
        </p:nvGrpSpPr>
        <p:grpSpPr>
          <a:xfrm>
            <a:off x="0" y="85738"/>
            <a:ext cx="12192000" cy="996711"/>
            <a:chOff x="0" y="85738"/>
            <a:chExt cx="12192000" cy="996711"/>
          </a:xfrm>
        </p:grpSpPr>
        <p:sp>
          <p:nvSpPr>
            <p:cNvPr id="5" name="TextBox 4">
              <a:extLst>
                <a:ext uri="{FF2B5EF4-FFF2-40B4-BE49-F238E27FC236}">
                  <a16:creationId xmlns:a16="http://schemas.microsoft.com/office/drawing/2014/main" id="{14E14E7D-EF01-7272-135F-8EAB18CD8618}"/>
                </a:ext>
              </a:extLst>
            </p:cNvPr>
            <p:cNvSpPr txBox="1">
              <a:spLocks noChangeArrowheads="1"/>
            </p:cNvSpPr>
            <p:nvPr/>
          </p:nvSpPr>
          <p:spPr bwMode="auto">
            <a:xfrm>
              <a:off x="2672556" y="277132"/>
              <a:ext cx="68468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CONCEPTO DE LA OPERACIÓN</a:t>
              </a:r>
            </a:p>
          </p:txBody>
        </p:sp>
        <p:pic>
          <p:nvPicPr>
            <p:cNvPr id="6" name="Imagen 5" descr="IMG_4532.JPG">
              <a:extLst>
                <a:ext uri="{FF2B5EF4-FFF2-40B4-BE49-F238E27FC236}">
                  <a16:creationId xmlns:a16="http://schemas.microsoft.com/office/drawing/2014/main" id="{4BFAF350-A262-2CB0-289F-077A8FAEAC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7E548B46-45AD-E2EB-9B3D-957FD4182865}"/>
                </a:ext>
              </a:extLst>
            </p:cNvPr>
            <p:cNvSpPr/>
            <p:nvPr/>
          </p:nvSpPr>
          <p:spPr>
            <a:xfrm>
              <a:off x="0" y="902536"/>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sp>
        <p:nvSpPr>
          <p:cNvPr id="7" name="CuadroTexto 6">
            <a:extLst>
              <a:ext uri="{FF2B5EF4-FFF2-40B4-BE49-F238E27FC236}">
                <a16:creationId xmlns:a16="http://schemas.microsoft.com/office/drawing/2014/main" id="{A7E74C89-33AB-DA14-6C5A-8638B409C758}"/>
              </a:ext>
            </a:extLst>
          </p:cNvPr>
          <p:cNvSpPr txBox="1"/>
          <p:nvPr/>
        </p:nvSpPr>
        <p:spPr>
          <a:xfrm>
            <a:off x="47099" y="1290269"/>
            <a:ext cx="3983883" cy="3970318"/>
          </a:xfrm>
          <a:prstGeom prst="rect">
            <a:avLst/>
          </a:prstGeom>
          <a:noFill/>
        </p:spPr>
        <p:txBody>
          <a:bodyPr wrap="square" rtlCol="0">
            <a:spAutoFit/>
          </a:bodyPr>
          <a:lstStyle/>
          <a:p>
            <a:pPr algn="just"/>
            <a:r>
              <a:rPr lang="es-ES_tradnl" sz="1200" b="1" u="sng" dirty="0">
                <a:solidFill>
                  <a:prstClr val="black"/>
                </a:solidFill>
              </a:rPr>
              <a:t>TAREAS CLAVES</a:t>
            </a:r>
            <a:r>
              <a:rPr lang="es-ES_tradnl" sz="1200" b="1" dirty="0">
                <a:solidFill>
                  <a:prstClr val="black"/>
                </a:solidFill>
              </a:rPr>
              <a:t>:</a:t>
            </a:r>
          </a:p>
          <a:p>
            <a:pPr algn="just"/>
            <a:r>
              <a:rPr lang="es-ES_tradnl" sz="1200" b="1" dirty="0">
                <a:solidFill>
                  <a:prstClr val="black"/>
                </a:solidFill>
              </a:rPr>
              <a:t>ETAPA 2: ACCIÓN EN ÁREA OBJETIVO.</a:t>
            </a:r>
          </a:p>
          <a:p>
            <a:pPr algn="just"/>
            <a:endParaRPr lang="es-ES_tradnl" sz="1200" dirty="0">
              <a:solidFill>
                <a:prstClr val="black"/>
              </a:solidFill>
            </a:endParaRPr>
          </a:p>
          <a:p>
            <a:pPr marL="285750" indent="-285750" algn="just">
              <a:buFont typeface="Wingdings" pitchFamily="2" charset="2"/>
              <a:buChar char="q"/>
            </a:pPr>
            <a:r>
              <a:rPr lang="es-ES_tradnl" sz="1200" b="1" dirty="0"/>
              <a:t>A1:</a:t>
            </a:r>
          </a:p>
          <a:p>
            <a:pPr algn="just"/>
            <a:r>
              <a:rPr lang="es-ES_tradnl" sz="1200" dirty="0"/>
              <a:t>1.- Ejecutar cruce pedestre puente de cuerda, NLT D+1 </a:t>
            </a:r>
            <a:r>
              <a:rPr lang="es-ES_tradnl" sz="1200" b="1" dirty="0"/>
              <a:t>P: </a:t>
            </a:r>
            <a:r>
              <a:rPr lang="es-ES_tradnl" sz="1200" dirty="0"/>
              <a:t>Apoyar maniobra de EP desde el </a:t>
            </a:r>
            <a:r>
              <a:rPr lang="es-ES_tradnl" sz="1200" dirty="0" err="1"/>
              <a:t>Weste</a:t>
            </a:r>
            <a:r>
              <a:rPr lang="es-ES_tradnl" sz="1200" dirty="0"/>
              <a:t>. </a:t>
            </a:r>
          </a:p>
          <a:p>
            <a:pPr algn="just"/>
            <a:endParaRPr lang="es-ES_tradnl" sz="1200" dirty="0"/>
          </a:p>
          <a:p>
            <a:pPr marL="285750" indent="-285750" algn="just">
              <a:buFont typeface="Wingdings" pitchFamily="2" charset="2"/>
              <a:buChar char="q"/>
            </a:pPr>
            <a:r>
              <a:rPr lang="es-ES_tradnl" sz="1200" b="1" dirty="0"/>
              <a:t>A2:</a:t>
            </a:r>
          </a:p>
          <a:p>
            <a:pPr marL="228600" indent="-228600" algn="just">
              <a:buFont typeface="+mj-lt"/>
              <a:buAutoNum type="arabicPeriod"/>
            </a:pPr>
            <a:r>
              <a:rPr lang="es-ES_tradnl" sz="1200" dirty="0"/>
              <a:t>Reconocer Ruta AA 9, NLT D+2.   	</a:t>
            </a:r>
            <a:r>
              <a:rPr lang="es-ES_tradnl" sz="1200" b="1" dirty="0"/>
              <a:t>P: </a:t>
            </a:r>
            <a:r>
              <a:rPr lang="es-ES_tradnl" sz="1200" dirty="0"/>
              <a:t>Permitir desplazamientos seguros del </a:t>
            </a:r>
            <a:r>
              <a:rPr lang="es-ES_tradnl" sz="1200" dirty="0" err="1"/>
              <a:t>Bn</a:t>
            </a:r>
            <a:r>
              <a:rPr lang="es-ES_tradnl" sz="1200" dirty="0"/>
              <a:t>.</a:t>
            </a:r>
          </a:p>
          <a:p>
            <a:pPr marL="228600" indent="-228600" algn="just">
              <a:buFont typeface="+mj-lt"/>
              <a:buAutoNum type="arabicPeriod"/>
            </a:pPr>
            <a:endParaRPr lang="es-ES_tradnl" sz="1200" dirty="0"/>
          </a:p>
          <a:p>
            <a:pPr marL="285750" indent="-285750" algn="just">
              <a:buFont typeface="Wingdings" pitchFamily="2" charset="2"/>
              <a:buChar char="q"/>
            </a:pPr>
            <a:r>
              <a:rPr lang="es-ES_tradnl" sz="1200" b="1" dirty="0"/>
              <a:t>A3:</a:t>
            </a:r>
          </a:p>
          <a:p>
            <a:pPr algn="just"/>
            <a:r>
              <a:rPr lang="es-ES_tradnl" sz="1200" dirty="0"/>
              <a:t>1.- Reconocer y vigilar </a:t>
            </a:r>
            <a:r>
              <a:rPr lang="es-ES_tradnl" sz="1200" dirty="0" err="1"/>
              <a:t>Obj</a:t>
            </a:r>
            <a:r>
              <a:rPr lang="es-ES_tradnl" sz="1200" dirty="0"/>
              <a:t>. B.		</a:t>
            </a:r>
            <a:r>
              <a:rPr lang="es-ES_tradnl" sz="1200" b="1" dirty="0"/>
              <a:t>P: </a:t>
            </a:r>
            <a:r>
              <a:rPr lang="es-ES_tradnl" sz="1200" dirty="0"/>
              <a:t>Identificar refuerzos que ingresen desde el norte.</a:t>
            </a:r>
          </a:p>
          <a:p>
            <a:pPr algn="just"/>
            <a:endParaRPr lang="es-ES_tradnl" sz="1200" dirty="0"/>
          </a:p>
          <a:p>
            <a:pPr marL="285750" indent="-285750" algn="just">
              <a:buFont typeface="Wingdings" pitchFamily="2" charset="2"/>
              <a:buChar char="q"/>
            </a:pPr>
            <a:r>
              <a:rPr lang="es-ES_tradnl" sz="1200" b="1" dirty="0"/>
              <a:t>A4:</a:t>
            </a:r>
          </a:p>
          <a:p>
            <a:pPr marL="228600" indent="-228600" algn="just">
              <a:buFont typeface="+mj-lt"/>
              <a:buAutoNum type="arabicPeriod"/>
            </a:pPr>
            <a:r>
              <a:rPr lang="es-ES_tradnl" sz="1200" dirty="0"/>
              <a:t>(BPT) Estar en condiciones de despejar UU.DD de </a:t>
            </a:r>
            <a:r>
              <a:rPr lang="es-ES_tradnl" sz="1200" dirty="0" err="1"/>
              <a:t>Obj</a:t>
            </a:r>
            <a:r>
              <a:rPr lang="es-ES_tradnl" sz="1200" dirty="0"/>
              <a:t> B a contar de D+3, 0500. </a:t>
            </a:r>
            <a:r>
              <a:rPr lang="es-ES_tradnl" sz="1200" b="1" dirty="0"/>
              <a:t>P: </a:t>
            </a:r>
            <a:r>
              <a:rPr lang="es-ES_tradnl" sz="1200" dirty="0"/>
              <a:t>Explotar el éxito de la maniobra de EP.</a:t>
            </a:r>
          </a:p>
          <a:p>
            <a:pPr marL="228600" indent="-228600" algn="just">
              <a:buFont typeface="+mj-lt"/>
              <a:buAutoNum type="arabicPeriod"/>
            </a:pPr>
            <a:r>
              <a:rPr lang="es-ES_tradnl" sz="1200" dirty="0"/>
              <a:t>(BPT) Estar en condiciones de </a:t>
            </a:r>
            <a:r>
              <a:rPr lang="es-ES_tradnl" sz="1200" dirty="0" err="1"/>
              <a:t>interdictar</a:t>
            </a:r>
            <a:r>
              <a:rPr lang="es-ES_tradnl" sz="1200" dirty="0"/>
              <a:t> contraataques, a contar de D+3, 0500  </a:t>
            </a:r>
            <a:r>
              <a:rPr lang="es-ES_tradnl" sz="1200" b="1" dirty="0"/>
              <a:t>P: </a:t>
            </a:r>
            <a:r>
              <a:rPr lang="es-ES_tradnl" sz="1200" dirty="0"/>
              <a:t>apoyar maniobra de EP.</a:t>
            </a:r>
          </a:p>
        </p:txBody>
      </p:sp>
      <p:grpSp>
        <p:nvGrpSpPr>
          <p:cNvPr id="154" name="Grupo 153">
            <a:extLst>
              <a:ext uri="{FF2B5EF4-FFF2-40B4-BE49-F238E27FC236}">
                <a16:creationId xmlns:a16="http://schemas.microsoft.com/office/drawing/2014/main" id="{BE053BBA-1732-A6D7-B84A-E2FE132E4ECB}"/>
              </a:ext>
            </a:extLst>
          </p:cNvPr>
          <p:cNvGrpSpPr/>
          <p:nvPr/>
        </p:nvGrpSpPr>
        <p:grpSpPr>
          <a:xfrm>
            <a:off x="11296832" y="1305475"/>
            <a:ext cx="768040" cy="750797"/>
            <a:chOff x="-114967" y="-136813"/>
            <a:chExt cx="1498714" cy="1466033"/>
          </a:xfrm>
        </p:grpSpPr>
        <p:pic>
          <p:nvPicPr>
            <p:cNvPr id="155" name="Imagen 154">
              <a:extLst>
                <a:ext uri="{FF2B5EF4-FFF2-40B4-BE49-F238E27FC236}">
                  <a16:creationId xmlns:a16="http://schemas.microsoft.com/office/drawing/2014/main" id="{146E8750-E50C-F398-B99E-360C19E183B8}"/>
                </a:ext>
              </a:extLst>
            </p:cNvPr>
            <p:cNvPicPr/>
            <p:nvPr/>
          </p:nvPicPr>
          <p:blipFill>
            <a:blip r:embed="rId4" cstate="print">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156" name="CuadroTexto 13">
              <a:extLst>
                <a:ext uri="{FF2B5EF4-FFF2-40B4-BE49-F238E27FC236}">
                  <a16:creationId xmlns:a16="http://schemas.microsoft.com/office/drawing/2014/main" id="{4B01D389-3712-D9BB-482F-C60CD14C8605}"/>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57" name="CuadroTexto 14">
              <a:extLst>
                <a:ext uri="{FF2B5EF4-FFF2-40B4-BE49-F238E27FC236}">
                  <a16:creationId xmlns:a16="http://schemas.microsoft.com/office/drawing/2014/main" id="{C7E6696C-9CEB-9CBB-C829-FA897B96331A}"/>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58" name="CuadroTexto 15">
              <a:extLst>
                <a:ext uri="{FF2B5EF4-FFF2-40B4-BE49-F238E27FC236}">
                  <a16:creationId xmlns:a16="http://schemas.microsoft.com/office/drawing/2014/main" id="{E64BEBB0-756B-84D9-173E-F18FC245595E}"/>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59" name="CuadroTexto 16">
              <a:extLst>
                <a:ext uri="{FF2B5EF4-FFF2-40B4-BE49-F238E27FC236}">
                  <a16:creationId xmlns:a16="http://schemas.microsoft.com/office/drawing/2014/main" id="{2451A9FB-5793-AB60-9FED-564DE4CB85B5}"/>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grpSp>
        <p:nvGrpSpPr>
          <p:cNvPr id="2" name="Group 58">
            <a:extLst>
              <a:ext uri="{FF2B5EF4-FFF2-40B4-BE49-F238E27FC236}">
                <a16:creationId xmlns:a16="http://schemas.microsoft.com/office/drawing/2014/main" id="{F0642310-109D-1BF8-7E54-58AE2C6C3744}"/>
              </a:ext>
            </a:extLst>
          </p:cNvPr>
          <p:cNvGrpSpPr>
            <a:grpSpLocks/>
          </p:cNvGrpSpPr>
          <p:nvPr/>
        </p:nvGrpSpPr>
        <p:grpSpPr bwMode="auto">
          <a:xfrm rot="14729776">
            <a:off x="9879204" y="4096378"/>
            <a:ext cx="459110" cy="406831"/>
            <a:chOff x="4513" y="300"/>
            <a:chExt cx="635" cy="454"/>
          </a:xfrm>
        </p:grpSpPr>
        <p:sp>
          <p:nvSpPr>
            <p:cNvPr id="3" name="Line 54">
              <a:extLst>
                <a:ext uri="{FF2B5EF4-FFF2-40B4-BE49-F238E27FC236}">
                  <a16:creationId xmlns:a16="http://schemas.microsoft.com/office/drawing/2014/main" id="{91BC3DDC-4232-3F2D-FEED-C262D8D6BDA3}"/>
                </a:ext>
              </a:extLst>
            </p:cNvPr>
            <p:cNvSpPr>
              <a:spLocks noChangeShapeType="1"/>
            </p:cNvSpPr>
            <p:nvPr/>
          </p:nvSpPr>
          <p:spPr bwMode="auto">
            <a:xfrm>
              <a:off x="4513" y="527"/>
              <a:ext cx="635" cy="0"/>
            </a:xfrm>
            <a:prstGeom prst="line">
              <a:avLst/>
            </a:prstGeom>
            <a:noFill/>
            <a:ln w="38100">
              <a:solidFill>
                <a:schemeClr val="tx1"/>
              </a:solidFill>
              <a:round/>
              <a:headEnd/>
              <a:tailEnd type="arrow" w="lg" len="lg"/>
            </a:ln>
            <a:extLst>
              <a:ext uri="{909E8E84-426E-40DD-AFC4-6F175D3DCCD1}">
                <a14:hiddenFill xmlns:a14="http://schemas.microsoft.com/office/drawing/2010/main">
                  <a:noFill/>
                </a14:hiddenFill>
              </a:ext>
            </a:extLst>
          </p:spPr>
          <p:txBody>
            <a:bodyPr/>
            <a:lstStyle/>
            <a:p>
              <a:endParaRPr lang="es-CL"/>
            </a:p>
          </p:txBody>
        </p:sp>
        <p:sp>
          <p:nvSpPr>
            <p:cNvPr id="9" name="Line 55">
              <a:extLst>
                <a:ext uri="{FF2B5EF4-FFF2-40B4-BE49-F238E27FC236}">
                  <a16:creationId xmlns:a16="http://schemas.microsoft.com/office/drawing/2014/main" id="{5272C07D-B364-37B3-9746-5EE4C398D7C6}"/>
                </a:ext>
              </a:extLst>
            </p:cNvPr>
            <p:cNvSpPr>
              <a:spLocks noChangeShapeType="1"/>
            </p:cNvSpPr>
            <p:nvPr/>
          </p:nvSpPr>
          <p:spPr bwMode="auto">
            <a:xfrm>
              <a:off x="4513" y="368"/>
              <a:ext cx="635" cy="0"/>
            </a:xfrm>
            <a:prstGeom prst="line">
              <a:avLst/>
            </a:prstGeom>
            <a:noFill/>
            <a:ln w="38100">
              <a:solidFill>
                <a:schemeClr val="tx1"/>
              </a:solidFill>
              <a:round/>
              <a:headEnd/>
              <a:tailEnd type="arrow" w="lg" len="lg"/>
            </a:ln>
            <a:extLst>
              <a:ext uri="{909E8E84-426E-40DD-AFC4-6F175D3DCCD1}">
                <a14:hiddenFill xmlns:a14="http://schemas.microsoft.com/office/drawing/2010/main">
                  <a:noFill/>
                </a14:hiddenFill>
              </a:ext>
            </a:extLst>
          </p:spPr>
          <p:txBody>
            <a:bodyPr/>
            <a:lstStyle/>
            <a:p>
              <a:endParaRPr lang="es-CL"/>
            </a:p>
          </p:txBody>
        </p:sp>
        <p:sp>
          <p:nvSpPr>
            <p:cNvPr id="10" name="Line 56">
              <a:extLst>
                <a:ext uri="{FF2B5EF4-FFF2-40B4-BE49-F238E27FC236}">
                  <a16:creationId xmlns:a16="http://schemas.microsoft.com/office/drawing/2014/main" id="{9E3F2EBE-F0DA-B6C5-3A91-3B5FBAE56FE2}"/>
                </a:ext>
              </a:extLst>
            </p:cNvPr>
            <p:cNvSpPr>
              <a:spLocks noChangeShapeType="1"/>
            </p:cNvSpPr>
            <p:nvPr/>
          </p:nvSpPr>
          <p:spPr bwMode="auto">
            <a:xfrm>
              <a:off x="4513" y="686"/>
              <a:ext cx="635" cy="0"/>
            </a:xfrm>
            <a:prstGeom prst="line">
              <a:avLst/>
            </a:prstGeom>
            <a:noFill/>
            <a:ln w="38100">
              <a:solidFill>
                <a:schemeClr val="tx1"/>
              </a:solidFill>
              <a:round/>
              <a:headEnd/>
              <a:tailEnd type="arrow" w="lg" len="lg"/>
            </a:ln>
            <a:extLst>
              <a:ext uri="{909E8E84-426E-40DD-AFC4-6F175D3DCCD1}">
                <a14:hiddenFill xmlns:a14="http://schemas.microsoft.com/office/drawing/2010/main">
                  <a:noFill/>
                </a14:hiddenFill>
              </a:ext>
            </a:extLst>
          </p:spPr>
          <p:txBody>
            <a:bodyPr/>
            <a:lstStyle/>
            <a:p>
              <a:endParaRPr lang="es-CL"/>
            </a:p>
          </p:txBody>
        </p:sp>
        <p:sp>
          <p:nvSpPr>
            <p:cNvPr id="11" name="Line 57">
              <a:extLst>
                <a:ext uri="{FF2B5EF4-FFF2-40B4-BE49-F238E27FC236}">
                  <a16:creationId xmlns:a16="http://schemas.microsoft.com/office/drawing/2014/main" id="{1F5990A8-5409-385A-5E4C-400866B45A27}"/>
                </a:ext>
              </a:extLst>
            </p:cNvPr>
            <p:cNvSpPr>
              <a:spLocks noChangeShapeType="1"/>
            </p:cNvSpPr>
            <p:nvPr/>
          </p:nvSpPr>
          <p:spPr bwMode="auto">
            <a:xfrm>
              <a:off x="5148" y="300"/>
              <a:ext cx="0" cy="45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grpSp>
        <p:nvGrpSpPr>
          <p:cNvPr id="38" name="Group 78">
            <a:extLst>
              <a:ext uri="{FF2B5EF4-FFF2-40B4-BE49-F238E27FC236}">
                <a16:creationId xmlns:a16="http://schemas.microsoft.com/office/drawing/2014/main" id="{916B6EAF-9198-5674-11BD-F84204D05BEC}"/>
              </a:ext>
            </a:extLst>
          </p:cNvPr>
          <p:cNvGrpSpPr>
            <a:grpSpLocks/>
          </p:cNvGrpSpPr>
          <p:nvPr/>
        </p:nvGrpSpPr>
        <p:grpSpPr bwMode="auto">
          <a:xfrm rot="15176169">
            <a:off x="10606184" y="3340288"/>
            <a:ext cx="352089" cy="720189"/>
            <a:chOff x="272" y="1185"/>
            <a:chExt cx="363" cy="657"/>
          </a:xfrm>
        </p:grpSpPr>
        <p:sp>
          <p:nvSpPr>
            <p:cNvPr id="39" name="Freeform 67">
              <a:extLst>
                <a:ext uri="{FF2B5EF4-FFF2-40B4-BE49-F238E27FC236}">
                  <a16:creationId xmlns:a16="http://schemas.microsoft.com/office/drawing/2014/main" id="{76E0ADB4-F793-A84A-D405-B5CC92D55C19}"/>
                </a:ext>
              </a:extLst>
            </p:cNvPr>
            <p:cNvSpPr>
              <a:spLocks/>
            </p:cNvSpPr>
            <p:nvPr/>
          </p:nvSpPr>
          <p:spPr bwMode="auto">
            <a:xfrm rot="5400000">
              <a:off x="125" y="1332"/>
              <a:ext cx="657" cy="363"/>
            </a:xfrm>
            <a:custGeom>
              <a:avLst/>
              <a:gdLst>
                <a:gd name="T0" fmla="*/ 0 w 5872"/>
                <a:gd name="T1" fmla="*/ 0 h 6329"/>
                <a:gd name="T2" fmla="*/ 0 w 5872"/>
                <a:gd name="T3" fmla="*/ 0 h 6329"/>
                <a:gd name="T4" fmla="*/ 0 w 5872"/>
                <a:gd name="T5" fmla="*/ 0 h 6329"/>
                <a:gd name="T6" fmla="*/ 0 w 5872"/>
                <a:gd name="T7" fmla="*/ 0 h 6329"/>
                <a:gd name="T8" fmla="*/ 0 w 5872"/>
                <a:gd name="T9" fmla="*/ 0 h 6329"/>
                <a:gd name="T10" fmla="*/ 0 w 5872"/>
                <a:gd name="T11" fmla="*/ 0 h 6329"/>
                <a:gd name="T12" fmla="*/ 0 w 5872"/>
                <a:gd name="T13" fmla="*/ 0 h 6329"/>
                <a:gd name="T14" fmla="*/ 0 w 5872"/>
                <a:gd name="T15" fmla="*/ 0 h 6329"/>
                <a:gd name="T16" fmla="*/ 0 w 5872"/>
                <a:gd name="T17" fmla="*/ 0 h 6329"/>
                <a:gd name="T18" fmla="*/ 0 w 5872"/>
                <a:gd name="T19" fmla="*/ 0 h 6329"/>
                <a:gd name="T20" fmla="*/ 0 w 5872"/>
                <a:gd name="T21" fmla="*/ 0 h 6329"/>
                <a:gd name="T22" fmla="*/ 0 w 5872"/>
                <a:gd name="T23" fmla="*/ 0 h 6329"/>
                <a:gd name="T24" fmla="*/ 0 w 5872"/>
                <a:gd name="T25" fmla="*/ 0 h 6329"/>
                <a:gd name="T26" fmla="*/ 0 w 5872"/>
                <a:gd name="T27" fmla="*/ 0 h 6329"/>
                <a:gd name="T28" fmla="*/ 0 w 5872"/>
                <a:gd name="T29" fmla="*/ 0 h 6329"/>
                <a:gd name="T30" fmla="*/ 0 w 5872"/>
                <a:gd name="T31" fmla="*/ 0 h 6329"/>
                <a:gd name="T32" fmla="*/ 0 w 5872"/>
                <a:gd name="T33" fmla="*/ 0 h 6329"/>
                <a:gd name="T34" fmla="*/ 0 w 5872"/>
                <a:gd name="T35" fmla="*/ 0 h 6329"/>
                <a:gd name="T36" fmla="*/ 0 w 5872"/>
                <a:gd name="T37" fmla="*/ 0 h 6329"/>
                <a:gd name="T38" fmla="*/ 0 w 5872"/>
                <a:gd name="T39" fmla="*/ 0 h 6329"/>
                <a:gd name="T40" fmla="*/ 0 w 5872"/>
                <a:gd name="T41" fmla="*/ 0 h 6329"/>
                <a:gd name="T42" fmla="*/ 0 w 5872"/>
                <a:gd name="T43" fmla="*/ 0 h 6329"/>
                <a:gd name="T44" fmla="*/ 0 w 5872"/>
                <a:gd name="T45" fmla="*/ 0 h 6329"/>
                <a:gd name="T46" fmla="*/ 0 w 5872"/>
                <a:gd name="T47" fmla="*/ 0 h 6329"/>
                <a:gd name="T48" fmla="*/ 0 w 5872"/>
                <a:gd name="T49" fmla="*/ 0 h 6329"/>
                <a:gd name="T50" fmla="*/ 0 w 5872"/>
                <a:gd name="T51" fmla="*/ 0 h 6329"/>
                <a:gd name="T52" fmla="*/ 0 w 5872"/>
                <a:gd name="T53" fmla="*/ 0 h 6329"/>
                <a:gd name="T54" fmla="*/ 0 w 5872"/>
                <a:gd name="T55" fmla="*/ 0 h 6329"/>
                <a:gd name="T56" fmla="*/ 0 w 5872"/>
                <a:gd name="T57" fmla="*/ 0 h 6329"/>
                <a:gd name="T58" fmla="*/ 0 w 5872"/>
                <a:gd name="T59" fmla="*/ 0 h 6329"/>
                <a:gd name="T60" fmla="*/ 0 w 5872"/>
                <a:gd name="T61" fmla="*/ 0 h 6329"/>
                <a:gd name="T62" fmla="*/ 0 w 5872"/>
                <a:gd name="T63" fmla="*/ 0 h 6329"/>
                <a:gd name="T64" fmla="*/ 0 w 5872"/>
                <a:gd name="T65" fmla="*/ 0 h 6329"/>
                <a:gd name="T66" fmla="*/ 0 w 5872"/>
                <a:gd name="T67" fmla="*/ 0 h 6329"/>
                <a:gd name="T68" fmla="*/ 0 w 5872"/>
                <a:gd name="T69" fmla="*/ 0 h 6329"/>
                <a:gd name="T70" fmla="*/ 0 w 5872"/>
                <a:gd name="T71" fmla="*/ 0 h 632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872"/>
                <a:gd name="T109" fmla="*/ 0 h 6329"/>
                <a:gd name="T110" fmla="*/ 5872 w 5872"/>
                <a:gd name="T111" fmla="*/ 6329 h 6329"/>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872" h="6329">
                  <a:moveTo>
                    <a:pt x="5870" y="1"/>
                  </a:moveTo>
                  <a:lnTo>
                    <a:pt x="5872" y="265"/>
                  </a:lnTo>
                  <a:lnTo>
                    <a:pt x="5850" y="979"/>
                  </a:lnTo>
                  <a:lnTo>
                    <a:pt x="5764" y="1991"/>
                  </a:lnTo>
                  <a:lnTo>
                    <a:pt x="5684" y="2563"/>
                  </a:lnTo>
                  <a:lnTo>
                    <a:pt x="5571" y="3156"/>
                  </a:lnTo>
                  <a:lnTo>
                    <a:pt x="5423" y="3745"/>
                  </a:lnTo>
                  <a:lnTo>
                    <a:pt x="5232" y="4319"/>
                  </a:lnTo>
                  <a:lnTo>
                    <a:pt x="4995" y="4854"/>
                  </a:lnTo>
                  <a:lnTo>
                    <a:pt x="4704" y="5336"/>
                  </a:lnTo>
                  <a:lnTo>
                    <a:pt x="4539" y="5548"/>
                  </a:lnTo>
                  <a:lnTo>
                    <a:pt x="4358" y="5742"/>
                  </a:lnTo>
                  <a:lnTo>
                    <a:pt x="4163" y="5911"/>
                  </a:lnTo>
                  <a:lnTo>
                    <a:pt x="3949" y="6055"/>
                  </a:lnTo>
                  <a:lnTo>
                    <a:pt x="3721" y="6170"/>
                  </a:lnTo>
                  <a:lnTo>
                    <a:pt x="3473" y="6257"/>
                  </a:lnTo>
                  <a:lnTo>
                    <a:pt x="3208" y="6310"/>
                  </a:lnTo>
                  <a:lnTo>
                    <a:pt x="2923" y="6329"/>
                  </a:lnTo>
                  <a:lnTo>
                    <a:pt x="2641" y="6312"/>
                  </a:lnTo>
                  <a:lnTo>
                    <a:pt x="2376" y="6259"/>
                  </a:lnTo>
                  <a:lnTo>
                    <a:pt x="2129" y="6174"/>
                  </a:lnTo>
                  <a:lnTo>
                    <a:pt x="1901" y="6058"/>
                  </a:lnTo>
                  <a:lnTo>
                    <a:pt x="1689" y="5916"/>
                  </a:lnTo>
                  <a:lnTo>
                    <a:pt x="1494" y="5747"/>
                  </a:lnTo>
                  <a:lnTo>
                    <a:pt x="1314" y="5555"/>
                  </a:lnTo>
                  <a:lnTo>
                    <a:pt x="1148" y="5341"/>
                  </a:lnTo>
                  <a:lnTo>
                    <a:pt x="862" y="4863"/>
                  </a:lnTo>
                  <a:lnTo>
                    <a:pt x="626" y="4329"/>
                  </a:lnTo>
                  <a:lnTo>
                    <a:pt x="438" y="3757"/>
                  </a:lnTo>
                  <a:lnTo>
                    <a:pt x="290" y="3166"/>
                  </a:lnTo>
                  <a:lnTo>
                    <a:pt x="181" y="2576"/>
                  </a:lnTo>
                  <a:lnTo>
                    <a:pt x="103" y="2004"/>
                  </a:lnTo>
                  <a:lnTo>
                    <a:pt x="20" y="990"/>
                  </a:lnTo>
                  <a:lnTo>
                    <a:pt x="0" y="273"/>
                  </a:lnTo>
                  <a:lnTo>
                    <a:pt x="1" y="72"/>
                  </a:lnTo>
                  <a:lnTo>
                    <a:pt x="3" y="0"/>
                  </a:lnTo>
                </a:path>
              </a:pathLst>
            </a:custGeom>
            <a:noFill/>
            <a:ln w="2857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ES_tradnl"/>
            </a:p>
          </p:txBody>
        </p:sp>
        <p:sp>
          <p:nvSpPr>
            <p:cNvPr id="40" name="Line 69">
              <a:extLst>
                <a:ext uri="{FF2B5EF4-FFF2-40B4-BE49-F238E27FC236}">
                  <a16:creationId xmlns:a16="http://schemas.microsoft.com/office/drawing/2014/main" id="{341C53ED-B6FB-894B-F085-598AA23841FC}"/>
                </a:ext>
              </a:extLst>
            </p:cNvPr>
            <p:cNvSpPr>
              <a:spLocks noChangeShapeType="1"/>
            </p:cNvSpPr>
            <p:nvPr/>
          </p:nvSpPr>
          <p:spPr bwMode="auto">
            <a:xfrm>
              <a:off x="635" y="1185"/>
              <a:ext cx="0" cy="136"/>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41" name="Line 70">
              <a:extLst>
                <a:ext uri="{FF2B5EF4-FFF2-40B4-BE49-F238E27FC236}">
                  <a16:creationId xmlns:a16="http://schemas.microsoft.com/office/drawing/2014/main" id="{1A7A19E3-C7FB-88CF-C48C-E2E4DE1C2DA4}"/>
                </a:ext>
              </a:extLst>
            </p:cNvPr>
            <p:cNvSpPr>
              <a:spLocks noChangeShapeType="1"/>
            </p:cNvSpPr>
            <p:nvPr/>
          </p:nvSpPr>
          <p:spPr bwMode="auto">
            <a:xfrm>
              <a:off x="635" y="1706"/>
              <a:ext cx="0" cy="136"/>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42" name="Line 71">
              <a:extLst>
                <a:ext uri="{FF2B5EF4-FFF2-40B4-BE49-F238E27FC236}">
                  <a16:creationId xmlns:a16="http://schemas.microsoft.com/office/drawing/2014/main" id="{0981EB53-B24C-13BD-672B-05067C3300E7}"/>
                </a:ext>
              </a:extLst>
            </p:cNvPr>
            <p:cNvSpPr>
              <a:spLocks noChangeShapeType="1"/>
            </p:cNvSpPr>
            <p:nvPr/>
          </p:nvSpPr>
          <p:spPr bwMode="auto">
            <a:xfrm>
              <a:off x="476" y="1207"/>
              <a:ext cx="91" cy="114"/>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43" name="Line 72">
              <a:extLst>
                <a:ext uri="{FF2B5EF4-FFF2-40B4-BE49-F238E27FC236}">
                  <a16:creationId xmlns:a16="http://schemas.microsoft.com/office/drawing/2014/main" id="{BA5ED253-3227-4700-5E5C-9FE8C92FBE9E}"/>
                </a:ext>
              </a:extLst>
            </p:cNvPr>
            <p:cNvSpPr>
              <a:spLocks noChangeShapeType="1"/>
            </p:cNvSpPr>
            <p:nvPr/>
          </p:nvSpPr>
          <p:spPr bwMode="auto">
            <a:xfrm>
              <a:off x="340" y="1298"/>
              <a:ext cx="113" cy="68"/>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44" name="Line 73">
              <a:extLst>
                <a:ext uri="{FF2B5EF4-FFF2-40B4-BE49-F238E27FC236}">
                  <a16:creationId xmlns:a16="http://schemas.microsoft.com/office/drawing/2014/main" id="{318FBF1A-7553-C077-B119-AA529BF7882D}"/>
                </a:ext>
              </a:extLst>
            </p:cNvPr>
            <p:cNvSpPr>
              <a:spLocks noChangeShapeType="1"/>
            </p:cNvSpPr>
            <p:nvPr/>
          </p:nvSpPr>
          <p:spPr bwMode="auto">
            <a:xfrm>
              <a:off x="272" y="1502"/>
              <a:ext cx="136"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45" name="Line 74">
              <a:extLst>
                <a:ext uri="{FF2B5EF4-FFF2-40B4-BE49-F238E27FC236}">
                  <a16:creationId xmlns:a16="http://schemas.microsoft.com/office/drawing/2014/main" id="{5CF461FF-65AA-7DE3-A16A-AF830A38AF9C}"/>
                </a:ext>
              </a:extLst>
            </p:cNvPr>
            <p:cNvSpPr>
              <a:spLocks noChangeShapeType="1"/>
            </p:cNvSpPr>
            <p:nvPr/>
          </p:nvSpPr>
          <p:spPr bwMode="auto">
            <a:xfrm flipH="1">
              <a:off x="363" y="1661"/>
              <a:ext cx="113" cy="91"/>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46" name="Line 75">
              <a:extLst>
                <a:ext uri="{FF2B5EF4-FFF2-40B4-BE49-F238E27FC236}">
                  <a16:creationId xmlns:a16="http://schemas.microsoft.com/office/drawing/2014/main" id="{5C6BB886-9C70-CD89-F703-09EBBC9925D5}"/>
                </a:ext>
              </a:extLst>
            </p:cNvPr>
            <p:cNvSpPr>
              <a:spLocks noChangeShapeType="1"/>
            </p:cNvSpPr>
            <p:nvPr/>
          </p:nvSpPr>
          <p:spPr bwMode="auto">
            <a:xfrm flipH="1">
              <a:off x="499" y="1706"/>
              <a:ext cx="90" cy="114"/>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47" name="Line 76">
              <a:extLst>
                <a:ext uri="{FF2B5EF4-FFF2-40B4-BE49-F238E27FC236}">
                  <a16:creationId xmlns:a16="http://schemas.microsoft.com/office/drawing/2014/main" id="{D661CEBE-9818-D55F-52C5-5563161B3695}"/>
                </a:ext>
              </a:extLst>
            </p:cNvPr>
            <p:cNvSpPr>
              <a:spLocks noChangeShapeType="1"/>
            </p:cNvSpPr>
            <p:nvPr/>
          </p:nvSpPr>
          <p:spPr bwMode="auto">
            <a:xfrm>
              <a:off x="295" y="1389"/>
              <a:ext cx="113" cy="45"/>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48" name="Line 77">
              <a:extLst>
                <a:ext uri="{FF2B5EF4-FFF2-40B4-BE49-F238E27FC236}">
                  <a16:creationId xmlns:a16="http://schemas.microsoft.com/office/drawing/2014/main" id="{AC1D4BC6-761C-4C08-8EE2-00009A8951AA}"/>
                </a:ext>
              </a:extLst>
            </p:cNvPr>
            <p:cNvSpPr>
              <a:spLocks noChangeShapeType="1"/>
            </p:cNvSpPr>
            <p:nvPr/>
          </p:nvSpPr>
          <p:spPr bwMode="auto">
            <a:xfrm flipH="1">
              <a:off x="295" y="1593"/>
              <a:ext cx="113" cy="45"/>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grpSp>
      <p:grpSp>
        <p:nvGrpSpPr>
          <p:cNvPr id="49" name="Grupo 48">
            <a:extLst>
              <a:ext uri="{FF2B5EF4-FFF2-40B4-BE49-F238E27FC236}">
                <a16:creationId xmlns:a16="http://schemas.microsoft.com/office/drawing/2014/main" id="{E902D138-AEE8-0184-3F96-136BA04778D6}"/>
              </a:ext>
            </a:extLst>
          </p:cNvPr>
          <p:cNvGrpSpPr/>
          <p:nvPr/>
        </p:nvGrpSpPr>
        <p:grpSpPr>
          <a:xfrm>
            <a:off x="6605714" y="3891499"/>
            <a:ext cx="446785" cy="962123"/>
            <a:chOff x="5186926" y="2317315"/>
            <a:chExt cx="446785" cy="962123"/>
          </a:xfrm>
        </p:grpSpPr>
        <p:cxnSp>
          <p:nvCxnSpPr>
            <p:cNvPr id="50" name="Conector recto 49">
              <a:extLst>
                <a:ext uri="{FF2B5EF4-FFF2-40B4-BE49-F238E27FC236}">
                  <a16:creationId xmlns:a16="http://schemas.microsoft.com/office/drawing/2014/main" id="{B8C28FB1-2AB8-FBC6-C1E7-FD775B8EDD30}"/>
                </a:ext>
              </a:extLst>
            </p:cNvPr>
            <p:cNvCxnSpPr>
              <a:cxnSpLocks/>
            </p:cNvCxnSpPr>
            <p:nvPr/>
          </p:nvCxnSpPr>
          <p:spPr>
            <a:xfrm>
              <a:off x="5239662" y="2401856"/>
              <a:ext cx="394049" cy="63610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CuadroTexto 50">
              <a:extLst>
                <a:ext uri="{FF2B5EF4-FFF2-40B4-BE49-F238E27FC236}">
                  <a16:creationId xmlns:a16="http://schemas.microsoft.com/office/drawing/2014/main" id="{366E56AD-546B-BBF7-1C30-2C85587F47BA}"/>
                </a:ext>
              </a:extLst>
            </p:cNvPr>
            <p:cNvSpPr txBox="1"/>
            <p:nvPr/>
          </p:nvSpPr>
          <p:spPr>
            <a:xfrm rot="3460000">
              <a:off x="4836669" y="2667572"/>
              <a:ext cx="962123" cy="261610"/>
            </a:xfrm>
            <a:prstGeom prst="rect">
              <a:avLst/>
            </a:prstGeom>
            <a:noFill/>
          </p:spPr>
          <p:txBody>
            <a:bodyPr wrap="none" rtlCol="0">
              <a:spAutoFit/>
            </a:bodyPr>
            <a:lstStyle/>
            <a:p>
              <a:r>
                <a:rPr lang="es-ES_tradnl" sz="1100" dirty="0"/>
                <a:t>ROPE BRIDGE</a:t>
              </a:r>
            </a:p>
          </p:txBody>
        </p:sp>
      </p:grpSp>
      <p:grpSp>
        <p:nvGrpSpPr>
          <p:cNvPr id="55" name="Group 531">
            <a:extLst>
              <a:ext uri="{FF2B5EF4-FFF2-40B4-BE49-F238E27FC236}">
                <a16:creationId xmlns:a16="http://schemas.microsoft.com/office/drawing/2014/main" id="{C1C71376-8EA9-2B92-57F7-4F82ED6FB905}"/>
              </a:ext>
            </a:extLst>
          </p:cNvPr>
          <p:cNvGrpSpPr>
            <a:grpSpLocks/>
          </p:cNvGrpSpPr>
          <p:nvPr/>
        </p:nvGrpSpPr>
        <p:grpSpPr bwMode="auto">
          <a:xfrm rot="1288055">
            <a:off x="9258023" y="3449502"/>
            <a:ext cx="570975" cy="690657"/>
            <a:chOff x="4853" y="-221"/>
            <a:chExt cx="472" cy="1631"/>
          </a:xfrm>
        </p:grpSpPr>
        <p:sp>
          <p:nvSpPr>
            <p:cNvPr id="57" name="Line 532">
              <a:extLst>
                <a:ext uri="{FF2B5EF4-FFF2-40B4-BE49-F238E27FC236}">
                  <a16:creationId xmlns:a16="http://schemas.microsoft.com/office/drawing/2014/main" id="{92B67A20-9120-0347-7A09-42C21564335B}"/>
                </a:ext>
              </a:extLst>
            </p:cNvPr>
            <p:cNvSpPr>
              <a:spLocks noChangeShapeType="1"/>
            </p:cNvSpPr>
            <p:nvPr/>
          </p:nvSpPr>
          <p:spPr bwMode="auto">
            <a:xfrm flipV="1">
              <a:off x="4967" y="-221"/>
              <a:ext cx="358" cy="408"/>
            </a:xfrm>
            <a:prstGeom prst="line">
              <a:avLst/>
            </a:prstGeom>
            <a:noFill/>
            <a:ln w="28575">
              <a:solidFill>
                <a:schemeClr val="tx1"/>
              </a:solidFill>
              <a:round/>
              <a:headEnd/>
              <a:tailEnd type="arrow" w="lg" len="lg"/>
            </a:ln>
            <a:extLst>
              <a:ext uri="{909E8E84-426E-40DD-AFC4-6F175D3DCCD1}">
                <a14:hiddenFill xmlns:a14="http://schemas.microsoft.com/office/drawing/2010/main">
                  <a:noFill/>
                </a14:hiddenFill>
              </a:ext>
            </a:extLst>
          </p:spPr>
          <p:txBody>
            <a:bodyPr/>
            <a:lstStyle/>
            <a:p>
              <a:endParaRPr lang="es-CL"/>
            </a:p>
          </p:txBody>
        </p:sp>
        <p:grpSp>
          <p:nvGrpSpPr>
            <p:cNvPr id="58" name="Group 533">
              <a:extLst>
                <a:ext uri="{FF2B5EF4-FFF2-40B4-BE49-F238E27FC236}">
                  <a16:creationId xmlns:a16="http://schemas.microsoft.com/office/drawing/2014/main" id="{E4CE48CD-0F3F-671A-FAE2-7C1883ABD5C1}"/>
                </a:ext>
              </a:extLst>
            </p:cNvPr>
            <p:cNvGrpSpPr>
              <a:grpSpLocks/>
            </p:cNvGrpSpPr>
            <p:nvPr/>
          </p:nvGrpSpPr>
          <p:grpSpPr bwMode="auto">
            <a:xfrm>
              <a:off x="4853" y="96"/>
              <a:ext cx="114" cy="794"/>
              <a:chOff x="5193" y="1684"/>
              <a:chExt cx="114" cy="794"/>
            </a:xfrm>
          </p:grpSpPr>
          <p:sp>
            <p:nvSpPr>
              <p:cNvPr id="60" name="Line 534">
                <a:extLst>
                  <a:ext uri="{FF2B5EF4-FFF2-40B4-BE49-F238E27FC236}">
                    <a16:creationId xmlns:a16="http://schemas.microsoft.com/office/drawing/2014/main" id="{56059DB0-9B94-E3F7-A4F2-6F41B0962890}"/>
                  </a:ext>
                </a:extLst>
              </p:cNvPr>
              <p:cNvSpPr>
                <a:spLocks noChangeShapeType="1"/>
              </p:cNvSpPr>
              <p:nvPr/>
            </p:nvSpPr>
            <p:spPr bwMode="auto">
              <a:xfrm>
                <a:off x="5193" y="1684"/>
                <a:ext cx="114" cy="9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61" name="Line 535">
                <a:extLst>
                  <a:ext uri="{FF2B5EF4-FFF2-40B4-BE49-F238E27FC236}">
                    <a16:creationId xmlns:a16="http://schemas.microsoft.com/office/drawing/2014/main" id="{3F706DAC-A137-EB41-57FD-52DC821F8181}"/>
                  </a:ext>
                </a:extLst>
              </p:cNvPr>
              <p:cNvSpPr>
                <a:spLocks noChangeShapeType="1"/>
              </p:cNvSpPr>
              <p:nvPr/>
            </p:nvSpPr>
            <p:spPr bwMode="auto">
              <a:xfrm>
                <a:off x="5307" y="1774"/>
                <a:ext cx="0" cy="61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62" name="Line 536">
                <a:extLst>
                  <a:ext uri="{FF2B5EF4-FFF2-40B4-BE49-F238E27FC236}">
                    <a16:creationId xmlns:a16="http://schemas.microsoft.com/office/drawing/2014/main" id="{384200FB-B4FE-0869-6FD3-2699CB8C6D64}"/>
                  </a:ext>
                </a:extLst>
              </p:cNvPr>
              <p:cNvSpPr>
                <a:spLocks noChangeShapeType="1"/>
              </p:cNvSpPr>
              <p:nvPr/>
            </p:nvSpPr>
            <p:spPr bwMode="auto">
              <a:xfrm flipH="1">
                <a:off x="5193" y="2387"/>
                <a:ext cx="114" cy="91"/>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sp>
          <p:nvSpPr>
            <p:cNvPr id="59" name="Line 537">
              <a:extLst>
                <a:ext uri="{FF2B5EF4-FFF2-40B4-BE49-F238E27FC236}">
                  <a16:creationId xmlns:a16="http://schemas.microsoft.com/office/drawing/2014/main" id="{90D17FF1-C983-520B-2CFE-7AD05B501E7D}"/>
                </a:ext>
              </a:extLst>
            </p:cNvPr>
            <p:cNvSpPr>
              <a:spLocks noChangeShapeType="1"/>
            </p:cNvSpPr>
            <p:nvPr/>
          </p:nvSpPr>
          <p:spPr bwMode="auto">
            <a:xfrm>
              <a:off x="4967" y="799"/>
              <a:ext cx="350" cy="611"/>
            </a:xfrm>
            <a:prstGeom prst="line">
              <a:avLst/>
            </a:prstGeom>
            <a:noFill/>
            <a:ln w="28575">
              <a:solidFill>
                <a:schemeClr val="tx1"/>
              </a:solidFill>
              <a:round/>
              <a:headEnd/>
              <a:tailEnd type="arrow" w="lg" len="lg"/>
            </a:ln>
            <a:extLst>
              <a:ext uri="{909E8E84-426E-40DD-AFC4-6F175D3DCCD1}">
                <a14:hiddenFill xmlns:a14="http://schemas.microsoft.com/office/drawing/2010/main">
                  <a:noFill/>
                </a14:hiddenFill>
              </a:ext>
            </a:extLst>
          </p:spPr>
          <p:txBody>
            <a:bodyPr/>
            <a:lstStyle/>
            <a:p>
              <a:endParaRPr lang="es-CL"/>
            </a:p>
          </p:txBody>
        </p:sp>
      </p:grpSp>
      <p:sp>
        <p:nvSpPr>
          <p:cNvPr id="13" name="Forma libre 12">
            <a:extLst>
              <a:ext uri="{FF2B5EF4-FFF2-40B4-BE49-F238E27FC236}">
                <a16:creationId xmlns:a16="http://schemas.microsoft.com/office/drawing/2014/main" id="{1572A980-88AA-4965-90DC-E962F824305A}"/>
              </a:ext>
            </a:extLst>
          </p:cNvPr>
          <p:cNvSpPr/>
          <p:nvPr/>
        </p:nvSpPr>
        <p:spPr>
          <a:xfrm>
            <a:off x="6262255" y="3311236"/>
            <a:ext cx="5153890" cy="3338946"/>
          </a:xfrm>
          <a:custGeom>
            <a:avLst/>
            <a:gdLst>
              <a:gd name="connsiteX0" fmla="*/ 374072 w 5153890"/>
              <a:gd name="connsiteY0" fmla="*/ 3269673 h 3338946"/>
              <a:gd name="connsiteX1" fmla="*/ 665018 w 5153890"/>
              <a:gd name="connsiteY1" fmla="*/ 2951019 h 3338946"/>
              <a:gd name="connsiteX2" fmla="*/ 955963 w 5153890"/>
              <a:gd name="connsiteY2" fmla="*/ 2521528 h 3338946"/>
              <a:gd name="connsiteX3" fmla="*/ 1039090 w 5153890"/>
              <a:gd name="connsiteY3" fmla="*/ 2244437 h 3338946"/>
              <a:gd name="connsiteX4" fmla="*/ 928254 w 5153890"/>
              <a:gd name="connsiteY4" fmla="*/ 1884219 h 3338946"/>
              <a:gd name="connsiteX5" fmla="*/ 720436 w 5153890"/>
              <a:gd name="connsiteY5" fmla="*/ 1704109 h 3338946"/>
              <a:gd name="connsiteX6" fmla="*/ 415636 w 5153890"/>
              <a:gd name="connsiteY6" fmla="*/ 1454728 h 3338946"/>
              <a:gd name="connsiteX7" fmla="*/ 83127 w 5153890"/>
              <a:gd name="connsiteY7" fmla="*/ 1080655 h 3338946"/>
              <a:gd name="connsiteX8" fmla="*/ 0 w 5153890"/>
              <a:gd name="connsiteY8" fmla="*/ 762000 h 3338946"/>
              <a:gd name="connsiteX9" fmla="*/ 69272 w 5153890"/>
              <a:gd name="connsiteY9" fmla="*/ 401782 h 3338946"/>
              <a:gd name="connsiteX10" fmla="*/ 387927 w 5153890"/>
              <a:gd name="connsiteY10" fmla="*/ 166255 h 3338946"/>
              <a:gd name="connsiteX11" fmla="*/ 858981 w 5153890"/>
              <a:gd name="connsiteY11" fmla="*/ 41564 h 3338946"/>
              <a:gd name="connsiteX12" fmla="*/ 1510145 w 5153890"/>
              <a:gd name="connsiteY12" fmla="*/ 96982 h 3338946"/>
              <a:gd name="connsiteX13" fmla="*/ 2105890 w 5153890"/>
              <a:gd name="connsiteY13" fmla="*/ 235528 h 3338946"/>
              <a:gd name="connsiteX14" fmla="*/ 2050472 w 5153890"/>
              <a:gd name="connsiteY14" fmla="*/ 0 h 3338946"/>
              <a:gd name="connsiteX15" fmla="*/ 2937163 w 5153890"/>
              <a:gd name="connsiteY15" fmla="*/ 401782 h 3338946"/>
              <a:gd name="connsiteX16" fmla="*/ 2064327 w 5153890"/>
              <a:gd name="connsiteY16" fmla="*/ 997528 h 3338946"/>
              <a:gd name="connsiteX17" fmla="*/ 2161309 w 5153890"/>
              <a:gd name="connsiteY17" fmla="*/ 734291 h 3338946"/>
              <a:gd name="connsiteX18" fmla="*/ 1787236 w 5153890"/>
              <a:gd name="connsiteY18" fmla="*/ 692728 h 3338946"/>
              <a:gd name="connsiteX19" fmla="*/ 1343890 w 5153890"/>
              <a:gd name="connsiteY19" fmla="*/ 623455 h 3338946"/>
              <a:gd name="connsiteX20" fmla="*/ 1011381 w 5153890"/>
              <a:gd name="connsiteY20" fmla="*/ 651164 h 3338946"/>
              <a:gd name="connsiteX21" fmla="*/ 817418 w 5153890"/>
              <a:gd name="connsiteY21" fmla="*/ 720437 h 3338946"/>
              <a:gd name="connsiteX22" fmla="*/ 803563 w 5153890"/>
              <a:gd name="connsiteY22" fmla="*/ 789709 h 3338946"/>
              <a:gd name="connsiteX23" fmla="*/ 803563 w 5153890"/>
              <a:gd name="connsiteY23" fmla="*/ 845128 h 3338946"/>
              <a:gd name="connsiteX24" fmla="*/ 831272 w 5153890"/>
              <a:gd name="connsiteY24" fmla="*/ 858982 h 3338946"/>
              <a:gd name="connsiteX25" fmla="*/ 997527 w 5153890"/>
              <a:gd name="connsiteY25" fmla="*/ 1039091 h 3338946"/>
              <a:gd name="connsiteX26" fmla="*/ 1634836 w 5153890"/>
              <a:gd name="connsiteY26" fmla="*/ 1482437 h 3338946"/>
              <a:gd name="connsiteX27" fmla="*/ 2119745 w 5153890"/>
              <a:gd name="connsiteY27" fmla="*/ 1565564 h 3338946"/>
              <a:gd name="connsiteX28" fmla="*/ 2660072 w 5153890"/>
              <a:gd name="connsiteY28" fmla="*/ 1219200 h 3338946"/>
              <a:gd name="connsiteX29" fmla="*/ 2895600 w 5153890"/>
              <a:gd name="connsiteY29" fmla="*/ 1122219 h 3338946"/>
              <a:gd name="connsiteX30" fmla="*/ 2701636 w 5153890"/>
              <a:gd name="connsiteY30" fmla="*/ 1025237 h 3338946"/>
              <a:gd name="connsiteX31" fmla="*/ 3671454 w 5153890"/>
              <a:gd name="connsiteY31" fmla="*/ 775855 h 3338946"/>
              <a:gd name="connsiteX32" fmla="*/ 3435927 w 5153890"/>
              <a:gd name="connsiteY32" fmla="*/ 1787237 h 3338946"/>
              <a:gd name="connsiteX33" fmla="*/ 3380509 w 5153890"/>
              <a:gd name="connsiteY33" fmla="*/ 1510146 h 3338946"/>
              <a:gd name="connsiteX34" fmla="*/ 3103418 w 5153890"/>
              <a:gd name="connsiteY34" fmla="*/ 1634837 h 3338946"/>
              <a:gd name="connsiteX35" fmla="*/ 2867890 w 5153890"/>
              <a:gd name="connsiteY35" fmla="*/ 2008909 h 3338946"/>
              <a:gd name="connsiteX36" fmla="*/ 2923309 w 5153890"/>
              <a:gd name="connsiteY36" fmla="*/ 2299855 h 3338946"/>
              <a:gd name="connsiteX37" fmla="*/ 3158836 w 5153890"/>
              <a:gd name="connsiteY37" fmla="*/ 2452255 h 3338946"/>
              <a:gd name="connsiteX38" fmla="*/ 3588327 w 5153890"/>
              <a:gd name="connsiteY38" fmla="*/ 2424546 h 3338946"/>
              <a:gd name="connsiteX39" fmla="*/ 3934690 w 5153890"/>
              <a:gd name="connsiteY39" fmla="*/ 2341419 h 3338946"/>
              <a:gd name="connsiteX40" fmla="*/ 4225636 w 5153890"/>
              <a:gd name="connsiteY40" fmla="*/ 2092037 h 3338946"/>
              <a:gd name="connsiteX41" fmla="*/ 4364181 w 5153890"/>
              <a:gd name="connsiteY41" fmla="*/ 1634837 h 3338946"/>
              <a:gd name="connsiteX42" fmla="*/ 4391890 w 5153890"/>
              <a:gd name="connsiteY42" fmla="*/ 1233055 h 3338946"/>
              <a:gd name="connsiteX43" fmla="*/ 4156363 w 5153890"/>
              <a:gd name="connsiteY43" fmla="*/ 1357746 h 3338946"/>
              <a:gd name="connsiteX44" fmla="*/ 4461163 w 5153890"/>
              <a:gd name="connsiteY44" fmla="*/ 484909 h 3338946"/>
              <a:gd name="connsiteX45" fmla="*/ 5153890 w 5153890"/>
              <a:gd name="connsiteY45" fmla="*/ 1274619 h 3338946"/>
              <a:gd name="connsiteX46" fmla="*/ 4890654 w 5153890"/>
              <a:gd name="connsiteY46" fmla="*/ 1177637 h 3338946"/>
              <a:gd name="connsiteX47" fmla="*/ 4918363 w 5153890"/>
              <a:gd name="connsiteY47" fmla="*/ 1634837 h 3338946"/>
              <a:gd name="connsiteX48" fmla="*/ 4765963 w 5153890"/>
              <a:gd name="connsiteY48" fmla="*/ 2369128 h 3338946"/>
              <a:gd name="connsiteX49" fmla="*/ 4502727 w 5153890"/>
              <a:gd name="connsiteY49" fmla="*/ 2867891 h 3338946"/>
              <a:gd name="connsiteX50" fmla="*/ 4059381 w 5153890"/>
              <a:gd name="connsiteY50" fmla="*/ 3200400 h 3338946"/>
              <a:gd name="connsiteX51" fmla="*/ 3768436 w 5153890"/>
              <a:gd name="connsiteY51" fmla="*/ 3338946 h 33389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5153890" h="3338946">
                <a:moveTo>
                  <a:pt x="374072" y="3269673"/>
                </a:moveTo>
                <a:lnTo>
                  <a:pt x="665018" y="2951019"/>
                </a:lnTo>
                <a:lnTo>
                  <a:pt x="955963" y="2521528"/>
                </a:lnTo>
                <a:lnTo>
                  <a:pt x="1039090" y="2244437"/>
                </a:lnTo>
                <a:lnTo>
                  <a:pt x="928254" y="1884219"/>
                </a:lnTo>
                <a:lnTo>
                  <a:pt x="720436" y="1704109"/>
                </a:lnTo>
                <a:lnTo>
                  <a:pt x="415636" y="1454728"/>
                </a:lnTo>
                <a:lnTo>
                  <a:pt x="83127" y="1080655"/>
                </a:lnTo>
                <a:lnTo>
                  <a:pt x="0" y="762000"/>
                </a:lnTo>
                <a:lnTo>
                  <a:pt x="69272" y="401782"/>
                </a:lnTo>
                <a:lnTo>
                  <a:pt x="387927" y="166255"/>
                </a:lnTo>
                <a:lnTo>
                  <a:pt x="858981" y="41564"/>
                </a:lnTo>
                <a:lnTo>
                  <a:pt x="1510145" y="96982"/>
                </a:lnTo>
                <a:lnTo>
                  <a:pt x="2105890" y="235528"/>
                </a:lnTo>
                <a:lnTo>
                  <a:pt x="2050472" y="0"/>
                </a:lnTo>
                <a:lnTo>
                  <a:pt x="2937163" y="401782"/>
                </a:lnTo>
                <a:lnTo>
                  <a:pt x="2064327" y="997528"/>
                </a:lnTo>
                <a:lnTo>
                  <a:pt x="2161309" y="734291"/>
                </a:lnTo>
                <a:lnTo>
                  <a:pt x="1787236" y="692728"/>
                </a:lnTo>
                <a:lnTo>
                  <a:pt x="1343890" y="623455"/>
                </a:lnTo>
                <a:lnTo>
                  <a:pt x="1011381" y="651164"/>
                </a:lnTo>
                <a:lnTo>
                  <a:pt x="817418" y="720437"/>
                </a:lnTo>
                <a:lnTo>
                  <a:pt x="803563" y="789709"/>
                </a:lnTo>
                <a:lnTo>
                  <a:pt x="803563" y="845128"/>
                </a:lnTo>
                <a:lnTo>
                  <a:pt x="831272" y="858982"/>
                </a:lnTo>
                <a:lnTo>
                  <a:pt x="997527" y="1039091"/>
                </a:lnTo>
                <a:lnTo>
                  <a:pt x="1634836" y="1482437"/>
                </a:lnTo>
                <a:lnTo>
                  <a:pt x="2119745" y="1565564"/>
                </a:lnTo>
                <a:lnTo>
                  <a:pt x="2660072" y="1219200"/>
                </a:lnTo>
                <a:lnTo>
                  <a:pt x="2895600" y="1122219"/>
                </a:lnTo>
                <a:lnTo>
                  <a:pt x="2701636" y="1025237"/>
                </a:lnTo>
                <a:lnTo>
                  <a:pt x="3671454" y="775855"/>
                </a:lnTo>
                <a:lnTo>
                  <a:pt x="3435927" y="1787237"/>
                </a:lnTo>
                <a:lnTo>
                  <a:pt x="3380509" y="1510146"/>
                </a:lnTo>
                <a:lnTo>
                  <a:pt x="3103418" y="1634837"/>
                </a:lnTo>
                <a:lnTo>
                  <a:pt x="2867890" y="2008909"/>
                </a:lnTo>
                <a:lnTo>
                  <a:pt x="2923309" y="2299855"/>
                </a:lnTo>
                <a:lnTo>
                  <a:pt x="3158836" y="2452255"/>
                </a:lnTo>
                <a:lnTo>
                  <a:pt x="3588327" y="2424546"/>
                </a:lnTo>
                <a:lnTo>
                  <a:pt x="3934690" y="2341419"/>
                </a:lnTo>
                <a:lnTo>
                  <a:pt x="4225636" y="2092037"/>
                </a:lnTo>
                <a:lnTo>
                  <a:pt x="4364181" y="1634837"/>
                </a:lnTo>
                <a:lnTo>
                  <a:pt x="4391890" y="1233055"/>
                </a:lnTo>
                <a:lnTo>
                  <a:pt x="4156363" y="1357746"/>
                </a:lnTo>
                <a:lnTo>
                  <a:pt x="4461163" y="484909"/>
                </a:lnTo>
                <a:lnTo>
                  <a:pt x="5153890" y="1274619"/>
                </a:lnTo>
                <a:lnTo>
                  <a:pt x="4890654" y="1177637"/>
                </a:lnTo>
                <a:lnTo>
                  <a:pt x="4918363" y="1634837"/>
                </a:lnTo>
                <a:lnTo>
                  <a:pt x="4765963" y="2369128"/>
                </a:lnTo>
                <a:lnTo>
                  <a:pt x="4502727" y="2867891"/>
                </a:lnTo>
                <a:lnTo>
                  <a:pt x="4059381" y="3200400"/>
                </a:lnTo>
                <a:lnTo>
                  <a:pt x="3768436" y="3338946"/>
                </a:lnTo>
              </a:path>
            </a:pathLst>
          </a:custGeom>
          <a:noFill/>
          <a:ln w="31750">
            <a:solidFill>
              <a:srgbClr val="0070C0"/>
            </a:solidFill>
          </a:ln>
          <a:effectLst>
            <a:outerShdw blurRad="50800" dist="12700" dir="5400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14" name="Forma libre 13">
            <a:extLst>
              <a:ext uri="{FF2B5EF4-FFF2-40B4-BE49-F238E27FC236}">
                <a16:creationId xmlns:a16="http://schemas.microsoft.com/office/drawing/2014/main" id="{0659FD08-FE04-F304-8D79-03AA660FA290}"/>
              </a:ext>
            </a:extLst>
          </p:cNvPr>
          <p:cNvSpPr/>
          <p:nvPr/>
        </p:nvSpPr>
        <p:spPr>
          <a:xfrm>
            <a:off x="9194800" y="4175760"/>
            <a:ext cx="660400" cy="660400"/>
          </a:xfrm>
          <a:custGeom>
            <a:avLst/>
            <a:gdLst>
              <a:gd name="connsiteX0" fmla="*/ 121920 w 660400"/>
              <a:gd name="connsiteY0" fmla="*/ 274320 h 660400"/>
              <a:gd name="connsiteX1" fmla="*/ 0 w 660400"/>
              <a:gd name="connsiteY1" fmla="*/ 223520 h 660400"/>
              <a:gd name="connsiteX2" fmla="*/ 660400 w 660400"/>
              <a:gd name="connsiteY2" fmla="*/ 0 h 660400"/>
              <a:gd name="connsiteX3" fmla="*/ 497840 w 660400"/>
              <a:gd name="connsiteY3" fmla="*/ 660400 h 660400"/>
              <a:gd name="connsiteX4" fmla="*/ 447040 w 660400"/>
              <a:gd name="connsiteY4" fmla="*/ 487680 h 660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400" h="660400">
                <a:moveTo>
                  <a:pt x="121920" y="274320"/>
                </a:moveTo>
                <a:lnTo>
                  <a:pt x="0" y="223520"/>
                </a:lnTo>
                <a:lnTo>
                  <a:pt x="660400" y="0"/>
                </a:lnTo>
                <a:lnTo>
                  <a:pt x="497840" y="660400"/>
                </a:lnTo>
                <a:lnTo>
                  <a:pt x="447040" y="487680"/>
                </a:lnTo>
              </a:path>
            </a:pathLst>
          </a:custGeom>
          <a:noFill/>
          <a:ln w="19050">
            <a:solidFill>
              <a:srgbClr val="0070C0"/>
            </a:solidFill>
          </a:ln>
          <a:effectLst>
            <a:outerShdw blurRad="50800" dist="12700" dir="5400000" algn="ctr" rotWithShape="0">
              <a:srgbClr val="000000">
                <a:alpha val="43137"/>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nvGrpSpPr>
          <p:cNvPr id="34" name="Grupo 33">
            <a:extLst>
              <a:ext uri="{FF2B5EF4-FFF2-40B4-BE49-F238E27FC236}">
                <a16:creationId xmlns:a16="http://schemas.microsoft.com/office/drawing/2014/main" id="{32EA3416-88EB-2486-8BF2-6A3420029321}"/>
              </a:ext>
            </a:extLst>
          </p:cNvPr>
          <p:cNvGrpSpPr/>
          <p:nvPr/>
        </p:nvGrpSpPr>
        <p:grpSpPr>
          <a:xfrm>
            <a:off x="10537938" y="3375569"/>
            <a:ext cx="333746" cy="266395"/>
            <a:chOff x="7704529" y="2798879"/>
            <a:chExt cx="715423" cy="429032"/>
          </a:xfrm>
        </p:grpSpPr>
        <p:sp>
          <p:nvSpPr>
            <p:cNvPr id="35" name="Elipse 34">
              <a:extLst>
                <a:ext uri="{FF2B5EF4-FFF2-40B4-BE49-F238E27FC236}">
                  <a16:creationId xmlns:a16="http://schemas.microsoft.com/office/drawing/2014/main" id="{C9C82C82-4066-D38B-A26A-4473EF7DE55F}"/>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sz="700"/>
            </a:p>
          </p:txBody>
        </p:sp>
        <p:sp>
          <p:nvSpPr>
            <p:cNvPr id="36" name="CuadroTexto 35">
              <a:extLst>
                <a:ext uri="{FF2B5EF4-FFF2-40B4-BE49-F238E27FC236}">
                  <a16:creationId xmlns:a16="http://schemas.microsoft.com/office/drawing/2014/main" id="{53EEC06D-F450-3F17-EAB8-92C4C9B8B87D}"/>
                </a:ext>
              </a:extLst>
            </p:cNvPr>
            <p:cNvSpPr txBox="1"/>
            <p:nvPr/>
          </p:nvSpPr>
          <p:spPr>
            <a:xfrm>
              <a:off x="7704529" y="2806585"/>
              <a:ext cx="715423" cy="421326"/>
            </a:xfrm>
            <a:prstGeom prst="rect">
              <a:avLst/>
            </a:prstGeom>
            <a:noFill/>
          </p:spPr>
          <p:txBody>
            <a:bodyPr wrap="none" rtlCol="0">
              <a:spAutoFit/>
            </a:bodyPr>
            <a:lstStyle/>
            <a:p>
              <a:r>
                <a:rPr lang="es-CL" sz="1100" dirty="0">
                  <a:solidFill>
                    <a:schemeClr val="bg1"/>
                  </a:solidFill>
                </a:rPr>
                <a:t>B2</a:t>
              </a:r>
            </a:p>
          </p:txBody>
        </p:sp>
      </p:grpSp>
      <p:grpSp>
        <p:nvGrpSpPr>
          <p:cNvPr id="37" name="Grupo 36">
            <a:extLst>
              <a:ext uri="{FF2B5EF4-FFF2-40B4-BE49-F238E27FC236}">
                <a16:creationId xmlns:a16="http://schemas.microsoft.com/office/drawing/2014/main" id="{5E22B710-12BA-1F7C-F7C6-F4068FD6A4F4}"/>
              </a:ext>
            </a:extLst>
          </p:cNvPr>
          <p:cNvGrpSpPr/>
          <p:nvPr/>
        </p:nvGrpSpPr>
        <p:grpSpPr>
          <a:xfrm>
            <a:off x="10172583" y="3084253"/>
            <a:ext cx="333746" cy="261610"/>
            <a:chOff x="7698585" y="2789052"/>
            <a:chExt cx="715425" cy="421325"/>
          </a:xfrm>
        </p:grpSpPr>
        <p:sp>
          <p:nvSpPr>
            <p:cNvPr id="52" name="Elipse 51">
              <a:extLst>
                <a:ext uri="{FF2B5EF4-FFF2-40B4-BE49-F238E27FC236}">
                  <a16:creationId xmlns:a16="http://schemas.microsoft.com/office/drawing/2014/main" id="{5D5B3B2C-9DB2-A6A9-B729-C852B410A083}"/>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sz="700"/>
            </a:p>
          </p:txBody>
        </p:sp>
        <p:sp>
          <p:nvSpPr>
            <p:cNvPr id="53" name="CuadroTexto 52">
              <a:extLst>
                <a:ext uri="{FF2B5EF4-FFF2-40B4-BE49-F238E27FC236}">
                  <a16:creationId xmlns:a16="http://schemas.microsoft.com/office/drawing/2014/main" id="{7C17D43E-6FC8-1E20-E87B-E93323BBD414}"/>
                </a:ext>
              </a:extLst>
            </p:cNvPr>
            <p:cNvSpPr txBox="1"/>
            <p:nvPr/>
          </p:nvSpPr>
          <p:spPr>
            <a:xfrm>
              <a:off x="7698585" y="2789052"/>
              <a:ext cx="715425" cy="421325"/>
            </a:xfrm>
            <a:prstGeom prst="rect">
              <a:avLst/>
            </a:prstGeom>
            <a:noFill/>
          </p:spPr>
          <p:txBody>
            <a:bodyPr wrap="none" rtlCol="0">
              <a:spAutoFit/>
            </a:bodyPr>
            <a:lstStyle/>
            <a:p>
              <a:r>
                <a:rPr lang="es-CL" sz="1100" dirty="0">
                  <a:solidFill>
                    <a:schemeClr val="bg1"/>
                  </a:solidFill>
                </a:rPr>
                <a:t>B1</a:t>
              </a:r>
            </a:p>
          </p:txBody>
        </p:sp>
      </p:grpSp>
      <p:grpSp>
        <p:nvGrpSpPr>
          <p:cNvPr id="54" name="Grupo 53">
            <a:extLst>
              <a:ext uri="{FF2B5EF4-FFF2-40B4-BE49-F238E27FC236}">
                <a16:creationId xmlns:a16="http://schemas.microsoft.com/office/drawing/2014/main" id="{4809E466-0135-DD56-6A3B-DD2337C0FEFE}"/>
              </a:ext>
            </a:extLst>
          </p:cNvPr>
          <p:cNvGrpSpPr/>
          <p:nvPr/>
        </p:nvGrpSpPr>
        <p:grpSpPr>
          <a:xfrm>
            <a:off x="9699059" y="3742412"/>
            <a:ext cx="333746" cy="277279"/>
            <a:chOff x="7698583" y="2798879"/>
            <a:chExt cx="715424" cy="446560"/>
          </a:xfrm>
        </p:grpSpPr>
        <p:sp>
          <p:nvSpPr>
            <p:cNvPr id="63" name="Elipse 62">
              <a:extLst>
                <a:ext uri="{FF2B5EF4-FFF2-40B4-BE49-F238E27FC236}">
                  <a16:creationId xmlns:a16="http://schemas.microsoft.com/office/drawing/2014/main" id="{91CEBA1B-D53B-B13F-3674-435765A26FB7}"/>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CL" sz="700"/>
            </a:p>
          </p:txBody>
        </p:sp>
        <p:sp>
          <p:nvSpPr>
            <p:cNvPr id="128" name="CuadroTexto 127">
              <a:extLst>
                <a:ext uri="{FF2B5EF4-FFF2-40B4-BE49-F238E27FC236}">
                  <a16:creationId xmlns:a16="http://schemas.microsoft.com/office/drawing/2014/main" id="{B5012F9C-C2A8-5D28-78FE-F78E29D74BF7}"/>
                </a:ext>
              </a:extLst>
            </p:cNvPr>
            <p:cNvSpPr txBox="1"/>
            <p:nvPr/>
          </p:nvSpPr>
          <p:spPr>
            <a:xfrm>
              <a:off x="7698583" y="2824114"/>
              <a:ext cx="715424" cy="421325"/>
            </a:xfrm>
            <a:prstGeom prst="rect">
              <a:avLst/>
            </a:prstGeom>
            <a:noFill/>
          </p:spPr>
          <p:txBody>
            <a:bodyPr wrap="none" rtlCol="0">
              <a:spAutoFit/>
            </a:bodyPr>
            <a:lstStyle/>
            <a:p>
              <a:r>
                <a:rPr lang="es-CL" sz="1100" dirty="0">
                  <a:solidFill>
                    <a:schemeClr val="bg1"/>
                  </a:solidFill>
                </a:rPr>
                <a:t>B3</a:t>
              </a:r>
            </a:p>
          </p:txBody>
        </p:sp>
      </p:grpSp>
      <p:grpSp>
        <p:nvGrpSpPr>
          <p:cNvPr id="129" name="Grupo 128">
            <a:extLst>
              <a:ext uri="{FF2B5EF4-FFF2-40B4-BE49-F238E27FC236}">
                <a16:creationId xmlns:a16="http://schemas.microsoft.com/office/drawing/2014/main" id="{2F5A360B-CDAF-0B4B-6D6C-EE1BB79AED67}"/>
              </a:ext>
            </a:extLst>
          </p:cNvPr>
          <p:cNvGrpSpPr/>
          <p:nvPr/>
        </p:nvGrpSpPr>
        <p:grpSpPr>
          <a:xfrm>
            <a:off x="6616535" y="3755347"/>
            <a:ext cx="302156" cy="245065"/>
            <a:chOff x="4671060" y="4734062"/>
            <a:chExt cx="647700" cy="577851"/>
          </a:xfrm>
        </p:grpSpPr>
        <p:sp>
          <p:nvSpPr>
            <p:cNvPr id="130" name="Rectangle 64">
              <a:extLst>
                <a:ext uri="{FF2B5EF4-FFF2-40B4-BE49-F238E27FC236}">
                  <a16:creationId xmlns:a16="http://schemas.microsoft.com/office/drawing/2014/main" id="{86FD87C3-66D5-A10B-6A10-F42313ECE28D}"/>
                </a:ext>
              </a:extLst>
            </p:cNvPr>
            <p:cNvSpPr>
              <a:spLocks noChangeAspect="1" noChangeArrowheads="1"/>
            </p:cNvSpPr>
            <p:nvPr/>
          </p:nvSpPr>
          <p:spPr bwMode="auto">
            <a:xfrm>
              <a:off x="4671060" y="4880113"/>
              <a:ext cx="647700" cy="431800"/>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grpSp>
          <p:nvGrpSpPr>
            <p:cNvPr id="131" name="Grupo 130">
              <a:extLst>
                <a:ext uri="{FF2B5EF4-FFF2-40B4-BE49-F238E27FC236}">
                  <a16:creationId xmlns:a16="http://schemas.microsoft.com/office/drawing/2014/main" id="{CE532956-57A5-D8F0-2A2C-B57D6B475507}"/>
                </a:ext>
              </a:extLst>
            </p:cNvPr>
            <p:cNvGrpSpPr/>
            <p:nvPr/>
          </p:nvGrpSpPr>
          <p:grpSpPr>
            <a:xfrm>
              <a:off x="4831799" y="4734062"/>
              <a:ext cx="317246" cy="100073"/>
              <a:chOff x="4351918" y="4879675"/>
              <a:chExt cx="317246" cy="100073"/>
            </a:xfrm>
          </p:grpSpPr>
          <p:sp>
            <p:nvSpPr>
              <p:cNvPr id="139" name="Elipse 138">
                <a:extLst>
                  <a:ext uri="{FF2B5EF4-FFF2-40B4-BE49-F238E27FC236}">
                    <a16:creationId xmlns:a16="http://schemas.microsoft.com/office/drawing/2014/main" id="{C89D195B-7970-357F-5F66-266D1561B5E7}"/>
                  </a:ext>
                </a:extLst>
              </p:cNvPr>
              <p:cNvSpPr/>
              <p:nvPr/>
            </p:nvSpPr>
            <p:spPr>
              <a:xfrm>
                <a:off x="4351918" y="4879677"/>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40" name="Elipse 139">
                <a:extLst>
                  <a:ext uri="{FF2B5EF4-FFF2-40B4-BE49-F238E27FC236}">
                    <a16:creationId xmlns:a16="http://schemas.microsoft.com/office/drawing/2014/main" id="{55A2995C-EE65-FABA-FB58-48E72D638E6D}"/>
                  </a:ext>
                </a:extLst>
              </p:cNvPr>
              <p:cNvSpPr/>
              <p:nvPr/>
            </p:nvSpPr>
            <p:spPr>
              <a:xfrm>
                <a:off x="4463820" y="4879676"/>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41" name="Elipse 140">
                <a:extLst>
                  <a:ext uri="{FF2B5EF4-FFF2-40B4-BE49-F238E27FC236}">
                    <a16:creationId xmlns:a16="http://schemas.microsoft.com/office/drawing/2014/main" id="{EB9A267D-B50F-E073-7ADF-BBCA88088A86}"/>
                  </a:ext>
                </a:extLst>
              </p:cNvPr>
              <p:cNvSpPr/>
              <p:nvPr/>
            </p:nvSpPr>
            <p:spPr>
              <a:xfrm>
                <a:off x="4575722" y="4879675"/>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grpSp>
          <p:nvGrpSpPr>
            <p:cNvPr id="132" name="Group 482">
              <a:extLst>
                <a:ext uri="{FF2B5EF4-FFF2-40B4-BE49-F238E27FC236}">
                  <a16:creationId xmlns:a16="http://schemas.microsoft.com/office/drawing/2014/main" id="{FF582A0C-EA3D-27B9-051F-EBF1182A3205}"/>
                </a:ext>
              </a:extLst>
            </p:cNvPr>
            <p:cNvGrpSpPr>
              <a:grpSpLocks/>
            </p:cNvGrpSpPr>
            <p:nvPr/>
          </p:nvGrpSpPr>
          <p:grpSpPr bwMode="auto">
            <a:xfrm>
              <a:off x="4914222" y="4904901"/>
              <a:ext cx="152400" cy="384175"/>
              <a:chOff x="2514" y="1041"/>
              <a:chExt cx="96" cy="242"/>
            </a:xfrm>
          </p:grpSpPr>
          <p:sp>
            <p:nvSpPr>
              <p:cNvPr id="133" name="Oval 475">
                <a:extLst>
                  <a:ext uri="{FF2B5EF4-FFF2-40B4-BE49-F238E27FC236}">
                    <a16:creationId xmlns:a16="http://schemas.microsoft.com/office/drawing/2014/main" id="{CAAA4542-9EA1-E48D-409E-9CEE902A2C21}"/>
                  </a:ext>
                </a:extLst>
              </p:cNvPr>
              <p:cNvSpPr>
                <a:spLocks noChangeAspect="1" noChangeArrowheads="1"/>
              </p:cNvSpPr>
              <p:nvPr/>
            </p:nvSpPr>
            <p:spPr bwMode="auto">
              <a:xfrm>
                <a:off x="2534" y="1226"/>
                <a:ext cx="57" cy="57"/>
              </a:xfrm>
              <a:prstGeom prst="ellipse">
                <a:avLst/>
              </a:prstGeom>
              <a:noFill/>
              <a:ln w="12700"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a:p>
            </p:txBody>
          </p:sp>
          <p:grpSp>
            <p:nvGrpSpPr>
              <p:cNvPr id="134" name="Group 476">
                <a:extLst>
                  <a:ext uri="{FF2B5EF4-FFF2-40B4-BE49-F238E27FC236}">
                    <a16:creationId xmlns:a16="http://schemas.microsoft.com/office/drawing/2014/main" id="{5B92742D-CE63-84E3-29BB-15B9CB3644B4}"/>
                  </a:ext>
                </a:extLst>
              </p:cNvPr>
              <p:cNvGrpSpPr>
                <a:grpSpLocks/>
              </p:cNvGrpSpPr>
              <p:nvPr/>
            </p:nvGrpSpPr>
            <p:grpSpPr bwMode="auto">
              <a:xfrm>
                <a:off x="2514" y="1041"/>
                <a:ext cx="96" cy="187"/>
                <a:chOff x="4079" y="658"/>
                <a:chExt cx="96" cy="187"/>
              </a:xfrm>
            </p:grpSpPr>
            <p:sp>
              <p:nvSpPr>
                <p:cNvPr id="137" name="Freeform 477">
                  <a:extLst>
                    <a:ext uri="{FF2B5EF4-FFF2-40B4-BE49-F238E27FC236}">
                      <a16:creationId xmlns:a16="http://schemas.microsoft.com/office/drawing/2014/main" id="{63D6F647-F386-1613-825E-1BEAF3F2EB28}"/>
                    </a:ext>
                  </a:extLst>
                </p:cNvPr>
                <p:cNvSpPr>
                  <a:spLocks/>
                </p:cNvSpPr>
                <p:nvPr/>
              </p:nvSpPr>
              <p:spPr bwMode="auto">
                <a:xfrm>
                  <a:off x="4079" y="658"/>
                  <a:ext cx="96" cy="48"/>
                </a:xfrm>
                <a:custGeom>
                  <a:avLst/>
                  <a:gdLst>
                    <a:gd name="T0" fmla="*/ 0 w 96"/>
                    <a:gd name="T1" fmla="*/ 48 h 48"/>
                    <a:gd name="T2" fmla="*/ 48 w 96"/>
                    <a:gd name="T3" fmla="*/ 0 h 48"/>
                    <a:gd name="T4" fmla="*/ 96 w 96"/>
                    <a:gd name="T5" fmla="*/ 48 h 48"/>
                    <a:gd name="T6" fmla="*/ 0 60000 65536"/>
                    <a:gd name="T7" fmla="*/ 0 60000 65536"/>
                    <a:gd name="T8" fmla="*/ 0 60000 65536"/>
                    <a:gd name="T9" fmla="*/ 0 w 96"/>
                    <a:gd name="T10" fmla="*/ 0 h 48"/>
                    <a:gd name="T11" fmla="*/ 96 w 96"/>
                    <a:gd name="T12" fmla="*/ 48 h 48"/>
                  </a:gdLst>
                  <a:ahLst/>
                  <a:cxnLst>
                    <a:cxn ang="T6">
                      <a:pos x="T0" y="T1"/>
                    </a:cxn>
                    <a:cxn ang="T7">
                      <a:pos x="T2" y="T3"/>
                    </a:cxn>
                    <a:cxn ang="T8">
                      <a:pos x="T4" y="T5"/>
                    </a:cxn>
                  </a:cxnLst>
                  <a:rect l="T9" t="T10" r="T11" b="T12"/>
                  <a:pathLst>
                    <a:path w="96" h="48">
                      <a:moveTo>
                        <a:pt x="0" y="48"/>
                      </a:moveTo>
                      <a:lnTo>
                        <a:pt x="48" y="0"/>
                      </a:lnTo>
                      <a:lnTo>
                        <a:pt x="96" y="48"/>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38" name="Line 478">
                  <a:extLst>
                    <a:ext uri="{FF2B5EF4-FFF2-40B4-BE49-F238E27FC236}">
                      <a16:creationId xmlns:a16="http://schemas.microsoft.com/office/drawing/2014/main" id="{8B3C3032-34B6-CC95-8F47-65C306F57AD0}"/>
                    </a:ext>
                  </a:extLst>
                </p:cNvPr>
                <p:cNvSpPr>
                  <a:spLocks noChangeShapeType="1"/>
                </p:cNvSpPr>
                <p:nvPr/>
              </p:nvSpPr>
              <p:spPr bwMode="auto">
                <a:xfrm>
                  <a:off x="4127" y="663"/>
                  <a:ext cx="0" cy="182"/>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sp>
            <p:nvSpPr>
              <p:cNvPr id="135" name="Line 479">
                <a:extLst>
                  <a:ext uri="{FF2B5EF4-FFF2-40B4-BE49-F238E27FC236}">
                    <a16:creationId xmlns:a16="http://schemas.microsoft.com/office/drawing/2014/main" id="{E45A20EC-54F5-42A1-B074-0970322A0FE2}"/>
                  </a:ext>
                </a:extLst>
              </p:cNvPr>
              <p:cNvSpPr>
                <a:spLocks noChangeShapeType="1"/>
              </p:cNvSpPr>
              <p:nvPr/>
            </p:nvSpPr>
            <p:spPr bwMode="auto">
              <a:xfrm>
                <a:off x="2517" y="1114"/>
                <a:ext cx="91"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36" name="Line 481">
                <a:extLst>
                  <a:ext uri="{FF2B5EF4-FFF2-40B4-BE49-F238E27FC236}">
                    <a16:creationId xmlns:a16="http://schemas.microsoft.com/office/drawing/2014/main" id="{F378758A-F922-65CE-C731-0DE2DB74F9F4}"/>
                  </a:ext>
                </a:extLst>
              </p:cNvPr>
              <p:cNvSpPr>
                <a:spLocks noChangeShapeType="1"/>
              </p:cNvSpPr>
              <p:nvPr/>
            </p:nvSpPr>
            <p:spPr bwMode="auto">
              <a:xfrm>
                <a:off x="2517" y="1160"/>
                <a:ext cx="91"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grpSp>
      <p:grpSp>
        <p:nvGrpSpPr>
          <p:cNvPr id="161" name="Grupo 160">
            <a:extLst>
              <a:ext uri="{FF2B5EF4-FFF2-40B4-BE49-F238E27FC236}">
                <a16:creationId xmlns:a16="http://schemas.microsoft.com/office/drawing/2014/main" id="{D9A7A75E-5BC8-FD39-D7E2-B6E5E9ABEC88}"/>
              </a:ext>
            </a:extLst>
          </p:cNvPr>
          <p:cNvGrpSpPr/>
          <p:nvPr/>
        </p:nvGrpSpPr>
        <p:grpSpPr>
          <a:xfrm>
            <a:off x="6546129" y="3436926"/>
            <a:ext cx="571472" cy="351047"/>
            <a:chOff x="4512474" y="3033533"/>
            <a:chExt cx="1113637" cy="752499"/>
          </a:xfrm>
        </p:grpSpPr>
        <p:grpSp>
          <p:nvGrpSpPr>
            <p:cNvPr id="162" name="Grupo 161">
              <a:extLst>
                <a:ext uri="{FF2B5EF4-FFF2-40B4-BE49-F238E27FC236}">
                  <a16:creationId xmlns:a16="http://schemas.microsoft.com/office/drawing/2014/main" id="{4535F5F8-E09F-DB02-65AB-8477F90D2D68}"/>
                </a:ext>
              </a:extLst>
            </p:cNvPr>
            <p:cNvGrpSpPr/>
            <p:nvPr/>
          </p:nvGrpSpPr>
          <p:grpSpPr>
            <a:xfrm>
              <a:off x="4971128" y="3033533"/>
              <a:ext cx="647700" cy="625215"/>
              <a:chOff x="5772150" y="3020479"/>
              <a:chExt cx="647700" cy="625215"/>
            </a:xfrm>
          </p:grpSpPr>
          <p:grpSp>
            <p:nvGrpSpPr>
              <p:cNvPr id="164" name="Group 80">
                <a:extLst>
                  <a:ext uri="{FF2B5EF4-FFF2-40B4-BE49-F238E27FC236}">
                    <a16:creationId xmlns:a16="http://schemas.microsoft.com/office/drawing/2014/main" id="{0B893372-7D51-607E-A99D-A0AF5B307630}"/>
                  </a:ext>
                </a:extLst>
              </p:cNvPr>
              <p:cNvGrpSpPr>
                <a:grpSpLocks/>
              </p:cNvGrpSpPr>
              <p:nvPr/>
            </p:nvGrpSpPr>
            <p:grpSpPr bwMode="auto">
              <a:xfrm>
                <a:off x="5772150" y="3212306"/>
                <a:ext cx="647700" cy="433388"/>
                <a:chOff x="612" y="436"/>
                <a:chExt cx="408" cy="273"/>
              </a:xfrm>
            </p:grpSpPr>
            <p:sp>
              <p:nvSpPr>
                <p:cNvPr id="166" name="Rectangle 68">
                  <a:extLst>
                    <a:ext uri="{FF2B5EF4-FFF2-40B4-BE49-F238E27FC236}">
                      <a16:creationId xmlns:a16="http://schemas.microsoft.com/office/drawing/2014/main" id="{C6DF34D0-EC2B-0641-B197-713D99C5B94A}"/>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167" name="Line 30">
                  <a:extLst>
                    <a:ext uri="{FF2B5EF4-FFF2-40B4-BE49-F238E27FC236}">
                      <a16:creationId xmlns:a16="http://schemas.microsoft.com/office/drawing/2014/main" id="{07B53F30-C353-A081-DD09-1E6501185D00}"/>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8" name="Line 31">
                  <a:extLst>
                    <a:ext uri="{FF2B5EF4-FFF2-40B4-BE49-F238E27FC236}">
                      <a16:creationId xmlns:a16="http://schemas.microsoft.com/office/drawing/2014/main" id="{4D4527E8-6D40-B3DE-C2DD-A7EA780507FD}"/>
                    </a:ext>
                  </a:extLst>
                </p:cNvPr>
                <p:cNvSpPr>
                  <a:spLocks noChangeShapeType="1"/>
                </p:cNvSpPr>
                <p:nvPr/>
              </p:nvSpPr>
              <p:spPr bwMode="auto">
                <a:xfrm>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dirty="0"/>
                </a:p>
              </p:txBody>
            </p:sp>
          </p:grpSp>
          <p:cxnSp>
            <p:nvCxnSpPr>
              <p:cNvPr id="165" name="Conector recto 164">
                <a:extLst>
                  <a:ext uri="{FF2B5EF4-FFF2-40B4-BE49-F238E27FC236}">
                    <a16:creationId xmlns:a16="http://schemas.microsoft.com/office/drawing/2014/main" id="{83B7DF21-E826-0C83-ABA9-FA779E6DA1FE}"/>
                  </a:ext>
                </a:extLst>
              </p:cNvPr>
              <p:cNvCxnSpPr>
                <a:cxnSpLocks/>
              </p:cNvCxnSpPr>
              <p:nvPr/>
            </p:nvCxnSpPr>
            <p:spPr>
              <a:xfrm>
                <a:off x="6102674" y="3020479"/>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63" name="CuadroTexto 162">
              <a:extLst>
                <a:ext uri="{FF2B5EF4-FFF2-40B4-BE49-F238E27FC236}">
                  <a16:creationId xmlns:a16="http://schemas.microsoft.com/office/drawing/2014/main" id="{0E20DECE-7B64-5E92-B527-7CCE5309650C}"/>
                </a:ext>
              </a:extLst>
            </p:cNvPr>
            <p:cNvSpPr txBox="1"/>
            <p:nvPr/>
          </p:nvSpPr>
          <p:spPr>
            <a:xfrm>
              <a:off x="4512474" y="3357197"/>
              <a:ext cx="1113637" cy="428835"/>
            </a:xfrm>
            <a:prstGeom prst="rect">
              <a:avLst/>
            </a:prstGeom>
            <a:noFill/>
          </p:spPr>
          <p:txBody>
            <a:bodyPr wrap="square" rtlCol="0">
              <a:spAutoFit/>
            </a:bodyPr>
            <a:lstStyle/>
            <a:p>
              <a:r>
                <a:rPr lang="es-ES_tradnl" sz="700" b="1" dirty="0"/>
                <a:t>211</a:t>
              </a:r>
            </a:p>
          </p:txBody>
        </p:sp>
      </p:grpSp>
      <p:grpSp>
        <p:nvGrpSpPr>
          <p:cNvPr id="169" name="Group 58">
            <a:extLst>
              <a:ext uri="{FF2B5EF4-FFF2-40B4-BE49-F238E27FC236}">
                <a16:creationId xmlns:a16="http://schemas.microsoft.com/office/drawing/2014/main" id="{1D2363F1-33CC-63C6-33DC-C1FD87F18660}"/>
              </a:ext>
            </a:extLst>
          </p:cNvPr>
          <p:cNvGrpSpPr>
            <a:grpSpLocks/>
          </p:cNvGrpSpPr>
          <p:nvPr/>
        </p:nvGrpSpPr>
        <p:grpSpPr bwMode="auto">
          <a:xfrm rot="17892607">
            <a:off x="9981362" y="3279113"/>
            <a:ext cx="459110" cy="406831"/>
            <a:chOff x="4513" y="300"/>
            <a:chExt cx="635" cy="454"/>
          </a:xfrm>
        </p:grpSpPr>
        <p:sp>
          <p:nvSpPr>
            <p:cNvPr id="170" name="Line 54">
              <a:extLst>
                <a:ext uri="{FF2B5EF4-FFF2-40B4-BE49-F238E27FC236}">
                  <a16:creationId xmlns:a16="http://schemas.microsoft.com/office/drawing/2014/main" id="{D5B312E4-69E4-C95A-7642-896A4937E3C4}"/>
                </a:ext>
              </a:extLst>
            </p:cNvPr>
            <p:cNvSpPr>
              <a:spLocks noChangeShapeType="1"/>
            </p:cNvSpPr>
            <p:nvPr/>
          </p:nvSpPr>
          <p:spPr bwMode="auto">
            <a:xfrm>
              <a:off x="4513" y="527"/>
              <a:ext cx="635" cy="0"/>
            </a:xfrm>
            <a:prstGeom prst="line">
              <a:avLst/>
            </a:prstGeom>
            <a:noFill/>
            <a:ln w="38100">
              <a:solidFill>
                <a:schemeClr val="tx1"/>
              </a:solidFill>
              <a:prstDash val="sysDash"/>
              <a:round/>
              <a:headEnd/>
              <a:tailEnd type="arrow" w="lg" len="lg"/>
            </a:ln>
            <a:extLst>
              <a:ext uri="{909E8E84-426E-40DD-AFC4-6F175D3DCCD1}">
                <a14:hiddenFill xmlns:a14="http://schemas.microsoft.com/office/drawing/2010/main">
                  <a:noFill/>
                </a14:hiddenFill>
              </a:ext>
            </a:extLst>
          </p:spPr>
          <p:txBody>
            <a:bodyPr/>
            <a:lstStyle/>
            <a:p>
              <a:endParaRPr lang="es-CL"/>
            </a:p>
          </p:txBody>
        </p:sp>
        <p:sp>
          <p:nvSpPr>
            <p:cNvPr id="171" name="Line 55">
              <a:extLst>
                <a:ext uri="{FF2B5EF4-FFF2-40B4-BE49-F238E27FC236}">
                  <a16:creationId xmlns:a16="http://schemas.microsoft.com/office/drawing/2014/main" id="{D19E56AE-D0DF-0735-2584-9F861D5EED44}"/>
                </a:ext>
              </a:extLst>
            </p:cNvPr>
            <p:cNvSpPr>
              <a:spLocks noChangeShapeType="1"/>
            </p:cNvSpPr>
            <p:nvPr/>
          </p:nvSpPr>
          <p:spPr bwMode="auto">
            <a:xfrm>
              <a:off x="4513" y="368"/>
              <a:ext cx="635" cy="0"/>
            </a:xfrm>
            <a:prstGeom prst="line">
              <a:avLst/>
            </a:prstGeom>
            <a:noFill/>
            <a:ln w="38100">
              <a:solidFill>
                <a:schemeClr val="tx1"/>
              </a:solidFill>
              <a:prstDash val="sysDash"/>
              <a:round/>
              <a:headEnd/>
              <a:tailEnd type="arrow" w="lg" len="lg"/>
            </a:ln>
            <a:extLst>
              <a:ext uri="{909E8E84-426E-40DD-AFC4-6F175D3DCCD1}">
                <a14:hiddenFill xmlns:a14="http://schemas.microsoft.com/office/drawing/2010/main">
                  <a:noFill/>
                </a14:hiddenFill>
              </a:ext>
            </a:extLst>
          </p:spPr>
          <p:txBody>
            <a:bodyPr/>
            <a:lstStyle/>
            <a:p>
              <a:endParaRPr lang="es-CL"/>
            </a:p>
          </p:txBody>
        </p:sp>
        <p:sp>
          <p:nvSpPr>
            <p:cNvPr id="172" name="Line 56">
              <a:extLst>
                <a:ext uri="{FF2B5EF4-FFF2-40B4-BE49-F238E27FC236}">
                  <a16:creationId xmlns:a16="http://schemas.microsoft.com/office/drawing/2014/main" id="{26690A16-FB7B-7AEA-188D-E405281D1152}"/>
                </a:ext>
              </a:extLst>
            </p:cNvPr>
            <p:cNvSpPr>
              <a:spLocks noChangeShapeType="1"/>
            </p:cNvSpPr>
            <p:nvPr/>
          </p:nvSpPr>
          <p:spPr bwMode="auto">
            <a:xfrm>
              <a:off x="4513" y="686"/>
              <a:ext cx="635" cy="0"/>
            </a:xfrm>
            <a:prstGeom prst="line">
              <a:avLst/>
            </a:prstGeom>
            <a:noFill/>
            <a:ln w="38100">
              <a:solidFill>
                <a:schemeClr val="tx1"/>
              </a:solidFill>
              <a:prstDash val="sysDash"/>
              <a:round/>
              <a:headEnd/>
              <a:tailEnd type="arrow" w="lg" len="lg"/>
            </a:ln>
            <a:extLst>
              <a:ext uri="{909E8E84-426E-40DD-AFC4-6F175D3DCCD1}">
                <a14:hiddenFill xmlns:a14="http://schemas.microsoft.com/office/drawing/2010/main">
                  <a:noFill/>
                </a14:hiddenFill>
              </a:ext>
            </a:extLst>
          </p:spPr>
          <p:txBody>
            <a:bodyPr/>
            <a:lstStyle/>
            <a:p>
              <a:endParaRPr lang="es-CL"/>
            </a:p>
          </p:txBody>
        </p:sp>
        <p:sp>
          <p:nvSpPr>
            <p:cNvPr id="173" name="Line 57">
              <a:extLst>
                <a:ext uri="{FF2B5EF4-FFF2-40B4-BE49-F238E27FC236}">
                  <a16:creationId xmlns:a16="http://schemas.microsoft.com/office/drawing/2014/main" id="{19B9D5A6-07A2-6A6B-6719-E717A0DA013D}"/>
                </a:ext>
              </a:extLst>
            </p:cNvPr>
            <p:cNvSpPr>
              <a:spLocks noChangeShapeType="1"/>
            </p:cNvSpPr>
            <p:nvPr/>
          </p:nvSpPr>
          <p:spPr bwMode="auto">
            <a:xfrm>
              <a:off x="5148" y="300"/>
              <a:ext cx="0" cy="454"/>
            </a:xfrm>
            <a:prstGeom prst="line">
              <a:avLst/>
            </a:prstGeom>
            <a:noFill/>
            <a:ln w="38100">
              <a:solidFill>
                <a:schemeClr val="tx1"/>
              </a:solidFill>
              <a:prstDash val="sysDash"/>
              <a:round/>
              <a:headEnd/>
              <a:tailEnd/>
            </a:ln>
            <a:extLst>
              <a:ext uri="{909E8E84-426E-40DD-AFC4-6F175D3DCCD1}">
                <a14:hiddenFill xmlns:a14="http://schemas.microsoft.com/office/drawing/2010/main">
                  <a:noFill/>
                </a14:hiddenFill>
              </a:ext>
            </a:extLst>
          </p:spPr>
          <p:txBody>
            <a:bodyPr/>
            <a:lstStyle/>
            <a:p>
              <a:endParaRPr lang="es-CL"/>
            </a:p>
          </p:txBody>
        </p:sp>
      </p:grpSp>
      <p:grpSp>
        <p:nvGrpSpPr>
          <p:cNvPr id="174" name="Grupo 173">
            <a:extLst>
              <a:ext uri="{FF2B5EF4-FFF2-40B4-BE49-F238E27FC236}">
                <a16:creationId xmlns:a16="http://schemas.microsoft.com/office/drawing/2014/main" id="{049ABDEC-3719-5631-9429-F1DECFA78E93}"/>
              </a:ext>
            </a:extLst>
          </p:cNvPr>
          <p:cNvGrpSpPr/>
          <p:nvPr/>
        </p:nvGrpSpPr>
        <p:grpSpPr>
          <a:xfrm>
            <a:off x="8546130" y="5612665"/>
            <a:ext cx="954900" cy="371916"/>
            <a:chOff x="4808180" y="4410052"/>
            <a:chExt cx="954900" cy="338106"/>
          </a:xfrm>
        </p:grpSpPr>
        <p:grpSp>
          <p:nvGrpSpPr>
            <p:cNvPr id="175" name="Grupo 174">
              <a:extLst>
                <a:ext uri="{FF2B5EF4-FFF2-40B4-BE49-F238E27FC236}">
                  <a16:creationId xmlns:a16="http://schemas.microsoft.com/office/drawing/2014/main" id="{C2719EE7-6416-EE1D-7354-5DD0F95856E6}"/>
                </a:ext>
              </a:extLst>
            </p:cNvPr>
            <p:cNvGrpSpPr/>
            <p:nvPr/>
          </p:nvGrpSpPr>
          <p:grpSpPr>
            <a:xfrm>
              <a:off x="5041121" y="4410052"/>
              <a:ext cx="332373" cy="265153"/>
              <a:chOff x="5772150" y="3020479"/>
              <a:chExt cx="647700" cy="625215"/>
            </a:xfrm>
          </p:grpSpPr>
          <p:grpSp>
            <p:nvGrpSpPr>
              <p:cNvPr id="178" name="Group 80">
                <a:extLst>
                  <a:ext uri="{FF2B5EF4-FFF2-40B4-BE49-F238E27FC236}">
                    <a16:creationId xmlns:a16="http://schemas.microsoft.com/office/drawing/2014/main" id="{3B838136-29EF-791B-8E3D-C744DD88BCD8}"/>
                  </a:ext>
                </a:extLst>
              </p:cNvPr>
              <p:cNvGrpSpPr>
                <a:grpSpLocks/>
              </p:cNvGrpSpPr>
              <p:nvPr/>
            </p:nvGrpSpPr>
            <p:grpSpPr bwMode="auto">
              <a:xfrm>
                <a:off x="5772150" y="3212306"/>
                <a:ext cx="647700" cy="433388"/>
                <a:chOff x="612" y="436"/>
                <a:chExt cx="408" cy="273"/>
              </a:xfrm>
            </p:grpSpPr>
            <p:sp>
              <p:nvSpPr>
                <p:cNvPr id="180" name="Rectangle 68">
                  <a:extLst>
                    <a:ext uri="{FF2B5EF4-FFF2-40B4-BE49-F238E27FC236}">
                      <a16:creationId xmlns:a16="http://schemas.microsoft.com/office/drawing/2014/main" id="{C46F06C5-718B-6842-778D-94D497CA604F}"/>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181" name="Line 30">
                  <a:extLst>
                    <a:ext uri="{FF2B5EF4-FFF2-40B4-BE49-F238E27FC236}">
                      <a16:creationId xmlns:a16="http://schemas.microsoft.com/office/drawing/2014/main" id="{5B3CEF1F-3274-1898-7DCF-ECFB152933AF}"/>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82" name="Line 31">
                  <a:extLst>
                    <a:ext uri="{FF2B5EF4-FFF2-40B4-BE49-F238E27FC236}">
                      <a16:creationId xmlns:a16="http://schemas.microsoft.com/office/drawing/2014/main" id="{2125220A-FF3C-7DA4-CA99-6448EC12402F}"/>
                    </a:ext>
                  </a:extLst>
                </p:cNvPr>
                <p:cNvSpPr>
                  <a:spLocks noChangeShapeType="1"/>
                </p:cNvSpPr>
                <p:nvPr/>
              </p:nvSpPr>
              <p:spPr bwMode="auto">
                <a:xfrm>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dirty="0"/>
                </a:p>
              </p:txBody>
            </p:sp>
          </p:grpSp>
          <p:cxnSp>
            <p:nvCxnSpPr>
              <p:cNvPr id="179" name="Conector recto 178">
                <a:extLst>
                  <a:ext uri="{FF2B5EF4-FFF2-40B4-BE49-F238E27FC236}">
                    <a16:creationId xmlns:a16="http://schemas.microsoft.com/office/drawing/2014/main" id="{A63E3B1B-1530-620A-D107-C7135691E1F2}"/>
                  </a:ext>
                </a:extLst>
              </p:cNvPr>
              <p:cNvCxnSpPr>
                <a:cxnSpLocks/>
              </p:cNvCxnSpPr>
              <p:nvPr/>
            </p:nvCxnSpPr>
            <p:spPr>
              <a:xfrm>
                <a:off x="6102674" y="3020479"/>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76" name="CuadroTexto 175">
              <a:extLst>
                <a:ext uri="{FF2B5EF4-FFF2-40B4-BE49-F238E27FC236}">
                  <a16:creationId xmlns:a16="http://schemas.microsoft.com/office/drawing/2014/main" id="{CCAF1CEE-3051-9C5C-8A51-8FCE0C100E39}"/>
                </a:ext>
              </a:extLst>
            </p:cNvPr>
            <p:cNvSpPr txBox="1"/>
            <p:nvPr/>
          </p:nvSpPr>
          <p:spPr>
            <a:xfrm>
              <a:off x="4808180" y="4550980"/>
              <a:ext cx="468942" cy="181868"/>
            </a:xfrm>
            <a:prstGeom prst="rect">
              <a:avLst/>
            </a:prstGeom>
            <a:noFill/>
          </p:spPr>
          <p:txBody>
            <a:bodyPr wrap="square" rtlCol="0">
              <a:spAutoFit/>
            </a:bodyPr>
            <a:lstStyle/>
            <a:p>
              <a:r>
                <a:rPr lang="es-ES_tradnl" sz="700" b="1" dirty="0"/>
                <a:t>213</a:t>
              </a:r>
              <a:endParaRPr lang="es-ES_tradnl" sz="400" b="1" dirty="0"/>
            </a:p>
          </p:txBody>
        </p:sp>
        <p:sp>
          <p:nvSpPr>
            <p:cNvPr id="177" name="CuadroTexto 176">
              <a:extLst>
                <a:ext uri="{FF2B5EF4-FFF2-40B4-BE49-F238E27FC236}">
                  <a16:creationId xmlns:a16="http://schemas.microsoft.com/office/drawing/2014/main" id="{A1247245-2062-F0D8-3449-D6EDB51DCEE8}"/>
                </a:ext>
              </a:extLst>
            </p:cNvPr>
            <p:cNvSpPr txBox="1"/>
            <p:nvPr/>
          </p:nvSpPr>
          <p:spPr>
            <a:xfrm>
              <a:off x="5294138" y="4548103"/>
              <a:ext cx="468942" cy="200055"/>
            </a:xfrm>
            <a:prstGeom prst="rect">
              <a:avLst/>
            </a:prstGeom>
            <a:noFill/>
          </p:spPr>
          <p:txBody>
            <a:bodyPr wrap="square" rtlCol="0">
              <a:spAutoFit/>
            </a:bodyPr>
            <a:lstStyle/>
            <a:p>
              <a:r>
                <a:rPr lang="es-ES_tradnl" sz="700" b="1" dirty="0"/>
                <a:t>(-)</a:t>
              </a:r>
              <a:endParaRPr lang="es-ES_tradnl" sz="400" b="1" dirty="0"/>
            </a:p>
          </p:txBody>
        </p:sp>
      </p:grpSp>
      <p:grpSp>
        <p:nvGrpSpPr>
          <p:cNvPr id="183" name="Grupo 182">
            <a:extLst>
              <a:ext uri="{FF2B5EF4-FFF2-40B4-BE49-F238E27FC236}">
                <a16:creationId xmlns:a16="http://schemas.microsoft.com/office/drawing/2014/main" id="{7DB341ED-2105-AD26-B012-3F1D75056F9F}"/>
              </a:ext>
            </a:extLst>
          </p:cNvPr>
          <p:cNvGrpSpPr/>
          <p:nvPr/>
        </p:nvGrpSpPr>
        <p:grpSpPr>
          <a:xfrm>
            <a:off x="9358825" y="2854445"/>
            <a:ext cx="834294" cy="575880"/>
            <a:chOff x="6220923" y="1483088"/>
            <a:chExt cx="834294" cy="575880"/>
          </a:xfrm>
        </p:grpSpPr>
        <p:sp>
          <p:nvSpPr>
            <p:cNvPr id="184" name="CuadroTexto 183">
              <a:extLst>
                <a:ext uri="{FF2B5EF4-FFF2-40B4-BE49-F238E27FC236}">
                  <a16:creationId xmlns:a16="http://schemas.microsoft.com/office/drawing/2014/main" id="{B75C0BD5-35B3-5034-90B1-12C2BD5B73DF}"/>
                </a:ext>
              </a:extLst>
            </p:cNvPr>
            <p:cNvSpPr txBox="1"/>
            <p:nvPr/>
          </p:nvSpPr>
          <p:spPr>
            <a:xfrm>
              <a:off x="6467768" y="1526449"/>
              <a:ext cx="224742" cy="169277"/>
            </a:xfrm>
            <a:prstGeom prst="rect">
              <a:avLst/>
            </a:prstGeom>
            <a:noFill/>
          </p:spPr>
          <p:txBody>
            <a:bodyPr wrap="none" rtlCol="0">
              <a:spAutoFit/>
            </a:bodyPr>
            <a:lstStyle/>
            <a:p>
              <a:r>
                <a:rPr lang="es-ES_tradnl" sz="500" dirty="0"/>
                <a:t>G</a:t>
              </a:r>
            </a:p>
          </p:txBody>
        </p:sp>
        <p:sp>
          <p:nvSpPr>
            <p:cNvPr id="185" name="CuadroTexto 184">
              <a:extLst>
                <a:ext uri="{FF2B5EF4-FFF2-40B4-BE49-F238E27FC236}">
                  <a16:creationId xmlns:a16="http://schemas.microsoft.com/office/drawing/2014/main" id="{AD1B649F-B091-5D94-5EF7-76DF44B22BAD}"/>
                </a:ext>
              </a:extLst>
            </p:cNvPr>
            <p:cNvSpPr txBox="1"/>
            <p:nvPr/>
          </p:nvSpPr>
          <p:spPr>
            <a:xfrm>
              <a:off x="6250580" y="1656358"/>
              <a:ext cx="224742" cy="169277"/>
            </a:xfrm>
            <a:prstGeom prst="rect">
              <a:avLst/>
            </a:prstGeom>
            <a:noFill/>
          </p:spPr>
          <p:txBody>
            <a:bodyPr wrap="none" rtlCol="0">
              <a:spAutoFit/>
            </a:bodyPr>
            <a:lstStyle/>
            <a:p>
              <a:r>
                <a:rPr lang="es-ES_tradnl" sz="500" dirty="0"/>
                <a:t>G</a:t>
              </a:r>
            </a:p>
          </p:txBody>
        </p:sp>
        <p:cxnSp>
          <p:nvCxnSpPr>
            <p:cNvPr id="186" name="Conector recto 185">
              <a:extLst>
                <a:ext uri="{FF2B5EF4-FFF2-40B4-BE49-F238E27FC236}">
                  <a16:creationId xmlns:a16="http://schemas.microsoft.com/office/drawing/2014/main" id="{6CBDDC87-9EFB-0EBD-9CDF-FDED199AD15E}"/>
                </a:ext>
              </a:extLst>
            </p:cNvPr>
            <p:cNvCxnSpPr>
              <a:cxnSpLocks/>
            </p:cNvCxnSpPr>
            <p:nvPr/>
          </p:nvCxnSpPr>
          <p:spPr>
            <a:xfrm flipH="1">
              <a:off x="6613941" y="1594323"/>
              <a:ext cx="104945" cy="1972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7" name="Conector recto 186">
              <a:extLst>
                <a:ext uri="{FF2B5EF4-FFF2-40B4-BE49-F238E27FC236}">
                  <a16:creationId xmlns:a16="http://schemas.microsoft.com/office/drawing/2014/main" id="{C9B5E712-F358-0872-3951-79AA2B90A7E2}"/>
                </a:ext>
              </a:extLst>
            </p:cNvPr>
            <p:cNvCxnSpPr>
              <a:cxnSpLocks/>
            </p:cNvCxnSpPr>
            <p:nvPr/>
          </p:nvCxnSpPr>
          <p:spPr>
            <a:xfrm flipH="1">
              <a:off x="6693241" y="1594626"/>
              <a:ext cx="22459" cy="893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8" name="Conector recto 187">
              <a:extLst>
                <a:ext uri="{FF2B5EF4-FFF2-40B4-BE49-F238E27FC236}">
                  <a16:creationId xmlns:a16="http://schemas.microsoft.com/office/drawing/2014/main" id="{FB81BA0B-80E0-2C95-37D6-67CB9E782F18}"/>
                </a:ext>
              </a:extLst>
            </p:cNvPr>
            <p:cNvCxnSpPr>
              <a:cxnSpLocks/>
            </p:cNvCxnSpPr>
            <p:nvPr/>
          </p:nvCxnSpPr>
          <p:spPr>
            <a:xfrm flipV="1">
              <a:off x="6313065" y="1724882"/>
              <a:ext cx="25234" cy="10941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9" name="Conector recto 188">
              <a:extLst>
                <a:ext uri="{FF2B5EF4-FFF2-40B4-BE49-F238E27FC236}">
                  <a16:creationId xmlns:a16="http://schemas.microsoft.com/office/drawing/2014/main" id="{1D137E61-9397-8791-5481-526CAB3D5B7A}"/>
                </a:ext>
              </a:extLst>
            </p:cNvPr>
            <p:cNvCxnSpPr>
              <a:cxnSpLocks/>
            </p:cNvCxnSpPr>
            <p:nvPr/>
          </p:nvCxnSpPr>
          <p:spPr>
            <a:xfrm flipV="1">
              <a:off x="6313065" y="1825635"/>
              <a:ext cx="62412" cy="75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0" name="Conector recto de flecha 189">
              <a:extLst>
                <a:ext uri="{FF2B5EF4-FFF2-40B4-BE49-F238E27FC236}">
                  <a16:creationId xmlns:a16="http://schemas.microsoft.com/office/drawing/2014/main" id="{632AB9A3-1D6B-2006-3A04-BCC338982EDD}"/>
                </a:ext>
              </a:extLst>
            </p:cNvPr>
            <p:cNvCxnSpPr>
              <a:cxnSpLocks/>
            </p:cNvCxnSpPr>
            <p:nvPr/>
          </p:nvCxnSpPr>
          <p:spPr>
            <a:xfrm flipV="1">
              <a:off x="6696427" y="1667375"/>
              <a:ext cx="358790" cy="16072"/>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1" name="Conector recto de flecha 190">
              <a:extLst>
                <a:ext uri="{FF2B5EF4-FFF2-40B4-BE49-F238E27FC236}">
                  <a16:creationId xmlns:a16="http://schemas.microsoft.com/office/drawing/2014/main" id="{F26C1E14-8FD3-994B-7286-BEAD80137934}"/>
                </a:ext>
              </a:extLst>
            </p:cNvPr>
            <p:cNvCxnSpPr>
              <a:cxnSpLocks/>
            </p:cNvCxnSpPr>
            <p:nvPr/>
          </p:nvCxnSpPr>
          <p:spPr>
            <a:xfrm flipH="1">
              <a:off x="6220923" y="1829421"/>
              <a:ext cx="147200" cy="229547"/>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192" name="Grupo 191">
              <a:extLst>
                <a:ext uri="{FF2B5EF4-FFF2-40B4-BE49-F238E27FC236}">
                  <a16:creationId xmlns:a16="http://schemas.microsoft.com/office/drawing/2014/main" id="{9B02E80D-1E74-9DDE-8F09-8FE368CF77FC}"/>
                </a:ext>
              </a:extLst>
            </p:cNvPr>
            <p:cNvGrpSpPr/>
            <p:nvPr/>
          </p:nvGrpSpPr>
          <p:grpSpPr>
            <a:xfrm rot="19551806">
              <a:off x="6279618" y="1483088"/>
              <a:ext cx="312312" cy="195972"/>
              <a:chOff x="6374405" y="3084303"/>
              <a:chExt cx="1078186" cy="615039"/>
            </a:xfrm>
          </p:grpSpPr>
          <p:grpSp>
            <p:nvGrpSpPr>
              <p:cNvPr id="193" name="Group 80">
                <a:extLst>
                  <a:ext uri="{FF2B5EF4-FFF2-40B4-BE49-F238E27FC236}">
                    <a16:creationId xmlns:a16="http://schemas.microsoft.com/office/drawing/2014/main" id="{D9A9F6A4-18F2-978D-988C-13B937A81739}"/>
                  </a:ext>
                </a:extLst>
              </p:cNvPr>
              <p:cNvGrpSpPr>
                <a:grpSpLocks/>
              </p:cNvGrpSpPr>
              <p:nvPr/>
            </p:nvGrpSpPr>
            <p:grpSpPr bwMode="auto">
              <a:xfrm>
                <a:off x="6475746" y="3212306"/>
                <a:ext cx="647700" cy="433388"/>
                <a:chOff x="612" y="436"/>
                <a:chExt cx="408" cy="273"/>
              </a:xfrm>
            </p:grpSpPr>
            <p:sp>
              <p:nvSpPr>
                <p:cNvPr id="205" name="Rectangle 68">
                  <a:extLst>
                    <a:ext uri="{FF2B5EF4-FFF2-40B4-BE49-F238E27FC236}">
                      <a16:creationId xmlns:a16="http://schemas.microsoft.com/office/drawing/2014/main" id="{FEAAB3F3-D82F-E760-443F-B2F9D7C51C6A}"/>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200"/>
                </a:p>
              </p:txBody>
            </p:sp>
            <p:sp>
              <p:nvSpPr>
                <p:cNvPr id="206" name="Line 30">
                  <a:extLst>
                    <a:ext uri="{FF2B5EF4-FFF2-40B4-BE49-F238E27FC236}">
                      <a16:creationId xmlns:a16="http://schemas.microsoft.com/office/drawing/2014/main" id="{38B3168A-8DB0-139F-4B7C-6B1E51C0A630}"/>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sz="1000"/>
                </a:p>
              </p:txBody>
            </p:sp>
          </p:grpSp>
          <p:sp>
            <p:nvSpPr>
              <p:cNvPr id="194" name="CuadroTexto 193">
                <a:extLst>
                  <a:ext uri="{FF2B5EF4-FFF2-40B4-BE49-F238E27FC236}">
                    <a16:creationId xmlns:a16="http://schemas.microsoft.com/office/drawing/2014/main" id="{7066BA55-3A93-9BA7-C2A3-DA61588C577C}"/>
                  </a:ext>
                </a:extLst>
              </p:cNvPr>
              <p:cNvSpPr txBox="1"/>
              <p:nvPr/>
            </p:nvSpPr>
            <p:spPr>
              <a:xfrm>
                <a:off x="6374405" y="3119787"/>
                <a:ext cx="1078186" cy="579555"/>
              </a:xfrm>
              <a:prstGeom prst="rect">
                <a:avLst/>
              </a:prstGeom>
              <a:noFill/>
            </p:spPr>
            <p:txBody>
              <a:bodyPr wrap="square" rtlCol="0">
                <a:spAutoFit/>
              </a:bodyPr>
              <a:lstStyle/>
              <a:p>
                <a:r>
                  <a:rPr lang="es-ES_tradnl" sz="600" dirty="0"/>
                  <a:t>SF</a:t>
                </a:r>
                <a:endParaRPr lang="es-ES_tradnl" sz="1000" dirty="0"/>
              </a:p>
            </p:txBody>
          </p:sp>
          <p:sp>
            <p:nvSpPr>
              <p:cNvPr id="195" name="Elipse 194">
                <a:extLst>
                  <a:ext uri="{FF2B5EF4-FFF2-40B4-BE49-F238E27FC236}">
                    <a16:creationId xmlns:a16="http://schemas.microsoft.com/office/drawing/2014/main" id="{7E082BFD-2AA8-FF85-91B9-E0F8B7DB346E}"/>
                  </a:ext>
                </a:extLst>
              </p:cNvPr>
              <p:cNvSpPr/>
              <p:nvPr/>
            </p:nvSpPr>
            <p:spPr>
              <a:xfrm>
                <a:off x="6693802" y="3084306"/>
                <a:ext cx="77226" cy="8270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1000"/>
              </a:p>
            </p:txBody>
          </p:sp>
          <p:sp>
            <p:nvSpPr>
              <p:cNvPr id="196" name="Elipse 195">
                <a:extLst>
                  <a:ext uri="{FF2B5EF4-FFF2-40B4-BE49-F238E27FC236}">
                    <a16:creationId xmlns:a16="http://schemas.microsoft.com/office/drawing/2014/main" id="{6EB9A087-08D1-E7A5-A62F-698D4F977CFA}"/>
                  </a:ext>
                </a:extLst>
              </p:cNvPr>
              <p:cNvSpPr/>
              <p:nvPr/>
            </p:nvSpPr>
            <p:spPr>
              <a:xfrm>
                <a:off x="6805703" y="3084303"/>
                <a:ext cx="77226" cy="8270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1000"/>
              </a:p>
            </p:txBody>
          </p:sp>
          <p:grpSp>
            <p:nvGrpSpPr>
              <p:cNvPr id="197" name="Group 525">
                <a:extLst>
                  <a:ext uri="{FF2B5EF4-FFF2-40B4-BE49-F238E27FC236}">
                    <a16:creationId xmlns:a16="http://schemas.microsoft.com/office/drawing/2014/main" id="{C5F9BCEB-1635-D3E6-5B52-D91BC514A009}"/>
                  </a:ext>
                </a:extLst>
              </p:cNvPr>
              <p:cNvGrpSpPr>
                <a:grpSpLocks/>
              </p:cNvGrpSpPr>
              <p:nvPr/>
            </p:nvGrpSpPr>
            <p:grpSpPr bwMode="auto">
              <a:xfrm>
                <a:off x="6476573" y="3545612"/>
                <a:ext cx="647700" cy="73025"/>
                <a:chOff x="1946" y="1638"/>
                <a:chExt cx="354" cy="69"/>
              </a:xfrm>
            </p:grpSpPr>
            <p:sp>
              <p:nvSpPr>
                <p:cNvPr id="198" name="AutoShape 526">
                  <a:extLst>
                    <a:ext uri="{FF2B5EF4-FFF2-40B4-BE49-F238E27FC236}">
                      <a16:creationId xmlns:a16="http://schemas.microsoft.com/office/drawing/2014/main" id="{06445872-B5F8-0673-7E16-E9C690F33BA5}"/>
                    </a:ext>
                  </a:extLst>
                </p:cNvPr>
                <p:cNvSpPr>
                  <a:spLocks noChangeArrowheads="1"/>
                </p:cNvSpPr>
                <p:nvPr/>
              </p:nvSpPr>
              <p:spPr bwMode="auto">
                <a:xfrm>
                  <a:off x="1946"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00"/>
                </a:p>
              </p:txBody>
            </p:sp>
            <p:sp>
              <p:nvSpPr>
                <p:cNvPr id="199" name="AutoShape 527">
                  <a:extLst>
                    <a:ext uri="{FF2B5EF4-FFF2-40B4-BE49-F238E27FC236}">
                      <a16:creationId xmlns:a16="http://schemas.microsoft.com/office/drawing/2014/main" id="{6C5259C5-BCB1-18D1-8FDE-7015806E7835}"/>
                    </a:ext>
                  </a:extLst>
                </p:cNvPr>
                <p:cNvSpPr>
                  <a:spLocks noChangeArrowheads="1"/>
                </p:cNvSpPr>
                <p:nvPr/>
              </p:nvSpPr>
              <p:spPr bwMode="auto">
                <a:xfrm flipV="1">
                  <a:off x="1995"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00"/>
                </a:p>
              </p:txBody>
            </p:sp>
            <p:sp>
              <p:nvSpPr>
                <p:cNvPr id="200" name="AutoShape 528">
                  <a:extLst>
                    <a:ext uri="{FF2B5EF4-FFF2-40B4-BE49-F238E27FC236}">
                      <a16:creationId xmlns:a16="http://schemas.microsoft.com/office/drawing/2014/main" id="{A979AD3C-D859-A7B7-9A76-370844E2BD5A}"/>
                    </a:ext>
                  </a:extLst>
                </p:cNvPr>
                <p:cNvSpPr>
                  <a:spLocks noChangeArrowheads="1"/>
                </p:cNvSpPr>
                <p:nvPr/>
              </p:nvSpPr>
              <p:spPr bwMode="auto">
                <a:xfrm>
                  <a:off x="2043"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00"/>
                </a:p>
              </p:txBody>
            </p:sp>
            <p:sp>
              <p:nvSpPr>
                <p:cNvPr id="201" name="AutoShape 529">
                  <a:extLst>
                    <a:ext uri="{FF2B5EF4-FFF2-40B4-BE49-F238E27FC236}">
                      <a16:creationId xmlns:a16="http://schemas.microsoft.com/office/drawing/2014/main" id="{7E08CB6F-4E4E-B650-8166-DDF9EBF9D825}"/>
                    </a:ext>
                  </a:extLst>
                </p:cNvPr>
                <p:cNvSpPr>
                  <a:spLocks noChangeArrowheads="1"/>
                </p:cNvSpPr>
                <p:nvPr/>
              </p:nvSpPr>
              <p:spPr bwMode="auto">
                <a:xfrm flipV="1">
                  <a:off x="2091"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00"/>
                </a:p>
              </p:txBody>
            </p:sp>
            <p:sp>
              <p:nvSpPr>
                <p:cNvPr id="202" name="AutoShape 530">
                  <a:extLst>
                    <a:ext uri="{FF2B5EF4-FFF2-40B4-BE49-F238E27FC236}">
                      <a16:creationId xmlns:a16="http://schemas.microsoft.com/office/drawing/2014/main" id="{58A7F641-6DA5-8E93-BB65-B7600E944A70}"/>
                    </a:ext>
                  </a:extLst>
                </p:cNvPr>
                <p:cNvSpPr>
                  <a:spLocks noChangeArrowheads="1"/>
                </p:cNvSpPr>
                <p:nvPr/>
              </p:nvSpPr>
              <p:spPr bwMode="auto">
                <a:xfrm>
                  <a:off x="2139" y="1638"/>
                  <a:ext cx="65"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00"/>
                </a:p>
              </p:txBody>
            </p:sp>
            <p:sp>
              <p:nvSpPr>
                <p:cNvPr id="203" name="AutoShape 531">
                  <a:extLst>
                    <a:ext uri="{FF2B5EF4-FFF2-40B4-BE49-F238E27FC236}">
                      <a16:creationId xmlns:a16="http://schemas.microsoft.com/office/drawing/2014/main" id="{12C7DC9D-A2F8-B33D-6DA4-5A9189A89360}"/>
                    </a:ext>
                  </a:extLst>
                </p:cNvPr>
                <p:cNvSpPr>
                  <a:spLocks noChangeArrowheads="1"/>
                </p:cNvSpPr>
                <p:nvPr/>
              </p:nvSpPr>
              <p:spPr bwMode="auto">
                <a:xfrm flipV="1">
                  <a:off x="2188"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00"/>
                </a:p>
              </p:txBody>
            </p:sp>
            <p:sp>
              <p:nvSpPr>
                <p:cNvPr id="204" name="AutoShape 532">
                  <a:extLst>
                    <a:ext uri="{FF2B5EF4-FFF2-40B4-BE49-F238E27FC236}">
                      <a16:creationId xmlns:a16="http://schemas.microsoft.com/office/drawing/2014/main" id="{D64056D0-6E5A-6A6A-B4B7-D65CA74FB713}"/>
                    </a:ext>
                  </a:extLst>
                </p:cNvPr>
                <p:cNvSpPr>
                  <a:spLocks noChangeArrowheads="1"/>
                </p:cNvSpPr>
                <p:nvPr/>
              </p:nvSpPr>
              <p:spPr bwMode="auto">
                <a:xfrm>
                  <a:off x="2236"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00"/>
                </a:p>
              </p:txBody>
            </p:sp>
          </p:grpSp>
        </p:grpSp>
      </p:grpSp>
      <p:grpSp>
        <p:nvGrpSpPr>
          <p:cNvPr id="213" name="Grupo 212">
            <a:extLst>
              <a:ext uri="{FF2B5EF4-FFF2-40B4-BE49-F238E27FC236}">
                <a16:creationId xmlns:a16="http://schemas.microsoft.com/office/drawing/2014/main" id="{2C43BDDC-2636-C9EB-A92E-8A2A4D0A88CD}"/>
              </a:ext>
            </a:extLst>
          </p:cNvPr>
          <p:cNvGrpSpPr/>
          <p:nvPr/>
        </p:nvGrpSpPr>
        <p:grpSpPr>
          <a:xfrm>
            <a:off x="6473946" y="6427693"/>
            <a:ext cx="500126" cy="328074"/>
            <a:chOff x="6573478" y="3490811"/>
            <a:chExt cx="500126" cy="328074"/>
          </a:xfrm>
        </p:grpSpPr>
        <p:grpSp>
          <p:nvGrpSpPr>
            <p:cNvPr id="214" name="Grupo 213">
              <a:extLst>
                <a:ext uri="{FF2B5EF4-FFF2-40B4-BE49-F238E27FC236}">
                  <a16:creationId xmlns:a16="http://schemas.microsoft.com/office/drawing/2014/main" id="{247F5FF4-EA1B-5F27-8250-9A598E21C206}"/>
                </a:ext>
              </a:extLst>
            </p:cNvPr>
            <p:cNvGrpSpPr/>
            <p:nvPr/>
          </p:nvGrpSpPr>
          <p:grpSpPr>
            <a:xfrm>
              <a:off x="6573478" y="3558213"/>
              <a:ext cx="500126" cy="260672"/>
              <a:chOff x="7596108" y="3212306"/>
              <a:chExt cx="1072065" cy="558773"/>
            </a:xfrm>
          </p:grpSpPr>
          <p:grpSp>
            <p:nvGrpSpPr>
              <p:cNvPr id="218" name="Group 80">
                <a:extLst>
                  <a:ext uri="{FF2B5EF4-FFF2-40B4-BE49-F238E27FC236}">
                    <a16:creationId xmlns:a16="http://schemas.microsoft.com/office/drawing/2014/main" id="{39597445-1666-CB86-1F3F-1A5FC9023E5B}"/>
                  </a:ext>
                </a:extLst>
              </p:cNvPr>
              <p:cNvGrpSpPr>
                <a:grpSpLocks/>
              </p:cNvGrpSpPr>
              <p:nvPr/>
            </p:nvGrpSpPr>
            <p:grpSpPr bwMode="auto">
              <a:xfrm>
                <a:off x="8020473" y="3212306"/>
                <a:ext cx="647700" cy="433388"/>
                <a:chOff x="612" y="436"/>
                <a:chExt cx="408" cy="273"/>
              </a:xfrm>
            </p:grpSpPr>
            <p:sp>
              <p:nvSpPr>
                <p:cNvPr id="220" name="Rectangle 68">
                  <a:extLst>
                    <a:ext uri="{FF2B5EF4-FFF2-40B4-BE49-F238E27FC236}">
                      <a16:creationId xmlns:a16="http://schemas.microsoft.com/office/drawing/2014/main" id="{14DA7BCD-CB41-12E1-5509-2FABEF11F299}"/>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221" name="Line 30">
                  <a:extLst>
                    <a:ext uri="{FF2B5EF4-FFF2-40B4-BE49-F238E27FC236}">
                      <a16:creationId xmlns:a16="http://schemas.microsoft.com/office/drawing/2014/main" id="{89C9A135-BB5E-3C01-4D37-CBC4443029A7}"/>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222" name="Line 31">
                  <a:extLst>
                    <a:ext uri="{FF2B5EF4-FFF2-40B4-BE49-F238E27FC236}">
                      <a16:creationId xmlns:a16="http://schemas.microsoft.com/office/drawing/2014/main" id="{11160F27-3AAF-161A-B1BF-B261E2093A85}"/>
                    </a:ext>
                  </a:extLst>
                </p:cNvPr>
                <p:cNvSpPr>
                  <a:spLocks noChangeShapeType="1"/>
                </p:cNvSpPr>
                <p:nvPr/>
              </p:nvSpPr>
              <p:spPr bwMode="auto">
                <a:xfrm>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sp>
            <p:nvSpPr>
              <p:cNvPr id="219" name="CuadroTexto 218">
                <a:extLst>
                  <a:ext uri="{FF2B5EF4-FFF2-40B4-BE49-F238E27FC236}">
                    <a16:creationId xmlns:a16="http://schemas.microsoft.com/office/drawing/2014/main" id="{7063C9F4-A301-D9C7-B16A-2CD7FF25D9C0}"/>
                  </a:ext>
                </a:extLst>
              </p:cNvPr>
              <p:cNvSpPr txBox="1"/>
              <p:nvPr/>
            </p:nvSpPr>
            <p:spPr>
              <a:xfrm>
                <a:off x="7596108" y="3408219"/>
                <a:ext cx="614280" cy="362860"/>
              </a:xfrm>
              <a:prstGeom prst="rect">
                <a:avLst/>
              </a:prstGeom>
              <a:noFill/>
            </p:spPr>
            <p:txBody>
              <a:bodyPr wrap="square" rtlCol="0">
                <a:spAutoFit/>
              </a:bodyPr>
              <a:lstStyle/>
              <a:p>
                <a:r>
                  <a:rPr lang="es-ES_tradnl" sz="500" dirty="0"/>
                  <a:t>213</a:t>
                </a:r>
              </a:p>
            </p:txBody>
          </p:sp>
        </p:grpSp>
        <p:sp>
          <p:nvSpPr>
            <p:cNvPr id="215" name="Elipse 214">
              <a:extLst>
                <a:ext uri="{FF2B5EF4-FFF2-40B4-BE49-F238E27FC236}">
                  <a16:creationId xmlns:a16="http://schemas.microsoft.com/office/drawing/2014/main" id="{15A5BDA2-EDBB-50FE-9682-3A8462455818}"/>
                </a:ext>
              </a:extLst>
            </p:cNvPr>
            <p:cNvSpPr/>
            <p:nvPr/>
          </p:nvSpPr>
          <p:spPr>
            <a:xfrm>
              <a:off x="6853977" y="3490812"/>
              <a:ext cx="43591" cy="466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2800" dirty="0"/>
            </a:p>
          </p:txBody>
        </p:sp>
        <p:sp>
          <p:nvSpPr>
            <p:cNvPr id="216" name="Elipse 215">
              <a:extLst>
                <a:ext uri="{FF2B5EF4-FFF2-40B4-BE49-F238E27FC236}">
                  <a16:creationId xmlns:a16="http://schemas.microsoft.com/office/drawing/2014/main" id="{FBF84A7E-4A9B-AE35-9427-04E1C8717F96}"/>
                </a:ext>
              </a:extLst>
            </p:cNvPr>
            <p:cNvSpPr/>
            <p:nvPr/>
          </p:nvSpPr>
          <p:spPr>
            <a:xfrm>
              <a:off x="6909355" y="3490811"/>
              <a:ext cx="43591" cy="466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2800"/>
            </a:p>
          </p:txBody>
        </p:sp>
        <p:sp>
          <p:nvSpPr>
            <p:cNvPr id="217" name="Elipse 216">
              <a:extLst>
                <a:ext uri="{FF2B5EF4-FFF2-40B4-BE49-F238E27FC236}">
                  <a16:creationId xmlns:a16="http://schemas.microsoft.com/office/drawing/2014/main" id="{F4E1AA63-42B1-5278-95D2-E5F62040DBBE}"/>
                </a:ext>
              </a:extLst>
            </p:cNvPr>
            <p:cNvSpPr/>
            <p:nvPr/>
          </p:nvSpPr>
          <p:spPr>
            <a:xfrm>
              <a:off x="6964733" y="3490811"/>
              <a:ext cx="43591" cy="466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2800"/>
            </a:p>
          </p:txBody>
        </p:sp>
      </p:grpSp>
    </p:spTree>
    <p:extLst>
      <p:ext uri="{BB962C8B-B14F-4D97-AF65-F5344CB8AC3E}">
        <p14:creationId xmlns:p14="http://schemas.microsoft.com/office/powerpoint/2010/main" val="10894280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640272-F2EC-F0F1-4890-403EF538EF3F}"/>
            </a:ext>
          </a:extLst>
        </p:cNvPr>
        <p:cNvGrpSpPr/>
        <p:nvPr/>
      </p:nvGrpSpPr>
      <p:grpSpPr>
        <a:xfrm>
          <a:off x="0" y="0"/>
          <a:ext cx="0" cy="0"/>
          <a:chOff x="0" y="0"/>
          <a:chExt cx="0" cy="0"/>
        </a:xfrm>
      </p:grpSpPr>
      <p:pic>
        <p:nvPicPr>
          <p:cNvPr id="15" name="Imagen 14">
            <a:extLst>
              <a:ext uri="{FF2B5EF4-FFF2-40B4-BE49-F238E27FC236}">
                <a16:creationId xmlns:a16="http://schemas.microsoft.com/office/drawing/2014/main" id="{77C86485-85B8-EEED-DCFD-6DD689B8531B}"/>
              </a:ext>
            </a:extLst>
          </p:cNvPr>
          <p:cNvPicPr>
            <a:picLocks noChangeAspect="1"/>
          </p:cNvPicPr>
          <p:nvPr/>
        </p:nvPicPr>
        <p:blipFill rotWithShape="1">
          <a:blip r:embed="rId2"/>
          <a:srcRect l="9397"/>
          <a:stretch/>
        </p:blipFill>
        <p:spPr>
          <a:xfrm>
            <a:off x="4058692" y="1163127"/>
            <a:ext cx="8106644" cy="5622432"/>
          </a:xfrm>
          <a:prstGeom prst="rect">
            <a:avLst/>
          </a:prstGeom>
          <a:ln>
            <a:solidFill>
              <a:schemeClr val="tx1"/>
            </a:solidFill>
          </a:ln>
        </p:spPr>
      </p:pic>
      <p:grpSp>
        <p:nvGrpSpPr>
          <p:cNvPr id="4" name="Grupo 3">
            <a:extLst>
              <a:ext uri="{FF2B5EF4-FFF2-40B4-BE49-F238E27FC236}">
                <a16:creationId xmlns:a16="http://schemas.microsoft.com/office/drawing/2014/main" id="{CC009E72-B0B2-4FF3-0A01-4007A8F04009}"/>
              </a:ext>
            </a:extLst>
          </p:cNvPr>
          <p:cNvGrpSpPr/>
          <p:nvPr/>
        </p:nvGrpSpPr>
        <p:grpSpPr>
          <a:xfrm>
            <a:off x="0" y="85738"/>
            <a:ext cx="12192000" cy="996711"/>
            <a:chOff x="0" y="85738"/>
            <a:chExt cx="12192000" cy="996711"/>
          </a:xfrm>
        </p:grpSpPr>
        <p:sp>
          <p:nvSpPr>
            <p:cNvPr id="5" name="TextBox 4">
              <a:extLst>
                <a:ext uri="{FF2B5EF4-FFF2-40B4-BE49-F238E27FC236}">
                  <a16:creationId xmlns:a16="http://schemas.microsoft.com/office/drawing/2014/main" id="{14E14E7D-EF01-7272-135F-8EAB18CD8618}"/>
                </a:ext>
              </a:extLst>
            </p:cNvPr>
            <p:cNvSpPr txBox="1">
              <a:spLocks noChangeArrowheads="1"/>
            </p:cNvSpPr>
            <p:nvPr/>
          </p:nvSpPr>
          <p:spPr bwMode="auto">
            <a:xfrm>
              <a:off x="2672556" y="277132"/>
              <a:ext cx="68468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CONCEPTO DE LA OPERACIÓN</a:t>
              </a:r>
            </a:p>
          </p:txBody>
        </p:sp>
        <p:pic>
          <p:nvPicPr>
            <p:cNvPr id="6" name="Imagen 5" descr="IMG_4532.JPG">
              <a:extLst>
                <a:ext uri="{FF2B5EF4-FFF2-40B4-BE49-F238E27FC236}">
                  <a16:creationId xmlns:a16="http://schemas.microsoft.com/office/drawing/2014/main" id="{4BFAF350-A262-2CB0-289F-077A8FAEAC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7E548B46-45AD-E2EB-9B3D-957FD4182865}"/>
                </a:ext>
              </a:extLst>
            </p:cNvPr>
            <p:cNvSpPr/>
            <p:nvPr/>
          </p:nvSpPr>
          <p:spPr>
            <a:xfrm>
              <a:off x="0" y="902536"/>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sp>
        <p:nvSpPr>
          <p:cNvPr id="7" name="CuadroTexto 6">
            <a:extLst>
              <a:ext uri="{FF2B5EF4-FFF2-40B4-BE49-F238E27FC236}">
                <a16:creationId xmlns:a16="http://schemas.microsoft.com/office/drawing/2014/main" id="{A7E74C89-33AB-DA14-6C5A-8638B409C758}"/>
              </a:ext>
            </a:extLst>
          </p:cNvPr>
          <p:cNvSpPr txBox="1"/>
          <p:nvPr/>
        </p:nvSpPr>
        <p:spPr>
          <a:xfrm>
            <a:off x="47099" y="1290269"/>
            <a:ext cx="3983883" cy="4524315"/>
          </a:xfrm>
          <a:prstGeom prst="rect">
            <a:avLst/>
          </a:prstGeom>
          <a:noFill/>
        </p:spPr>
        <p:txBody>
          <a:bodyPr wrap="square" rtlCol="0">
            <a:spAutoFit/>
          </a:bodyPr>
          <a:lstStyle/>
          <a:p>
            <a:pPr algn="just"/>
            <a:r>
              <a:rPr lang="es-ES_tradnl" sz="1200" b="1" u="sng" dirty="0">
                <a:solidFill>
                  <a:prstClr val="black"/>
                </a:solidFill>
              </a:rPr>
              <a:t>TAREAS CLAVES</a:t>
            </a:r>
            <a:r>
              <a:rPr lang="es-ES_tradnl" sz="1200" b="1" dirty="0">
                <a:solidFill>
                  <a:prstClr val="black"/>
                </a:solidFill>
              </a:rPr>
              <a:t>:</a:t>
            </a:r>
          </a:p>
          <a:p>
            <a:pPr algn="just"/>
            <a:r>
              <a:rPr lang="es-ES_tradnl" sz="1200" b="1" dirty="0">
                <a:solidFill>
                  <a:prstClr val="black"/>
                </a:solidFill>
              </a:rPr>
              <a:t>ETAPA 2: ACCIÓN EN ÁREA OBJETIVO.</a:t>
            </a:r>
          </a:p>
          <a:p>
            <a:pPr algn="just"/>
            <a:endParaRPr lang="es-ES_tradnl" sz="1200" dirty="0">
              <a:solidFill>
                <a:prstClr val="black"/>
              </a:solidFill>
            </a:endParaRPr>
          </a:p>
          <a:p>
            <a:pPr marL="285750" indent="-285750" algn="just">
              <a:buFont typeface="Wingdings" pitchFamily="2" charset="2"/>
              <a:buChar char="q"/>
            </a:pPr>
            <a:r>
              <a:rPr lang="es-ES_tradnl" sz="1200" b="1" dirty="0"/>
              <a:t>A1:</a:t>
            </a:r>
          </a:p>
          <a:p>
            <a:pPr marL="228600" indent="-228600" algn="just">
              <a:buFont typeface="+mj-lt"/>
              <a:buAutoNum type="arabicPeriod"/>
            </a:pPr>
            <a:r>
              <a:rPr lang="es-ES_tradnl" sz="1200" dirty="0"/>
              <a:t>    Apoyar por fuego EP, a contar de D+3, 0500. </a:t>
            </a:r>
            <a:r>
              <a:rPr lang="es-ES_tradnl" sz="1200" b="1" dirty="0"/>
              <a:t>P</a:t>
            </a:r>
            <a:r>
              <a:rPr lang="es-ES_tradnl" sz="1200" dirty="0"/>
              <a:t>: Apoyar la maniobra del EP en B-3 y B-1.</a:t>
            </a:r>
          </a:p>
          <a:p>
            <a:pPr marL="228600" indent="-228600" algn="just">
              <a:buFont typeface="+mj-lt"/>
              <a:buAutoNum type="arabicPeriod"/>
            </a:pPr>
            <a:endParaRPr lang="es-ES_tradnl" sz="1200" dirty="0"/>
          </a:p>
          <a:p>
            <a:pPr marL="285750" indent="-285750" algn="just">
              <a:buFont typeface="Wingdings" pitchFamily="2" charset="2"/>
              <a:buChar char="q"/>
            </a:pPr>
            <a:r>
              <a:rPr lang="es-ES_tradnl" sz="1200" b="1" dirty="0"/>
              <a:t>A2:</a:t>
            </a:r>
          </a:p>
          <a:p>
            <a:pPr marL="228600" indent="-228600" algn="just">
              <a:buFont typeface="+mj-lt"/>
              <a:buAutoNum type="arabicPeriod"/>
            </a:pPr>
            <a:r>
              <a:rPr lang="es-ES_tradnl" sz="1200" dirty="0"/>
              <a:t>    Contener enemigo en B-2 (puente RN7), a contar de D+3, 0500. </a:t>
            </a:r>
            <a:r>
              <a:rPr lang="es-ES_tradnl" sz="1200" b="1" dirty="0"/>
              <a:t>P: </a:t>
            </a:r>
            <a:r>
              <a:rPr lang="es-ES_tradnl" sz="1200" dirty="0"/>
              <a:t>Negar refuerzo o contraataque.</a:t>
            </a:r>
          </a:p>
          <a:p>
            <a:pPr marL="228600" indent="-228600" algn="just">
              <a:buFont typeface="+mj-lt"/>
              <a:buAutoNum type="arabicPeriod"/>
            </a:pPr>
            <a:endParaRPr lang="es-ES_tradnl" sz="1200" dirty="0"/>
          </a:p>
          <a:p>
            <a:pPr marL="285750" indent="-285750" algn="just">
              <a:buFont typeface="Wingdings" pitchFamily="2" charset="2"/>
              <a:buChar char="q"/>
            </a:pPr>
            <a:r>
              <a:rPr lang="es-ES_tradnl" sz="1200" b="1" dirty="0"/>
              <a:t>EP:</a:t>
            </a:r>
          </a:p>
          <a:p>
            <a:pPr marL="228600" indent="-228600" algn="just">
              <a:buFont typeface="+mj-lt"/>
              <a:buAutoNum type="arabicPeriod"/>
            </a:pPr>
            <a:r>
              <a:rPr lang="es-ES_tradnl" sz="1200" dirty="0"/>
              <a:t>    Despejar </a:t>
            </a:r>
            <a:r>
              <a:rPr lang="es-ES_tradnl" sz="1200" dirty="0" err="1"/>
              <a:t>Obj</a:t>
            </a:r>
            <a:r>
              <a:rPr lang="es-ES_tradnl" sz="1200" dirty="0"/>
              <a:t> B a contar de D+3, 0500. </a:t>
            </a:r>
            <a:r>
              <a:rPr lang="es-ES_tradnl" sz="1200" b="1" dirty="0"/>
              <a:t>P: </a:t>
            </a:r>
            <a:r>
              <a:rPr lang="es-ES_tradnl" sz="1200" dirty="0"/>
              <a:t>Permitir uso de aeropuerto.</a:t>
            </a:r>
          </a:p>
          <a:p>
            <a:pPr marL="228600" indent="-228600" algn="just">
              <a:buFont typeface="+mj-lt"/>
              <a:buAutoNum type="arabicPeriod"/>
            </a:pPr>
            <a:endParaRPr lang="es-ES_tradnl" sz="1200" dirty="0"/>
          </a:p>
          <a:p>
            <a:pPr marL="285750" indent="-285750" algn="just">
              <a:buFont typeface="Wingdings" pitchFamily="2" charset="2"/>
              <a:buChar char="q"/>
            </a:pPr>
            <a:r>
              <a:rPr lang="es-ES_tradnl" sz="1200" b="1" dirty="0"/>
              <a:t>A3:</a:t>
            </a:r>
          </a:p>
          <a:p>
            <a:pPr marL="228600" indent="-228600" algn="just">
              <a:buFont typeface="+mj-lt"/>
              <a:buAutoNum type="arabicPeriod"/>
            </a:pPr>
            <a:r>
              <a:rPr lang="es-ES_tradnl" sz="1200" dirty="0"/>
              <a:t>Reconocer y vigilar </a:t>
            </a:r>
            <a:r>
              <a:rPr lang="es-ES_tradnl" sz="1200" dirty="0" err="1"/>
              <a:t>Obj</a:t>
            </a:r>
            <a:r>
              <a:rPr lang="es-ES_tradnl" sz="1200" dirty="0"/>
              <a:t>. B. </a:t>
            </a:r>
            <a:r>
              <a:rPr lang="es-ES_tradnl" sz="1200" b="1" dirty="0"/>
              <a:t>P: </a:t>
            </a:r>
            <a:r>
              <a:rPr lang="es-ES_tradnl" sz="1200" dirty="0"/>
              <a:t>Identificar refuerzos que ingresen desde el norte.</a:t>
            </a:r>
          </a:p>
          <a:p>
            <a:pPr marL="228600" indent="-228600" algn="just">
              <a:buFont typeface="+mj-lt"/>
              <a:buAutoNum type="arabicPeriod"/>
            </a:pPr>
            <a:endParaRPr lang="es-ES_tradnl" sz="1200" dirty="0">
              <a:highlight>
                <a:srgbClr val="FFFF00"/>
              </a:highlight>
            </a:endParaRPr>
          </a:p>
          <a:p>
            <a:pPr marL="285750" indent="-285750" algn="just">
              <a:buFont typeface="Wingdings" pitchFamily="2" charset="2"/>
              <a:buChar char="q"/>
            </a:pPr>
            <a:r>
              <a:rPr lang="es-ES_tradnl" sz="1200" b="1" dirty="0"/>
              <a:t>A4:</a:t>
            </a:r>
          </a:p>
          <a:p>
            <a:pPr marL="228600" indent="-228600" algn="just">
              <a:buFont typeface="+mj-lt"/>
              <a:buAutoNum type="arabicPeriod"/>
            </a:pPr>
            <a:r>
              <a:rPr lang="es-ES_tradnl" sz="1200" dirty="0"/>
              <a:t>Estar en condiciones de (BPT) despejar B-1 a contar de D+3, 0500. </a:t>
            </a:r>
            <a:r>
              <a:rPr lang="es-ES_tradnl" sz="1200" b="1" dirty="0"/>
              <a:t>P: </a:t>
            </a:r>
            <a:r>
              <a:rPr lang="es-ES_tradnl" sz="1200" dirty="0"/>
              <a:t>Explotar el éxito de la maniobra de EP.</a:t>
            </a:r>
          </a:p>
          <a:p>
            <a:pPr marL="228600" indent="-228600" algn="just">
              <a:buFont typeface="+mj-lt"/>
              <a:buAutoNum type="arabicPeriod"/>
            </a:pPr>
            <a:r>
              <a:rPr lang="es-ES_tradnl" sz="1200" dirty="0"/>
              <a:t>Estar en condiciones de (BPT) </a:t>
            </a:r>
            <a:r>
              <a:rPr lang="es-ES_tradnl" sz="1200" dirty="0" err="1"/>
              <a:t>interdictar</a:t>
            </a:r>
            <a:r>
              <a:rPr lang="es-ES_tradnl" sz="1200" dirty="0"/>
              <a:t> contraataques, a contar de D+3, 0500  </a:t>
            </a:r>
            <a:r>
              <a:rPr lang="es-ES_tradnl" sz="1200" b="1" dirty="0"/>
              <a:t>P: </a:t>
            </a:r>
            <a:r>
              <a:rPr lang="es-ES_tradnl" sz="1200" dirty="0"/>
              <a:t>apoyar maniobra de EP.</a:t>
            </a:r>
          </a:p>
        </p:txBody>
      </p:sp>
      <p:grpSp>
        <p:nvGrpSpPr>
          <p:cNvPr id="154" name="Grupo 153">
            <a:extLst>
              <a:ext uri="{FF2B5EF4-FFF2-40B4-BE49-F238E27FC236}">
                <a16:creationId xmlns:a16="http://schemas.microsoft.com/office/drawing/2014/main" id="{BE053BBA-1732-A6D7-B84A-E2FE132E4ECB}"/>
              </a:ext>
            </a:extLst>
          </p:cNvPr>
          <p:cNvGrpSpPr/>
          <p:nvPr/>
        </p:nvGrpSpPr>
        <p:grpSpPr>
          <a:xfrm>
            <a:off x="11296832" y="1305475"/>
            <a:ext cx="768040" cy="750797"/>
            <a:chOff x="-114967" y="-136813"/>
            <a:chExt cx="1498714" cy="1466033"/>
          </a:xfrm>
        </p:grpSpPr>
        <p:pic>
          <p:nvPicPr>
            <p:cNvPr id="155" name="Imagen 154">
              <a:extLst>
                <a:ext uri="{FF2B5EF4-FFF2-40B4-BE49-F238E27FC236}">
                  <a16:creationId xmlns:a16="http://schemas.microsoft.com/office/drawing/2014/main" id="{146E8750-E50C-F398-B99E-360C19E183B8}"/>
                </a:ext>
              </a:extLst>
            </p:cNvPr>
            <p:cNvPicPr/>
            <p:nvPr/>
          </p:nvPicPr>
          <p:blipFill>
            <a:blip r:embed="rId4" cstate="print">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156" name="CuadroTexto 13">
              <a:extLst>
                <a:ext uri="{FF2B5EF4-FFF2-40B4-BE49-F238E27FC236}">
                  <a16:creationId xmlns:a16="http://schemas.microsoft.com/office/drawing/2014/main" id="{4B01D389-3712-D9BB-482F-C60CD14C8605}"/>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57" name="CuadroTexto 14">
              <a:extLst>
                <a:ext uri="{FF2B5EF4-FFF2-40B4-BE49-F238E27FC236}">
                  <a16:creationId xmlns:a16="http://schemas.microsoft.com/office/drawing/2014/main" id="{C7E6696C-9CEB-9CBB-C829-FA897B96331A}"/>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58" name="CuadroTexto 15">
              <a:extLst>
                <a:ext uri="{FF2B5EF4-FFF2-40B4-BE49-F238E27FC236}">
                  <a16:creationId xmlns:a16="http://schemas.microsoft.com/office/drawing/2014/main" id="{E64BEBB0-756B-84D9-173E-F18FC245595E}"/>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59" name="CuadroTexto 16">
              <a:extLst>
                <a:ext uri="{FF2B5EF4-FFF2-40B4-BE49-F238E27FC236}">
                  <a16:creationId xmlns:a16="http://schemas.microsoft.com/office/drawing/2014/main" id="{2451A9FB-5793-AB60-9FED-564DE4CB85B5}"/>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grpSp>
        <p:nvGrpSpPr>
          <p:cNvPr id="38" name="Group 78">
            <a:extLst>
              <a:ext uri="{FF2B5EF4-FFF2-40B4-BE49-F238E27FC236}">
                <a16:creationId xmlns:a16="http://schemas.microsoft.com/office/drawing/2014/main" id="{916B6EAF-9198-5674-11BD-F84204D05BEC}"/>
              </a:ext>
            </a:extLst>
          </p:cNvPr>
          <p:cNvGrpSpPr>
            <a:grpSpLocks/>
          </p:cNvGrpSpPr>
          <p:nvPr/>
        </p:nvGrpSpPr>
        <p:grpSpPr bwMode="auto">
          <a:xfrm rot="15176169">
            <a:off x="9384211" y="3382711"/>
            <a:ext cx="352089" cy="720189"/>
            <a:chOff x="272" y="1185"/>
            <a:chExt cx="363" cy="657"/>
          </a:xfrm>
        </p:grpSpPr>
        <p:sp>
          <p:nvSpPr>
            <p:cNvPr id="39" name="Freeform 67">
              <a:extLst>
                <a:ext uri="{FF2B5EF4-FFF2-40B4-BE49-F238E27FC236}">
                  <a16:creationId xmlns:a16="http://schemas.microsoft.com/office/drawing/2014/main" id="{76E0ADB4-F793-A84A-D405-B5CC92D55C19}"/>
                </a:ext>
              </a:extLst>
            </p:cNvPr>
            <p:cNvSpPr>
              <a:spLocks/>
            </p:cNvSpPr>
            <p:nvPr/>
          </p:nvSpPr>
          <p:spPr bwMode="auto">
            <a:xfrm rot="5400000">
              <a:off x="125" y="1332"/>
              <a:ext cx="657" cy="363"/>
            </a:xfrm>
            <a:custGeom>
              <a:avLst/>
              <a:gdLst>
                <a:gd name="T0" fmla="*/ 0 w 5872"/>
                <a:gd name="T1" fmla="*/ 0 h 6329"/>
                <a:gd name="T2" fmla="*/ 0 w 5872"/>
                <a:gd name="T3" fmla="*/ 0 h 6329"/>
                <a:gd name="T4" fmla="*/ 0 w 5872"/>
                <a:gd name="T5" fmla="*/ 0 h 6329"/>
                <a:gd name="T6" fmla="*/ 0 w 5872"/>
                <a:gd name="T7" fmla="*/ 0 h 6329"/>
                <a:gd name="T8" fmla="*/ 0 w 5872"/>
                <a:gd name="T9" fmla="*/ 0 h 6329"/>
                <a:gd name="T10" fmla="*/ 0 w 5872"/>
                <a:gd name="T11" fmla="*/ 0 h 6329"/>
                <a:gd name="T12" fmla="*/ 0 w 5872"/>
                <a:gd name="T13" fmla="*/ 0 h 6329"/>
                <a:gd name="T14" fmla="*/ 0 w 5872"/>
                <a:gd name="T15" fmla="*/ 0 h 6329"/>
                <a:gd name="T16" fmla="*/ 0 w 5872"/>
                <a:gd name="T17" fmla="*/ 0 h 6329"/>
                <a:gd name="T18" fmla="*/ 0 w 5872"/>
                <a:gd name="T19" fmla="*/ 0 h 6329"/>
                <a:gd name="T20" fmla="*/ 0 w 5872"/>
                <a:gd name="T21" fmla="*/ 0 h 6329"/>
                <a:gd name="T22" fmla="*/ 0 w 5872"/>
                <a:gd name="T23" fmla="*/ 0 h 6329"/>
                <a:gd name="T24" fmla="*/ 0 w 5872"/>
                <a:gd name="T25" fmla="*/ 0 h 6329"/>
                <a:gd name="T26" fmla="*/ 0 w 5872"/>
                <a:gd name="T27" fmla="*/ 0 h 6329"/>
                <a:gd name="T28" fmla="*/ 0 w 5872"/>
                <a:gd name="T29" fmla="*/ 0 h 6329"/>
                <a:gd name="T30" fmla="*/ 0 w 5872"/>
                <a:gd name="T31" fmla="*/ 0 h 6329"/>
                <a:gd name="T32" fmla="*/ 0 w 5872"/>
                <a:gd name="T33" fmla="*/ 0 h 6329"/>
                <a:gd name="T34" fmla="*/ 0 w 5872"/>
                <a:gd name="T35" fmla="*/ 0 h 6329"/>
                <a:gd name="T36" fmla="*/ 0 w 5872"/>
                <a:gd name="T37" fmla="*/ 0 h 6329"/>
                <a:gd name="T38" fmla="*/ 0 w 5872"/>
                <a:gd name="T39" fmla="*/ 0 h 6329"/>
                <a:gd name="T40" fmla="*/ 0 w 5872"/>
                <a:gd name="T41" fmla="*/ 0 h 6329"/>
                <a:gd name="T42" fmla="*/ 0 w 5872"/>
                <a:gd name="T43" fmla="*/ 0 h 6329"/>
                <a:gd name="T44" fmla="*/ 0 w 5872"/>
                <a:gd name="T45" fmla="*/ 0 h 6329"/>
                <a:gd name="T46" fmla="*/ 0 w 5872"/>
                <a:gd name="T47" fmla="*/ 0 h 6329"/>
                <a:gd name="T48" fmla="*/ 0 w 5872"/>
                <a:gd name="T49" fmla="*/ 0 h 6329"/>
                <a:gd name="T50" fmla="*/ 0 w 5872"/>
                <a:gd name="T51" fmla="*/ 0 h 6329"/>
                <a:gd name="T52" fmla="*/ 0 w 5872"/>
                <a:gd name="T53" fmla="*/ 0 h 6329"/>
                <a:gd name="T54" fmla="*/ 0 w 5872"/>
                <a:gd name="T55" fmla="*/ 0 h 6329"/>
                <a:gd name="T56" fmla="*/ 0 w 5872"/>
                <a:gd name="T57" fmla="*/ 0 h 6329"/>
                <a:gd name="T58" fmla="*/ 0 w 5872"/>
                <a:gd name="T59" fmla="*/ 0 h 6329"/>
                <a:gd name="T60" fmla="*/ 0 w 5872"/>
                <a:gd name="T61" fmla="*/ 0 h 6329"/>
                <a:gd name="T62" fmla="*/ 0 w 5872"/>
                <a:gd name="T63" fmla="*/ 0 h 6329"/>
                <a:gd name="T64" fmla="*/ 0 w 5872"/>
                <a:gd name="T65" fmla="*/ 0 h 6329"/>
                <a:gd name="T66" fmla="*/ 0 w 5872"/>
                <a:gd name="T67" fmla="*/ 0 h 6329"/>
                <a:gd name="T68" fmla="*/ 0 w 5872"/>
                <a:gd name="T69" fmla="*/ 0 h 6329"/>
                <a:gd name="T70" fmla="*/ 0 w 5872"/>
                <a:gd name="T71" fmla="*/ 0 h 632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5872"/>
                <a:gd name="T109" fmla="*/ 0 h 6329"/>
                <a:gd name="T110" fmla="*/ 5872 w 5872"/>
                <a:gd name="T111" fmla="*/ 6329 h 6329"/>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5872" h="6329">
                  <a:moveTo>
                    <a:pt x="5870" y="1"/>
                  </a:moveTo>
                  <a:lnTo>
                    <a:pt x="5872" y="265"/>
                  </a:lnTo>
                  <a:lnTo>
                    <a:pt x="5850" y="979"/>
                  </a:lnTo>
                  <a:lnTo>
                    <a:pt x="5764" y="1991"/>
                  </a:lnTo>
                  <a:lnTo>
                    <a:pt x="5684" y="2563"/>
                  </a:lnTo>
                  <a:lnTo>
                    <a:pt x="5571" y="3156"/>
                  </a:lnTo>
                  <a:lnTo>
                    <a:pt x="5423" y="3745"/>
                  </a:lnTo>
                  <a:lnTo>
                    <a:pt x="5232" y="4319"/>
                  </a:lnTo>
                  <a:lnTo>
                    <a:pt x="4995" y="4854"/>
                  </a:lnTo>
                  <a:lnTo>
                    <a:pt x="4704" y="5336"/>
                  </a:lnTo>
                  <a:lnTo>
                    <a:pt x="4539" y="5548"/>
                  </a:lnTo>
                  <a:lnTo>
                    <a:pt x="4358" y="5742"/>
                  </a:lnTo>
                  <a:lnTo>
                    <a:pt x="4163" y="5911"/>
                  </a:lnTo>
                  <a:lnTo>
                    <a:pt x="3949" y="6055"/>
                  </a:lnTo>
                  <a:lnTo>
                    <a:pt x="3721" y="6170"/>
                  </a:lnTo>
                  <a:lnTo>
                    <a:pt x="3473" y="6257"/>
                  </a:lnTo>
                  <a:lnTo>
                    <a:pt x="3208" y="6310"/>
                  </a:lnTo>
                  <a:lnTo>
                    <a:pt x="2923" y="6329"/>
                  </a:lnTo>
                  <a:lnTo>
                    <a:pt x="2641" y="6312"/>
                  </a:lnTo>
                  <a:lnTo>
                    <a:pt x="2376" y="6259"/>
                  </a:lnTo>
                  <a:lnTo>
                    <a:pt x="2129" y="6174"/>
                  </a:lnTo>
                  <a:lnTo>
                    <a:pt x="1901" y="6058"/>
                  </a:lnTo>
                  <a:lnTo>
                    <a:pt x="1689" y="5916"/>
                  </a:lnTo>
                  <a:lnTo>
                    <a:pt x="1494" y="5747"/>
                  </a:lnTo>
                  <a:lnTo>
                    <a:pt x="1314" y="5555"/>
                  </a:lnTo>
                  <a:lnTo>
                    <a:pt x="1148" y="5341"/>
                  </a:lnTo>
                  <a:lnTo>
                    <a:pt x="862" y="4863"/>
                  </a:lnTo>
                  <a:lnTo>
                    <a:pt x="626" y="4329"/>
                  </a:lnTo>
                  <a:lnTo>
                    <a:pt x="438" y="3757"/>
                  </a:lnTo>
                  <a:lnTo>
                    <a:pt x="290" y="3166"/>
                  </a:lnTo>
                  <a:lnTo>
                    <a:pt x="181" y="2576"/>
                  </a:lnTo>
                  <a:lnTo>
                    <a:pt x="103" y="2004"/>
                  </a:lnTo>
                  <a:lnTo>
                    <a:pt x="20" y="990"/>
                  </a:lnTo>
                  <a:lnTo>
                    <a:pt x="0" y="273"/>
                  </a:lnTo>
                  <a:lnTo>
                    <a:pt x="1" y="72"/>
                  </a:lnTo>
                  <a:lnTo>
                    <a:pt x="3" y="0"/>
                  </a:lnTo>
                </a:path>
              </a:pathLst>
            </a:cu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s-ES_tradnl"/>
            </a:p>
          </p:txBody>
        </p:sp>
        <p:sp>
          <p:nvSpPr>
            <p:cNvPr id="40" name="Line 69">
              <a:extLst>
                <a:ext uri="{FF2B5EF4-FFF2-40B4-BE49-F238E27FC236}">
                  <a16:creationId xmlns:a16="http://schemas.microsoft.com/office/drawing/2014/main" id="{341C53ED-B6FB-894B-F085-598AA23841FC}"/>
                </a:ext>
              </a:extLst>
            </p:cNvPr>
            <p:cNvSpPr>
              <a:spLocks noChangeShapeType="1"/>
            </p:cNvSpPr>
            <p:nvPr/>
          </p:nvSpPr>
          <p:spPr bwMode="auto">
            <a:xfrm>
              <a:off x="635" y="1185"/>
              <a:ext cx="0" cy="136"/>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41" name="Line 70">
              <a:extLst>
                <a:ext uri="{FF2B5EF4-FFF2-40B4-BE49-F238E27FC236}">
                  <a16:creationId xmlns:a16="http://schemas.microsoft.com/office/drawing/2014/main" id="{1A7A19E3-C7FB-88CF-C48C-E2E4DE1C2DA4}"/>
                </a:ext>
              </a:extLst>
            </p:cNvPr>
            <p:cNvSpPr>
              <a:spLocks noChangeShapeType="1"/>
            </p:cNvSpPr>
            <p:nvPr/>
          </p:nvSpPr>
          <p:spPr bwMode="auto">
            <a:xfrm>
              <a:off x="635" y="1706"/>
              <a:ext cx="0" cy="136"/>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42" name="Line 71">
              <a:extLst>
                <a:ext uri="{FF2B5EF4-FFF2-40B4-BE49-F238E27FC236}">
                  <a16:creationId xmlns:a16="http://schemas.microsoft.com/office/drawing/2014/main" id="{0981EB53-B24C-13BD-672B-05067C3300E7}"/>
                </a:ext>
              </a:extLst>
            </p:cNvPr>
            <p:cNvSpPr>
              <a:spLocks noChangeShapeType="1"/>
            </p:cNvSpPr>
            <p:nvPr/>
          </p:nvSpPr>
          <p:spPr bwMode="auto">
            <a:xfrm>
              <a:off x="476" y="1207"/>
              <a:ext cx="91" cy="114"/>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43" name="Line 72">
              <a:extLst>
                <a:ext uri="{FF2B5EF4-FFF2-40B4-BE49-F238E27FC236}">
                  <a16:creationId xmlns:a16="http://schemas.microsoft.com/office/drawing/2014/main" id="{BA5ED253-3227-4700-5E5C-9FE8C92FBE9E}"/>
                </a:ext>
              </a:extLst>
            </p:cNvPr>
            <p:cNvSpPr>
              <a:spLocks noChangeShapeType="1"/>
            </p:cNvSpPr>
            <p:nvPr/>
          </p:nvSpPr>
          <p:spPr bwMode="auto">
            <a:xfrm>
              <a:off x="340" y="1298"/>
              <a:ext cx="113" cy="68"/>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44" name="Line 73">
              <a:extLst>
                <a:ext uri="{FF2B5EF4-FFF2-40B4-BE49-F238E27FC236}">
                  <a16:creationId xmlns:a16="http://schemas.microsoft.com/office/drawing/2014/main" id="{318FBF1A-7553-C077-B119-AA529BF7882D}"/>
                </a:ext>
              </a:extLst>
            </p:cNvPr>
            <p:cNvSpPr>
              <a:spLocks noChangeShapeType="1"/>
            </p:cNvSpPr>
            <p:nvPr/>
          </p:nvSpPr>
          <p:spPr bwMode="auto">
            <a:xfrm>
              <a:off x="272" y="1502"/>
              <a:ext cx="136"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45" name="Line 74">
              <a:extLst>
                <a:ext uri="{FF2B5EF4-FFF2-40B4-BE49-F238E27FC236}">
                  <a16:creationId xmlns:a16="http://schemas.microsoft.com/office/drawing/2014/main" id="{5CF461FF-65AA-7DE3-A16A-AF830A38AF9C}"/>
                </a:ext>
              </a:extLst>
            </p:cNvPr>
            <p:cNvSpPr>
              <a:spLocks noChangeShapeType="1"/>
            </p:cNvSpPr>
            <p:nvPr/>
          </p:nvSpPr>
          <p:spPr bwMode="auto">
            <a:xfrm flipH="1">
              <a:off x="363" y="1661"/>
              <a:ext cx="113" cy="91"/>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46" name="Line 75">
              <a:extLst>
                <a:ext uri="{FF2B5EF4-FFF2-40B4-BE49-F238E27FC236}">
                  <a16:creationId xmlns:a16="http://schemas.microsoft.com/office/drawing/2014/main" id="{5C6BB886-9C70-CD89-F703-09EBBC9925D5}"/>
                </a:ext>
              </a:extLst>
            </p:cNvPr>
            <p:cNvSpPr>
              <a:spLocks noChangeShapeType="1"/>
            </p:cNvSpPr>
            <p:nvPr/>
          </p:nvSpPr>
          <p:spPr bwMode="auto">
            <a:xfrm flipH="1">
              <a:off x="499" y="1706"/>
              <a:ext cx="90" cy="114"/>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47" name="Line 76">
              <a:extLst>
                <a:ext uri="{FF2B5EF4-FFF2-40B4-BE49-F238E27FC236}">
                  <a16:creationId xmlns:a16="http://schemas.microsoft.com/office/drawing/2014/main" id="{D661CEBE-9818-D55F-52C5-5563161B3695}"/>
                </a:ext>
              </a:extLst>
            </p:cNvPr>
            <p:cNvSpPr>
              <a:spLocks noChangeShapeType="1"/>
            </p:cNvSpPr>
            <p:nvPr/>
          </p:nvSpPr>
          <p:spPr bwMode="auto">
            <a:xfrm>
              <a:off x="295" y="1389"/>
              <a:ext cx="113" cy="45"/>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48" name="Line 77">
              <a:extLst>
                <a:ext uri="{FF2B5EF4-FFF2-40B4-BE49-F238E27FC236}">
                  <a16:creationId xmlns:a16="http://schemas.microsoft.com/office/drawing/2014/main" id="{AC1D4BC6-761C-4C08-8EE2-00009A8951AA}"/>
                </a:ext>
              </a:extLst>
            </p:cNvPr>
            <p:cNvSpPr>
              <a:spLocks noChangeShapeType="1"/>
            </p:cNvSpPr>
            <p:nvPr/>
          </p:nvSpPr>
          <p:spPr bwMode="auto">
            <a:xfrm flipH="1">
              <a:off x="295" y="1593"/>
              <a:ext cx="113" cy="45"/>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grpSp>
      <p:grpSp>
        <p:nvGrpSpPr>
          <p:cNvPr id="55" name="Group 531">
            <a:extLst>
              <a:ext uri="{FF2B5EF4-FFF2-40B4-BE49-F238E27FC236}">
                <a16:creationId xmlns:a16="http://schemas.microsoft.com/office/drawing/2014/main" id="{C1C71376-8EA9-2B92-57F7-4F82ED6FB905}"/>
              </a:ext>
            </a:extLst>
          </p:cNvPr>
          <p:cNvGrpSpPr>
            <a:grpSpLocks/>
          </p:cNvGrpSpPr>
          <p:nvPr/>
        </p:nvGrpSpPr>
        <p:grpSpPr bwMode="auto">
          <a:xfrm rot="21244555">
            <a:off x="5446539" y="4304814"/>
            <a:ext cx="1947605" cy="761374"/>
            <a:chOff x="4853" y="74"/>
            <a:chExt cx="1610" cy="1798"/>
          </a:xfrm>
        </p:grpSpPr>
        <p:sp>
          <p:nvSpPr>
            <p:cNvPr id="57" name="Line 532">
              <a:extLst>
                <a:ext uri="{FF2B5EF4-FFF2-40B4-BE49-F238E27FC236}">
                  <a16:creationId xmlns:a16="http://schemas.microsoft.com/office/drawing/2014/main" id="{92B67A20-9120-0347-7A09-42C21564335B}"/>
                </a:ext>
              </a:extLst>
            </p:cNvPr>
            <p:cNvSpPr>
              <a:spLocks noChangeShapeType="1"/>
            </p:cNvSpPr>
            <p:nvPr/>
          </p:nvSpPr>
          <p:spPr bwMode="auto">
            <a:xfrm flipV="1">
              <a:off x="4967" y="74"/>
              <a:ext cx="1496" cy="113"/>
            </a:xfrm>
            <a:prstGeom prst="line">
              <a:avLst/>
            </a:prstGeom>
            <a:noFill/>
            <a:ln w="28575">
              <a:solidFill>
                <a:schemeClr val="tx1"/>
              </a:solidFill>
              <a:round/>
              <a:headEnd/>
              <a:tailEnd type="arrow" w="lg" len="lg"/>
            </a:ln>
            <a:extLst>
              <a:ext uri="{909E8E84-426E-40DD-AFC4-6F175D3DCCD1}">
                <a14:hiddenFill xmlns:a14="http://schemas.microsoft.com/office/drawing/2010/main">
                  <a:noFill/>
                </a14:hiddenFill>
              </a:ext>
            </a:extLst>
          </p:spPr>
          <p:txBody>
            <a:bodyPr/>
            <a:lstStyle/>
            <a:p>
              <a:endParaRPr lang="es-CL"/>
            </a:p>
          </p:txBody>
        </p:sp>
        <p:grpSp>
          <p:nvGrpSpPr>
            <p:cNvPr id="58" name="Group 533">
              <a:extLst>
                <a:ext uri="{FF2B5EF4-FFF2-40B4-BE49-F238E27FC236}">
                  <a16:creationId xmlns:a16="http://schemas.microsoft.com/office/drawing/2014/main" id="{E4CE48CD-0F3F-671A-FAE2-7C1883ABD5C1}"/>
                </a:ext>
              </a:extLst>
            </p:cNvPr>
            <p:cNvGrpSpPr>
              <a:grpSpLocks/>
            </p:cNvGrpSpPr>
            <p:nvPr/>
          </p:nvGrpSpPr>
          <p:grpSpPr bwMode="auto">
            <a:xfrm>
              <a:off x="4853" y="96"/>
              <a:ext cx="114" cy="794"/>
              <a:chOff x="5193" y="1684"/>
              <a:chExt cx="114" cy="794"/>
            </a:xfrm>
          </p:grpSpPr>
          <p:sp>
            <p:nvSpPr>
              <p:cNvPr id="60" name="Line 534">
                <a:extLst>
                  <a:ext uri="{FF2B5EF4-FFF2-40B4-BE49-F238E27FC236}">
                    <a16:creationId xmlns:a16="http://schemas.microsoft.com/office/drawing/2014/main" id="{56059DB0-9B94-E3F7-A4F2-6F41B0962890}"/>
                  </a:ext>
                </a:extLst>
              </p:cNvPr>
              <p:cNvSpPr>
                <a:spLocks noChangeShapeType="1"/>
              </p:cNvSpPr>
              <p:nvPr/>
            </p:nvSpPr>
            <p:spPr bwMode="auto">
              <a:xfrm>
                <a:off x="5193" y="1684"/>
                <a:ext cx="114" cy="9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61" name="Line 535">
                <a:extLst>
                  <a:ext uri="{FF2B5EF4-FFF2-40B4-BE49-F238E27FC236}">
                    <a16:creationId xmlns:a16="http://schemas.microsoft.com/office/drawing/2014/main" id="{3F706DAC-A137-EB41-57FD-52DC821F8181}"/>
                  </a:ext>
                </a:extLst>
              </p:cNvPr>
              <p:cNvSpPr>
                <a:spLocks noChangeShapeType="1"/>
              </p:cNvSpPr>
              <p:nvPr/>
            </p:nvSpPr>
            <p:spPr bwMode="auto">
              <a:xfrm>
                <a:off x="5307" y="1774"/>
                <a:ext cx="0" cy="61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62" name="Line 536">
                <a:extLst>
                  <a:ext uri="{FF2B5EF4-FFF2-40B4-BE49-F238E27FC236}">
                    <a16:creationId xmlns:a16="http://schemas.microsoft.com/office/drawing/2014/main" id="{384200FB-B4FE-0869-6FD3-2699CB8C6D64}"/>
                  </a:ext>
                </a:extLst>
              </p:cNvPr>
              <p:cNvSpPr>
                <a:spLocks noChangeShapeType="1"/>
              </p:cNvSpPr>
              <p:nvPr/>
            </p:nvSpPr>
            <p:spPr bwMode="auto">
              <a:xfrm flipH="1">
                <a:off x="5193" y="2387"/>
                <a:ext cx="114" cy="91"/>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sp>
          <p:nvSpPr>
            <p:cNvPr id="59" name="Line 537">
              <a:extLst>
                <a:ext uri="{FF2B5EF4-FFF2-40B4-BE49-F238E27FC236}">
                  <a16:creationId xmlns:a16="http://schemas.microsoft.com/office/drawing/2014/main" id="{90D17FF1-C983-520B-2CFE-7AD05B501E7D}"/>
                </a:ext>
              </a:extLst>
            </p:cNvPr>
            <p:cNvSpPr>
              <a:spLocks noChangeShapeType="1"/>
            </p:cNvSpPr>
            <p:nvPr/>
          </p:nvSpPr>
          <p:spPr bwMode="auto">
            <a:xfrm>
              <a:off x="4967" y="799"/>
              <a:ext cx="813" cy="1073"/>
            </a:xfrm>
            <a:prstGeom prst="line">
              <a:avLst/>
            </a:prstGeom>
            <a:noFill/>
            <a:ln w="28575">
              <a:solidFill>
                <a:schemeClr val="tx1"/>
              </a:solidFill>
              <a:round/>
              <a:headEnd/>
              <a:tailEnd type="arrow" w="lg" len="lg"/>
            </a:ln>
            <a:extLst>
              <a:ext uri="{909E8E84-426E-40DD-AFC4-6F175D3DCCD1}">
                <a14:hiddenFill xmlns:a14="http://schemas.microsoft.com/office/drawing/2010/main">
                  <a:noFill/>
                </a14:hiddenFill>
              </a:ext>
            </a:extLst>
          </p:spPr>
          <p:txBody>
            <a:bodyPr/>
            <a:lstStyle/>
            <a:p>
              <a:endParaRPr lang="es-CL"/>
            </a:p>
          </p:txBody>
        </p:sp>
      </p:grpSp>
      <p:grpSp>
        <p:nvGrpSpPr>
          <p:cNvPr id="17" name="Group 531">
            <a:extLst>
              <a:ext uri="{FF2B5EF4-FFF2-40B4-BE49-F238E27FC236}">
                <a16:creationId xmlns:a16="http://schemas.microsoft.com/office/drawing/2014/main" id="{A4FAF366-7CC2-EE43-E589-51902750829B}"/>
              </a:ext>
            </a:extLst>
          </p:cNvPr>
          <p:cNvGrpSpPr>
            <a:grpSpLocks/>
          </p:cNvGrpSpPr>
          <p:nvPr/>
        </p:nvGrpSpPr>
        <p:grpSpPr bwMode="auto">
          <a:xfrm rot="21244555">
            <a:off x="6612566" y="2256674"/>
            <a:ext cx="1106869" cy="1022222"/>
            <a:chOff x="4853" y="-460"/>
            <a:chExt cx="915" cy="2414"/>
          </a:xfrm>
        </p:grpSpPr>
        <p:sp>
          <p:nvSpPr>
            <p:cNvPr id="18" name="Line 532">
              <a:extLst>
                <a:ext uri="{FF2B5EF4-FFF2-40B4-BE49-F238E27FC236}">
                  <a16:creationId xmlns:a16="http://schemas.microsoft.com/office/drawing/2014/main" id="{E4A228C3-C1E7-004B-EABE-60B501959C48}"/>
                </a:ext>
              </a:extLst>
            </p:cNvPr>
            <p:cNvSpPr>
              <a:spLocks noChangeShapeType="1"/>
            </p:cNvSpPr>
            <p:nvPr/>
          </p:nvSpPr>
          <p:spPr bwMode="auto">
            <a:xfrm flipV="1">
              <a:off x="4967" y="-460"/>
              <a:ext cx="801" cy="647"/>
            </a:xfrm>
            <a:prstGeom prst="line">
              <a:avLst/>
            </a:prstGeom>
            <a:noFill/>
            <a:ln w="28575">
              <a:solidFill>
                <a:schemeClr val="tx1"/>
              </a:solidFill>
              <a:round/>
              <a:headEnd/>
              <a:tailEnd type="arrow" w="lg" len="lg"/>
            </a:ln>
            <a:extLst>
              <a:ext uri="{909E8E84-426E-40DD-AFC4-6F175D3DCCD1}">
                <a14:hiddenFill xmlns:a14="http://schemas.microsoft.com/office/drawing/2010/main">
                  <a:noFill/>
                </a14:hiddenFill>
              </a:ext>
            </a:extLst>
          </p:spPr>
          <p:txBody>
            <a:bodyPr/>
            <a:lstStyle/>
            <a:p>
              <a:endParaRPr lang="es-CL"/>
            </a:p>
          </p:txBody>
        </p:sp>
        <p:grpSp>
          <p:nvGrpSpPr>
            <p:cNvPr id="19" name="Group 533">
              <a:extLst>
                <a:ext uri="{FF2B5EF4-FFF2-40B4-BE49-F238E27FC236}">
                  <a16:creationId xmlns:a16="http://schemas.microsoft.com/office/drawing/2014/main" id="{3652273C-2E7E-AFF5-E934-BB1FF19ABFF7}"/>
                </a:ext>
              </a:extLst>
            </p:cNvPr>
            <p:cNvGrpSpPr>
              <a:grpSpLocks/>
            </p:cNvGrpSpPr>
            <p:nvPr/>
          </p:nvGrpSpPr>
          <p:grpSpPr bwMode="auto">
            <a:xfrm>
              <a:off x="4853" y="96"/>
              <a:ext cx="114" cy="794"/>
              <a:chOff x="5193" y="1684"/>
              <a:chExt cx="114" cy="794"/>
            </a:xfrm>
          </p:grpSpPr>
          <p:sp>
            <p:nvSpPr>
              <p:cNvPr id="21" name="Line 534">
                <a:extLst>
                  <a:ext uri="{FF2B5EF4-FFF2-40B4-BE49-F238E27FC236}">
                    <a16:creationId xmlns:a16="http://schemas.microsoft.com/office/drawing/2014/main" id="{A10834A7-21ED-CF59-F73B-CB0B7D9B8310}"/>
                  </a:ext>
                </a:extLst>
              </p:cNvPr>
              <p:cNvSpPr>
                <a:spLocks noChangeShapeType="1"/>
              </p:cNvSpPr>
              <p:nvPr/>
            </p:nvSpPr>
            <p:spPr bwMode="auto">
              <a:xfrm>
                <a:off x="5193" y="1684"/>
                <a:ext cx="114" cy="9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22" name="Line 535">
                <a:extLst>
                  <a:ext uri="{FF2B5EF4-FFF2-40B4-BE49-F238E27FC236}">
                    <a16:creationId xmlns:a16="http://schemas.microsoft.com/office/drawing/2014/main" id="{15DCAE6F-DEA9-BB76-948E-B32945E1F9A5}"/>
                  </a:ext>
                </a:extLst>
              </p:cNvPr>
              <p:cNvSpPr>
                <a:spLocks noChangeShapeType="1"/>
              </p:cNvSpPr>
              <p:nvPr/>
            </p:nvSpPr>
            <p:spPr bwMode="auto">
              <a:xfrm>
                <a:off x="5307" y="1774"/>
                <a:ext cx="0" cy="613"/>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23" name="Line 536">
                <a:extLst>
                  <a:ext uri="{FF2B5EF4-FFF2-40B4-BE49-F238E27FC236}">
                    <a16:creationId xmlns:a16="http://schemas.microsoft.com/office/drawing/2014/main" id="{929FF440-4378-97CA-3F7D-EB31BF4497E1}"/>
                  </a:ext>
                </a:extLst>
              </p:cNvPr>
              <p:cNvSpPr>
                <a:spLocks noChangeShapeType="1"/>
              </p:cNvSpPr>
              <p:nvPr/>
            </p:nvSpPr>
            <p:spPr bwMode="auto">
              <a:xfrm flipH="1">
                <a:off x="5193" y="2387"/>
                <a:ext cx="114" cy="91"/>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sp>
          <p:nvSpPr>
            <p:cNvPr id="20" name="Line 537">
              <a:extLst>
                <a:ext uri="{FF2B5EF4-FFF2-40B4-BE49-F238E27FC236}">
                  <a16:creationId xmlns:a16="http://schemas.microsoft.com/office/drawing/2014/main" id="{DD63D73A-CD05-4568-2F5F-C1F825D10711}"/>
                </a:ext>
              </a:extLst>
            </p:cNvPr>
            <p:cNvSpPr>
              <a:spLocks noChangeShapeType="1"/>
            </p:cNvSpPr>
            <p:nvPr/>
          </p:nvSpPr>
          <p:spPr bwMode="auto">
            <a:xfrm>
              <a:off x="4967" y="799"/>
              <a:ext cx="514" cy="1155"/>
            </a:xfrm>
            <a:prstGeom prst="line">
              <a:avLst/>
            </a:prstGeom>
            <a:noFill/>
            <a:ln w="28575">
              <a:solidFill>
                <a:schemeClr val="tx1"/>
              </a:solidFill>
              <a:round/>
              <a:headEnd/>
              <a:tailEnd type="arrow" w="lg" len="lg"/>
            </a:ln>
            <a:extLst>
              <a:ext uri="{909E8E84-426E-40DD-AFC4-6F175D3DCCD1}">
                <a14:hiddenFill xmlns:a14="http://schemas.microsoft.com/office/drawing/2010/main">
                  <a:noFill/>
                </a14:hiddenFill>
              </a:ext>
            </a:extLst>
          </p:spPr>
          <p:txBody>
            <a:bodyPr/>
            <a:lstStyle/>
            <a:p>
              <a:endParaRPr lang="es-CL"/>
            </a:p>
          </p:txBody>
        </p:sp>
      </p:grpSp>
      <p:sp>
        <p:nvSpPr>
          <p:cNvPr id="27" name="Forma libre 26">
            <a:extLst>
              <a:ext uri="{FF2B5EF4-FFF2-40B4-BE49-F238E27FC236}">
                <a16:creationId xmlns:a16="http://schemas.microsoft.com/office/drawing/2014/main" id="{8C94F1C1-95BF-C029-3056-1E2790869402}"/>
              </a:ext>
            </a:extLst>
          </p:cNvPr>
          <p:cNvSpPr/>
          <p:nvPr/>
        </p:nvSpPr>
        <p:spPr>
          <a:xfrm>
            <a:off x="5831698" y="4047659"/>
            <a:ext cx="4201124" cy="2468240"/>
          </a:xfrm>
          <a:custGeom>
            <a:avLst/>
            <a:gdLst>
              <a:gd name="connsiteX0" fmla="*/ 0 w 4201124"/>
              <a:gd name="connsiteY0" fmla="*/ 2442663 h 2468240"/>
              <a:gd name="connsiteX1" fmla="*/ 300537 w 4201124"/>
              <a:gd name="connsiteY1" fmla="*/ 2468240 h 2468240"/>
              <a:gd name="connsiteX2" fmla="*/ 511552 w 4201124"/>
              <a:gd name="connsiteY2" fmla="*/ 2353141 h 2468240"/>
              <a:gd name="connsiteX3" fmla="*/ 594680 w 4201124"/>
              <a:gd name="connsiteY3" fmla="*/ 2244436 h 2468240"/>
              <a:gd name="connsiteX4" fmla="*/ 735357 w 4201124"/>
              <a:gd name="connsiteY4" fmla="*/ 2244436 h 2468240"/>
              <a:gd name="connsiteX5" fmla="*/ 1291670 w 4201124"/>
              <a:gd name="connsiteY5" fmla="*/ 2122942 h 2468240"/>
              <a:gd name="connsiteX6" fmla="*/ 1387586 w 4201124"/>
              <a:gd name="connsiteY6" fmla="*/ 2071787 h 2468240"/>
              <a:gd name="connsiteX7" fmla="*/ 1547446 w 4201124"/>
              <a:gd name="connsiteY7" fmla="*/ 2039815 h 2468240"/>
              <a:gd name="connsiteX8" fmla="*/ 1681729 w 4201124"/>
              <a:gd name="connsiteY8" fmla="*/ 2154914 h 2468240"/>
              <a:gd name="connsiteX9" fmla="*/ 1771250 w 4201124"/>
              <a:gd name="connsiteY9" fmla="*/ 2186886 h 2468240"/>
              <a:gd name="connsiteX10" fmla="*/ 1886350 w 4201124"/>
              <a:gd name="connsiteY10" fmla="*/ 2078182 h 2468240"/>
              <a:gd name="connsiteX11" fmla="*/ 2046210 w 4201124"/>
              <a:gd name="connsiteY11" fmla="*/ 2033421 h 2468240"/>
              <a:gd name="connsiteX12" fmla="*/ 2058999 w 4201124"/>
              <a:gd name="connsiteY12" fmla="*/ 1854377 h 2468240"/>
              <a:gd name="connsiteX13" fmla="*/ 2103759 w 4201124"/>
              <a:gd name="connsiteY13" fmla="*/ 1739278 h 2468240"/>
              <a:gd name="connsiteX14" fmla="*/ 2301986 w 4201124"/>
              <a:gd name="connsiteY14" fmla="*/ 1457924 h 2468240"/>
              <a:gd name="connsiteX15" fmla="*/ 2564157 w 4201124"/>
              <a:gd name="connsiteY15" fmla="*/ 1330036 h 2468240"/>
              <a:gd name="connsiteX16" fmla="*/ 2615312 w 4201124"/>
              <a:gd name="connsiteY16" fmla="*/ 1266092 h 2468240"/>
              <a:gd name="connsiteX17" fmla="*/ 2628101 w 4201124"/>
              <a:gd name="connsiteY17" fmla="*/ 1093443 h 2468240"/>
              <a:gd name="connsiteX18" fmla="*/ 2755989 w 4201124"/>
              <a:gd name="connsiteY18" fmla="*/ 952766 h 2468240"/>
              <a:gd name="connsiteX19" fmla="*/ 2877482 w 4201124"/>
              <a:gd name="connsiteY19" fmla="*/ 844061 h 2468240"/>
              <a:gd name="connsiteX20" fmla="*/ 3018159 w 4201124"/>
              <a:gd name="connsiteY20" fmla="*/ 613863 h 2468240"/>
              <a:gd name="connsiteX21" fmla="*/ 3120470 w 4201124"/>
              <a:gd name="connsiteY21" fmla="*/ 441214 h 2468240"/>
              <a:gd name="connsiteX22" fmla="*/ 3280330 w 4201124"/>
              <a:gd name="connsiteY22" fmla="*/ 370875 h 2468240"/>
              <a:gd name="connsiteX23" fmla="*/ 3491345 w 4201124"/>
              <a:gd name="connsiteY23" fmla="*/ 338903 h 2468240"/>
              <a:gd name="connsiteX24" fmla="*/ 3632022 w 4201124"/>
              <a:gd name="connsiteY24" fmla="*/ 300537 h 2468240"/>
              <a:gd name="connsiteX25" fmla="*/ 3887799 w 4201124"/>
              <a:gd name="connsiteY25" fmla="*/ 121493 h 2468240"/>
              <a:gd name="connsiteX26" fmla="*/ 4034870 w 4201124"/>
              <a:gd name="connsiteY26" fmla="*/ 0 h 2468240"/>
              <a:gd name="connsiteX27" fmla="*/ 4092419 w 4201124"/>
              <a:gd name="connsiteY27" fmla="*/ 38366 h 2468240"/>
              <a:gd name="connsiteX28" fmla="*/ 4201124 w 4201124"/>
              <a:gd name="connsiteY28" fmla="*/ 44761 h 2468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4201124" h="2468240">
                <a:moveTo>
                  <a:pt x="0" y="2442663"/>
                </a:moveTo>
                <a:lnTo>
                  <a:pt x="300537" y="2468240"/>
                </a:lnTo>
                <a:lnTo>
                  <a:pt x="511552" y="2353141"/>
                </a:lnTo>
                <a:lnTo>
                  <a:pt x="594680" y="2244436"/>
                </a:lnTo>
                <a:lnTo>
                  <a:pt x="735357" y="2244436"/>
                </a:lnTo>
                <a:lnTo>
                  <a:pt x="1291670" y="2122942"/>
                </a:lnTo>
                <a:lnTo>
                  <a:pt x="1387586" y="2071787"/>
                </a:lnTo>
                <a:lnTo>
                  <a:pt x="1547446" y="2039815"/>
                </a:lnTo>
                <a:lnTo>
                  <a:pt x="1681729" y="2154914"/>
                </a:lnTo>
                <a:lnTo>
                  <a:pt x="1771250" y="2186886"/>
                </a:lnTo>
                <a:lnTo>
                  <a:pt x="1886350" y="2078182"/>
                </a:lnTo>
                <a:lnTo>
                  <a:pt x="2046210" y="2033421"/>
                </a:lnTo>
                <a:lnTo>
                  <a:pt x="2058999" y="1854377"/>
                </a:lnTo>
                <a:lnTo>
                  <a:pt x="2103759" y="1739278"/>
                </a:lnTo>
                <a:lnTo>
                  <a:pt x="2301986" y="1457924"/>
                </a:lnTo>
                <a:lnTo>
                  <a:pt x="2564157" y="1330036"/>
                </a:lnTo>
                <a:lnTo>
                  <a:pt x="2615312" y="1266092"/>
                </a:lnTo>
                <a:lnTo>
                  <a:pt x="2628101" y="1093443"/>
                </a:lnTo>
                <a:lnTo>
                  <a:pt x="2755989" y="952766"/>
                </a:lnTo>
                <a:lnTo>
                  <a:pt x="2877482" y="844061"/>
                </a:lnTo>
                <a:lnTo>
                  <a:pt x="3018159" y="613863"/>
                </a:lnTo>
                <a:lnTo>
                  <a:pt x="3120470" y="441214"/>
                </a:lnTo>
                <a:lnTo>
                  <a:pt x="3280330" y="370875"/>
                </a:lnTo>
                <a:lnTo>
                  <a:pt x="3491345" y="338903"/>
                </a:lnTo>
                <a:lnTo>
                  <a:pt x="3632022" y="300537"/>
                </a:lnTo>
                <a:lnTo>
                  <a:pt x="3887799" y="121493"/>
                </a:lnTo>
                <a:lnTo>
                  <a:pt x="4034870" y="0"/>
                </a:lnTo>
                <a:lnTo>
                  <a:pt x="4092419" y="38366"/>
                </a:lnTo>
                <a:lnTo>
                  <a:pt x="4201124" y="44761"/>
                </a:lnTo>
              </a:path>
            </a:pathLst>
          </a:cu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8" name="CuadroTexto 27">
            <a:extLst>
              <a:ext uri="{FF2B5EF4-FFF2-40B4-BE49-F238E27FC236}">
                <a16:creationId xmlns:a16="http://schemas.microsoft.com/office/drawing/2014/main" id="{D55FEE8E-7350-2184-F25E-A5A961BB3F3C}"/>
              </a:ext>
            </a:extLst>
          </p:cNvPr>
          <p:cNvSpPr txBox="1"/>
          <p:nvPr/>
        </p:nvSpPr>
        <p:spPr>
          <a:xfrm>
            <a:off x="5505965" y="6271432"/>
            <a:ext cx="401072" cy="369332"/>
          </a:xfrm>
          <a:prstGeom prst="rect">
            <a:avLst/>
          </a:prstGeom>
          <a:noFill/>
        </p:spPr>
        <p:txBody>
          <a:bodyPr wrap="none" rtlCol="0">
            <a:spAutoFit/>
          </a:bodyPr>
          <a:lstStyle/>
          <a:p>
            <a:r>
              <a:rPr lang="es-CL" dirty="0"/>
              <a:t>LP</a:t>
            </a:r>
          </a:p>
        </p:txBody>
      </p:sp>
      <p:sp>
        <p:nvSpPr>
          <p:cNvPr id="29" name="CuadroTexto 28">
            <a:extLst>
              <a:ext uri="{FF2B5EF4-FFF2-40B4-BE49-F238E27FC236}">
                <a16:creationId xmlns:a16="http://schemas.microsoft.com/office/drawing/2014/main" id="{85197165-4325-86E1-ADE9-67E38154A752}"/>
              </a:ext>
            </a:extLst>
          </p:cNvPr>
          <p:cNvSpPr txBox="1"/>
          <p:nvPr/>
        </p:nvSpPr>
        <p:spPr>
          <a:xfrm>
            <a:off x="10009417" y="3889044"/>
            <a:ext cx="401072" cy="369332"/>
          </a:xfrm>
          <a:prstGeom prst="rect">
            <a:avLst/>
          </a:prstGeom>
          <a:noFill/>
        </p:spPr>
        <p:txBody>
          <a:bodyPr wrap="none" rtlCol="0">
            <a:spAutoFit/>
          </a:bodyPr>
          <a:lstStyle/>
          <a:p>
            <a:r>
              <a:rPr lang="es-CL" dirty="0"/>
              <a:t>LP</a:t>
            </a:r>
          </a:p>
        </p:txBody>
      </p:sp>
      <p:grpSp>
        <p:nvGrpSpPr>
          <p:cNvPr id="33" name="Grupo 32">
            <a:extLst>
              <a:ext uri="{FF2B5EF4-FFF2-40B4-BE49-F238E27FC236}">
                <a16:creationId xmlns:a16="http://schemas.microsoft.com/office/drawing/2014/main" id="{7F79B017-2FAB-2D46-2FB2-BB032E48D570}"/>
              </a:ext>
            </a:extLst>
          </p:cNvPr>
          <p:cNvGrpSpPr/>
          <p:nvPr/>
        </p:nvGrpSpPr>
        <p:grpSpPr>
          <a:xfrm>
            <a:off x="7807569" y="2798879"/>
            <a:ext cx="431070" cy="404718"/>
            <a:chOff x="7807569" y="2798879"/>
            <a:chExt cx="431070" cy="404718"/>
          </a:xfrm>
        </p:grpSpPr>
        <p:sp>
          <p:nvSpPr>
            <p:cNvPr id="31" name="Elipse 30">
              <a:extLst>
                <a:ext uri="{FF2B5EF4-FFF2-40B4-BE49-F238E27FC236}">
                  <a16:creationId xmlns:a16="http://schemas.microsoft.com/office/drawing/2014/main" id="{FFB6BEC6-2950-0016-CDBA-E7CFCBCF2FE3}"/>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2" name="CuadroTexto 31">
              <a:extLst>
                <a:ext uri="{FF2B5EF4-FFF2-40B4-BE49-F238E27FC236}">
                  <a16:creationId xmlns:a16="http://schemas.microsoft.com/office/drawing/2014/main" id="{836C8313-5C8E-47EC-5110-3383AABC3613}"/>
                </a:ext>
              </a:extLst>
            </p:cNvPr>
            <p:cNvSpPr txBox="1"/>
            <p:nvPr/>
          </p:nvSpPr>
          <p:spPr>
            <a:xfrm>
              <a:off x="7811919" y="2816572"/>
              <a:ext cx="426720" cy="369332"/>
            </a:xfrm>
            <a:prstGeom prst="rect">
              <a:avLst/>
            </a:prstGeom>
            <a:noFill/>
          </p:spPr>
          <p:txBody>
            <a:bodyPr wrap="none" rtlCol="0">
              <a:spAutoFit/>
            </a:bodyPr>
            <a:lstStyle/>
            <a:p>
              <a:r>
                <a:rPr lang="es-CL" dirty="0">
                  <a:solidFill>
                    <a:schemeClr val="bg1"/>
                  </a:solidFill>
                </a:rPr>
                <a:t>B1</a:t>
              </a:r>
            </a:p>
          </p:txBody>
        </p:sp>
      </p:grpSp>
      <p:grpSp>
        <p:nvGrpSpPr>
          <p:cNvPr id="34" name="Grupo 33">
            <a:extLst>
              <a:ext uri="{FF2B5EF4-FFF2-40B4-BE49-F238E27FC236}">
                <a16:creationId xmlns:a16="http://schemas.microsoft.com/office/drawing/2014/main" id="{C586F820-40D4-9A05-2D35-F46FDC50D023}"/>
              </a:ext>
            </a:extLst>
          </p:cNvPr>
          <p:cNvGrpSpPr/>
          <p:nvPr/>
        </p:nvGrpSpPr>
        <p:grpSpPr>
          <a:xfrm>
            <a:off x="9304764" y="3403320"/>
            <a:ext cx="431070" cy="404718"/>
            <a:chOff x="7807569" y="2798879"/>
            <a:chExt cx="431070" cy="404718"/>
          </a:xfrm>
        </p:grpSpPr>
        <p:sp>
          <p:nvSpPr>
            <p:cNvPr id="35" name="Elipse 34">
              <a:extLst>
                <a:ext uri="{FF2B5EF4-FFF2-40B4-BE49-F238E27FC236}">
                  <a16:creationId xmlns:a16="http://schemas.microsoft.com/office/drawing/2014/main" id="{0B68D2D6-DD61-F686-A7B9-5984B3BB7F10}"/>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6" name="CuadroTexto 35">
              <a:extLst>
                <a:ext uri="{FF2B5EF4-FFF2-40B4-BE49-F238E27FC236}">
                  <a16:creationId xmlns:a16="http://schemas.microsoft.com/office/drawing/2014/main" id="{6AB7FD48-D193-AB89-FE02-ED7BDC36844E}"/>
                </a:ext>
              </a:extLst>
            </p:cNvPr>
            <p:cNvSpPr txBox="1"/>
            <p:nvPr/>
          </p:nvSpPr>
          <p:spPr>
            <a:xfrm>
              <a:off x="7811919" y="2816572"/>
              <a:ext cx="426720" cy="369332"/>
            </a:xfrm>
            <a:prstGeom prst="rect">
              <a:avLst/>
            </a:prstGeom>
            <a:noFill/>
          </p:spPr>
          <p:txBody>
            <a:bodyPr wrap="none" rtlCol="0">
              <a:spAutoFit/>
            </a:bodyPr>
            <a:lstStyle/>
            <a:p>
              <a:r>
                <a:rPr lang="es-CL" dirty="0">
                  <a:solidFill>
                    <a:schemeClr val="bg1"/>
                  </a:solidFill>
                </a:rPr>
                <a:t>B2</a:t>
              </a:r>
            </a:p>
          </p:txBody>
        </p:sp>
      </p:grpSp>
      <p:grpSp>
        <p:nvGrpSpPr>
          <p:cNvPr id="2" name="Group 58">
            <a:extLst>
              <a:ext uri="{FF2B5EF4-FFF2-40B4-BE49-F238E27FC236}">
                <a16:creationId xmlns:a16="http://schemas.microsoft.com/office/drawing/2014/main" id="{F0642310-109D-1BF8-7E54-58AE2C6C3744}"/>
              </a:ext>
            </a:extLst>
          </p:cNvPr>
          <p:cNvGrpSpPr>
            <a:grpSpLocks/>
          </p:cNvGrpSpPr>
          <p:nvPr/>
        </p:nvGrpSpPr>
        <p:grpSpPr bwMode="auto">
          <a:xfrm rot="13378516">
            <a:off x="7926556" y="2553995"/>
            <a:ext cx="459110" cy="406831"/>
            <a:chOff x="4513" y="300"/>
            <a:chExt cx="635" cy="454"/>
          </a:xfrm>
        </p:grpSpPr>
        <p:sp>
          <p:nvSpPr>
            <p:cNvPr id="3" name="Line 54">
              <a:extLst>
                <a:ext uri="{FF2B5EF4-FFF2-40B4-BE49-F238E27FC236}">
                  <a16:creationId xmlns:a16="http://schemas.microsoft.com/office/drawing/2014/main" id="{91BC3DDC-4232-3F2D-FEED-C262D8D6BDA3}"/>
                </a:ext>
              </a:extLst>
            </p:cNvPr>
            <p:cNvSpPr>
              <a:spLocks noChangeShapeType="1"/>
            </p:cNvSpPr>
            <p:nvPr/>
          </p:nvSpPr>
          <p:spPr bwMode="auto">
            <a:xfrm>
              <a:off x="4513" y="527"/>
              <a:ext cx="635" cy="0"/>
            </a:xfrm>
            <a:prstGeom prst="line">
              <a:avLst/>
            </a:prstGeom>
            <a:noFill/>
            <a:ln w="38100">
              <a:solidFill>
                <a:schemeClr val="tx1"/>
              </a:solidFill>
              <a:round/>
              <a:headEnd/>
              <a:tailEnd type="arrow" w="lg" len="lg"/>
            </a:ln>
            <a:extLst>
              <a:ext uri="{909E8E84-426E-40DD-AFC4-6F175D3DCCD1}">
                <a14:hiddenFill xmlns:a14="http://schemas.microsoft.com/office/drawing/2010/main">
                  <a:noFill/>
                </a14:hiddenFill>
              </a:ext>
            </a:extLst>
          </p:spPr>
          <p:txBody>
            <a:bodyPr/>
            <a:lstStyle/>
            <a:p>
              <a:endParaRPr lang="es-CL"/>
            </a:p>
          </p:txBody>
        </p:sp>
        <p:sp>
          <p:nvSpPr>
            <p:cNvPr id="9" name="Line 55">
              <a:extLst>
                <a:ext uri="{FF2B5EF4-FFF2-40B4-BE49-F238E27FC236}">
                  <a16:creationId xmlns:a16="http://schemas.microsoft.com/office/drawing/2014/main" id="{5272C07D-B364-37B3-9746-5EE4C398D7C6}"/>
                </a:ext>
              </a:extLst>
            </p:cNvPr>
            <p:cNvSpPr>
              <a:spLocks noChangeShapeType="1"/>
            </p:cNvSpPr>
            <p:nvPr/>
          </p:nvSpPr>
          <p:spPr bwMode="auto">
            <a:xfrm>
              <a:off x="4513" y="368"/>
              <a:ext cx="635" cy="0"/>
            </a:xfrm>
            <a:prstGeom prst="line">
              <a:avLst/>
            </a:prstGeom>
            <a:noFill/>
            <a:ln w="38100">
              <a:solidFill>
                <a:schemeClr val="tx1"/>
              </a:solidFill>
              <a:round/>
              <a:headEnd/>
              <a:tailEnd type="arrow" w="lg" len="lg"/>
            </a:ln>
            <a:extLst>
              <a:ext uri="{909E8E84-426E-40DD-AFC4-6F175D3DCCD1}">
                <a14:hiddenFill xmlns:a14="http://schemas.microsoft.com/office/drawing/2010/main">
                  <a:noFill/>
                </a14:hiddenFill>
              </a:ext>
            </a:extLst>
          </p:spPr>
          <p:txBody>
            <a:bodyPr/>
            <a:lstStyle/>
            <a:p>
              <a:endParaRPr lang="es-CL"/>
            </a:p>
          </p:txBody>
        </p:sp>
        <p:sp>
          <p:nvSpPr>
            <p:cNvPr id="10" name="Line 56">
              <a:extLst>
                <a:ext uri="{FF2B5EF4-FFF2-40B4-BE49-F238E27FC236}">
                  <a16:creationId xmlns:a16="http://schemas.microsoft.com/office/drawing/2014/main" id="{9E3F2EBE-F0DA-B6C5-3A91-3B5FBAE56FE2}"/>
                </a:ext>
              </a:extLst>
            </p:cNvPr>
            <p:cNvSpPr>
              <a:spLocks noChangeShapeType="1"/>
            </p:cNvSpPr>
            <p:nvPr/>
          </p:nvSpPr>
          <p:spPr bwMode="auto">
            <a:xfrm>
              <a:off x="4513" y="686"/>
              <a:ext cx="635" cy="0"/>
            </a:xfrm>
            <a:prstGeom prst="line">
              <a:avLst/>
            </a:prstGeom>
            <a:noFill/>
            <a:ln w="38100">
              <a:solidFill>
                <a:schemeClr val="tx1"/>
              </a:solidFill>
              <a:round/>
              <a:headEnd/>
              <a:tailEnd type="arrow" w="lg" len="lg"/>
            </a:ln>
            <a:extLst>
              <a:ext uri="{909E8E84-426E-40DD-AFC4-6F175D3DCCD1}">
                <a14:hiddenFill xmlns:a14="http://schemas.microsoft.com/office/drawing/2010/main">
                  <a:noFill/>
                </a14:hiddenFill>
              </a:ext>
            </a:extLst>
          </p:spPr>
          <p:txBody>
            <a:bodyPr/>
            <a:lstStyle/>
            <a:p>
              <a:endParaRPr lang="es-CL"/>
            </a:p>
          </p:txBody>
        </p:sp>
        <p:sp>
          <p:nvSpPr>
            <p:cNvPr id="11" name="Line 57">
              <a:extLst>
                <a:ext uri="{FF2B5EF4-FFF2-40B4-BE49-F238E27FC236}">
                  <a16:creationId xmlns:a16="http://schemas.microsoft.com/office/drawing/2014/main" id="{1F5990A8-5409-385A-5E4C-400866B45A27}"/>
                </a:ext>
              </a:extLst>
            </p:cNvPr>
            <p:cNvSpPr>
              <a:spLocks noChangeShapeType="1"/>
            </p:cNvSpPr>
            <p:nvPr/>
          </p:nvSpPr>
          <p:spPr bwMode="auto">
            <a:xfrm>
              <a:off x="5148" y="300"/>
              <a:ext cx="0" cy="45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sp>
        <p:nvSpPr>
          <p:cNvPr id="54" name="Line 532">
            <a:extLst>
              <a:ext uri="{FF2B5EF4-FFF2-40B4-BE49-F238E27FC236}">
                <a16:creationId xmlns:a16="http://schemas.microsoft.com/office/drawing/2014/main" id="{2EC10941-B2DD-2DBB-5121-E08C6207B14A}"/>
              </a:ext>
            </a:extLst>
          </p:cNvPr>
          <p:cNvSpPr>
            <a:spLocks noChangeShapeType="1"/>
          </p:cNvSpPr>
          <p:nvPr/>
        </p:nvSpPr>
        <p:spPr bwMode="auto">
          <a:xfrm rot="21244555" flipV="1">
            <a:off x="5509025" y="3565758"/>
            <a:ext cx="828600" cy="839387"/>
          </a:xfrm>
          <a:prstGeom prst="line">
            <a:avLst/>
          </a:prstGeom>
          <a:noFill/>
          <a:ln w="28575">
            <a:solidFill>
              <a:schemeClr val="tx1"/>
            </a:solidFill>
            <a:prstDash val="dash"/>
            <a:round/>
            <a:headEnd/>
            <a:tailEnd type="arrow" w="lg" len="lg"/>
          </a:ln>
          <a:extLst>
            <a:ext uri="{909E8E84-426E-40DD-AFC4-6F175D3DCCD1}">
              <a14:hiddenFill xmlns:a14="http://schemas.microsoft.com/office/drawing/2010/main">
                <a:noFill/>
              </a14:hiddenFill>
            </a:ext>
          </a:extLst>
        </p:spPr>
        <p:txBody>
          <a:bodyPr/>
          <a:lstStyle/>
          <a:p>
            <a:endParaRPr lang="es-CL"/>
          </a:p>
        </p:txBody>
      </p:sp>
      <p:sp>
        <p:nvSpPr>
          <p:cNvPr id="130" name="Line 532">
            <a:extLst>
              <a:ext uri="{FF2B5EF4-FFF2-40B4-BE49-F238E27FC236}">
                <a16:creationId xmlns:a16="http://schemas.microsoft.com/office/drawing/2014/main" id="{51C9FA80-0980-DD6E-4E39-9E989EAE2539}"/>
              </a:ext>
            </a:extLst>
          </p:cNvPr>
          <p:cNvSpPr>
            <a:spLocks noChangeShapeType="1"/>
          </p:cNvSpPr>
          <p:nvPr/>
        </p:nvSpPr>
        <p:spPr bwMode="auto">
          <a:xfrm rot="21244555" flipV="1">
            <a:off x="5518272" y="3402518"/>
            <a:ext cx="1982591" cy="1199307"/>
          </a:xfrm>
          <a:prstGeom prst="line">
            <a:avLst/>
          </a:prstGeom>
          <a:noFill/>
          <a:ln w="28575">
            <a:solidFill>
              <a:schemeClr val="tx1"/>
            </a:solidFill>
            <a:prstDash val="dash"/>
            <a:round/>
            <a:headEnd/>
            <a:tailEnd type="arrow" w="lg" len="lg"/>
          </a:ln>
          <a:extLst>
            <a:ext uri="{909E8E84-426E-40DD-AFC4-6F175D3DCCD1}">
              <a14:hiddenFill xmlns:a14="http://schemas.microsoft.com/office/drawing/2010/main">
                <a:noFill/>
              </a14:hiddenFill>
            </a:ext>
          </a:extLst>
        </p:spPr>
        <p:txBody>
          <a:bodyPr/>
          <a:lstStyle/>
          <a:p>
            <a:endParaRPr lang="es-CL"/>
          </a:p>
        </p:txBody>
      </p:sp>
      <p:sp>
        <p:nvSpPr>
          <p:cNvPr id="135" name="Forma libre 134">
            <a:extLst>
              <a:ext uri="{FF2B5EF4-FFF2-40B4-BE49-F238E27FC236}">
                <a16:creationId xmlns:a16="http://schemas.microsoft.com/office/drawing/2014/main" id="{37952745-9389-14F2-476F-D6D9D7B90BC8}"/>
              </a:ext>
            </a:extLst>
          </p:cNvPr>
          <p:cNvSpPr/>
          <p:nvPr/>
        </p:nvSpPr>
        <p:spPr>
          <a:xfrm>
            <a:off x="5080000" y="2743200"/>
            <a:ext cx="4785360" cy="2672080"/>
          </a:xfrm>
          <a:custGeom>
            <a:avLst/>
            <a:gdLst>
              <a:gd name="connsiteX0" fmla="*/ 0 w 4785360"/>
              <a:gd name="connsiteY0" fmla="*/ 2082800 h 2672080"/>
              <a:gd name="connsiteX1" fmla="*/ 345440 w 4785360"/>
              <a:gd name="connsiteY1" fmla="*/ 2214880 h 2672080"/>
              <a:gd name="connsiteX2" fmla="*/ 548640 w 4785360"/>
              <a:gd name="connsiteY2" fmla="*/ 2357120 h 2672080"/>
              <a:gd name="connsiteX3" fmla="*/ 762000 w 4785360"/>
              <a:gd name="connsiteY3" fmla="*/ 2346960 h 2672080"/>
              <a:gd name="connsiteX4" fmla="*/ 1117600 w 4785360"/>
              <a:gd name="connsiteY4" fmla="*/ 2326640 h 2672080"/>
              <a:gd name="connsiteX5" fmla="*/ 1320800 w 4785360"/>
              <a:gd name="connsiteY5" fmla="*/ 2367280 h 2672080"/>
              <a:gd name="connsiteX6" fmla="*/ 1554480 w 4785360"/>
              <a:gd name="connsiteY6" fmla="*/ 2367280 h 2672080"/>
              <a:gd name="connsiteX7" fmla="*/ 1706880 w 4785360"/>
              <a:gd name="connsiteY7" fmla="*/ 2499360 h 2672080"/>
              <a:gd name="connsiteX8" fmla="*/ 1838960 w 4785360"/>
              <a:gd name="connsiteY8" fmla="*/ 2672080 h 2672080"/>
              <a:gd name="connsiteX9" fmla="*/ 1899920 w 4785360"/>
              <a:gd name="connsiteY9" fmla="*/ 2661920 h 2672080"/>
              <a:gd name="connsiteX10" fmla="*/ 1971040 w 4785360"/>
              <a:gd name="connsiteY10" fmla="*/ 2570480 h 2672080"/>
              <a:gd name="connsiteX11" fmla="*/ 1991360 w 4785360"/>
              <a:gd name="connsiteY11" fmla="*/ 2397760 h 2672080"/>
              <a:gd name="connsiteX12" fmla="*/ 2062480 w 4785360"/>
              <a:gd name="connsiteY12" fmla="*/ 2204720 h 2672080"/>
              <a:gd name="connsiteX13" fmla="*/ 2174240 w 4785360"/>
              <a:gd name="connsiteY13" fmla="*/ 2042160 h 2672080"/>
              <a:gd name="connsiteX14" fmla="*/ 2296160 w 4785360"/>
              <a:gd name="connsiteY14" fmla="*/ 1981200 h 2672080"/>
              <a:gd name="connsiteX15" fmla="*/ 2367280 w 4785360"/>
              <a:gd name="connsiteY15" fmla="*/ 2042160 h 2672080"/>
              <a:gd name="connsiteX16" fmla="*/ 2438400 w 4785360"/>
              <a:gd name="connsiteY16" fmla="*/ 2255520 h 2672080"/>
              <a:gd name="connsiteX17" fmla="*/ 2367280 w 4785360"/>
              <a:gd name="connsiteY17" fmla="*/ 2489200 h 2672080"/>
              <a:gd name="connsiteX18" fmla="*/ 2590800 w 4785360"/>
              <a:gd name="connsiteY18" fmla="*/ 2529840 h 2672080"/>
              <a:gd name="connsiteX19" fmla="*/ 2682240 w 4785360"/>
              <a:gd name="connsiteY19" fmla="*/ 2235200 h 2672080"/>
              <a:gd name="connsiteX20" fmla="*/ 2875280 w 4785360"/>
              <a:gd name="connsiteY20" fmla="*/ 1991360 h 2672080"/>
              <a:gd name="connsiteX21" fmla="*/ 3129280 w 4785360"/>
              <a:gd name="connsiteY21" fmla="*/ 1889760 h 2672080"/>
              <a:gd name="connsiteX22" fmla="*/ 3251200 w 4785360"/>
              <a:gd name="connsiteY22" fmla="*/ 1584960 h 2672080"/>
              <a:gd name="connsiteX23" fmla="*/ 3505200 w 4785360"/>
              <a:gd name="connsiteY23" fmla="*/ 1351280 h 2672080"/>
              <a:gd name="connsiteX24" fmla="*/ 3830320 w 4785360"/>
              <a:gd name="connsiteY24" fmla="*/ 1290320 h 2672080"/>
              <a:gd name="connsiteX25" fmla="*/ 3942080 w 4785360"/>
              <a:gd name="connsiteY25" fmla="*/ 1117600 h 2672080"/>
              <a:gd name="connsiteX26" fmla="*/ 4216400 w 4785360"/>
              <a:gd name="connsiteY26" fmla="*/ 1300480 h 2672080"/>
              <a:gd name="connsiteX27" fmla="*/ 4734560 w 4785360"/>
              <a:gd name="connsiteY27" fmla="*/ 1188720 h 2672080"/>
              <a:gd name="connsiteX28" fmla="*/ 4785360 w 4785360"/>
              <a:gd name="connsiteY28" fmla="*/ 863600 h 2672080"/>
              <a:gd name="connsiteX29" fmla="*/ 4693920 w 4785360"/>
              <a:gd name="connsiteY29" fmla="*/ 609600 h 2672080"/>
              <a:gd name="connsiteX30" fmla="*/ 4643120 w 4785360"/>
              <a:gd name="connsiteY30" fmla="*/ 325120 h 2672080"/>
              <a:gd name="connsiteX31" fmla="*/ 4775200 w 4785360"/>
              <a:gd name="connsiteY31" fmla="*/ 0 h 2672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4785360" h="2672080">
                <a:moveTo>
                  <a:pt x="0" y="2082800"/>
                </a:moveTo>
                <a:lnTo>
                  <a:pt x="345440" y="2214880"/>
                </a:lnTo>
                <a:lnTo>
                  <a:pt x="548640" y="2357120"/>
                </a:lnTo>
                <a:lnTo>
                  <a:pt x="762000" y="2346960"/>
                </a:lnTo>
                <a:lnTo>
                  <a:pt x="1117600" y="2326640"/>
                </a:lnTo>
                <a:lnTo>
                  <a:pt x="1320800" y="2367280"/>
                </a:lnTo>
                <a:lnTo>
                  <a:pt x="1554480" y="2367280"/>
                </a:lnTo>
                <a:lnTo>
                  <a:pt x="1706880" y="2499360"/>
                </a:lnTo>
                <a:lnTo>
                  <a:pt x="1838960" y="2672080"/>
                </a:lnTo>
                <a:lnTo>
                  <a:pt x="1899920" y="2661920"/>
                </a:lnTo>
                <a:lnTo>
                  <a:pt x="1971040" y="2570480"/>
                </a:lnTo>
                <a:lnTo>
                  <a:pt x="1991360" y="2397760"/>
                </a:lnTo>
                <a:lnTo>
                  <a:pt x="2062480" y="2204720"/>
                </a:lnTo>
                <a:lnTo>
                  <a:pt x="2174240" y="2042160"/>
                </a:lnTo>
                <a:lnTo>
                  <a:pt x="2296160" y="1981200"/>
                </a:lnTo>
                <a:lnTo>
                  <a:pt x="2367280" y="2042160"/>
                </a:lnTo>
                <a:lnTo>
                  <a:pt x="2438400" y="2255520"/>
                </a:lnTo>
                <a:lnTo>
                  <a:pt x="2367280" y="2489200"/>
                </a:lnTo>
                <a:lnTo>
                  <a:pt x="2590800" y="2529840"/>
                </a:lnTo>
                <a:lnTo>
                  <a:pt x="2682240" y="2235200"/>
                </a:lnTo>
                <a:lnTo>
                  <a:pt x="2875280" y="1991360"/>
                </a:lnTo>
                <a:lnTo>
                  <a:pt x="3129280" y="1889760"/>
                </a:lnTo>
                <a:lnTo>
                  <a:pt x="3251200" y="1584960"/>
                </a:lnTo>
                <a:lnTo>
                  <a:pt x="3505200" y="1351280"/>
                </a:lnTo>
                <a:lnTo>
                  <a:pt x="3830320" y="1290320"/>
                </a:lnTo>
                <a:lnTo>
                  <a:pt x="3942080" y="1117600"/>
                </a:lnTo>
                <a:lnTo>
                  <a:pt x="4216400" y="1300480"/>
                </a:lnTo>
                <a:lnTo>
                  <a:pt x="4734560" y="1188720"/>
                </a:lnTo>
                <a:lnTo>
                  <a:pt x="4785360" y="863600"/>
                </a:lnTo>
                <a:lnTo>
                  <a:pt x="4693920" y="609600"/>
                </a:lnTo>
                <a:lnTo>
                  <a:pt x="4643120" y="325120"/>
                </a:lnTo>
                <a:lnTo>
                  <a:pt x="4775200" y="0"/>
                </a:lnTo>
              </a:path>
            </a:pathLst>
          </a:cu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6" name="CuadroTexto 135">
            <a:extLst>
              <a:ext uri="{FF2B5EF4-FFF2-40B4-BE49-F238E27FC236}">
                <a16:creationId xmlns:a16="http://schemas.microsoft.com/office/drawing/2014/main" id="{16CD1478-B7E7-5A52-28E3-A064811851AE}"/>
              </a:ext>
            </a:extLst>
          </p:cNvPr>
          <p:cNvSpPr txBox="1"/>
          <p:nvPr/>
        </p:nvSpPr>
        <p:spPr>
          <a:xfrm>
            <a:off x="4023935" y="4676241"/>
            <a:ext cx="1229361" cy="307777"/>
          </a:xfrm>
          <a:prstGeom prst="rect">
            <a:avLst/>
          </a:prstGeom>
          <a:noFill/>
        </p:spPr>
        <p:txBody>
          <a:bodyPr wrap="square" rtlCol="0">
            <a:spAutoFit/>
          </a:bodyPr>
          <a:lstStyle/>
          <a:p>
            <a:pPr algn="ctr"/>
            <a:r>
              <a:rPr lang="es-CL" sz="1400" dirty="0"/>
              <a:t>LF JAGUAR</a:t>
            </a:r>
          </a:p>
        </p:txBody>
      </p:sp>
      <p:sp>
        <p:nvSpPr>
          <p:cNvPr id="137" name="CuadroTexto 136">
            <a:extLst>
              <a:ext uri="{FF2B5EF4-FFF2-40B4-BE49-F238E27FC236}">
                <a16:creationId xmlns:a16="http://schemas.microsoft.com/office/drawing/2014/main" id="{74216316-0520-C440-9047-16B90397321B}"/>
              </a:ext>
            </a:extLst>
          </p:cNvPr>
          <p:cNvSpPr txBox="1"/>
          <p:nvPr/>
        </p:nvSpPr>
        <p:spPr>
          <a:xfrm>
            <a:off x="9678583" y="2574650"/>
            <a:ext cx="1229361" cy="307777"/>
          </a:xfrm>
          <a:prstGeom prst="rect">
            <a:avLst/>
          </a:prstGeom>
          <a:noFill/>
        </p:spPr>
        <p:txBody>
          <a:bodyPr wrap="square" rtlCol="0">
            <a:spAutoFit/>
          </a:bodyPr>
          <a:lstStyle/>
          <a:p>
            <a:pPr algn="ctr"/>
            <a:r>
              <a:rPr lang="es-CL" sz="1400" dirty="0"/>
              <a:t>LF JAGUAR</a:t>
            </a:r>
          </a:p>
        </p:txBody>
      </p:sp>
      <p:sp>
        <p:nvSpPr>
          <p:cNvPr id="138" name="Forma libre 137">
            <a:extLst>
              <a:ext uri="{FF2B5EF4-FFF2-40B4-BE49-F238E27FC236}">
                <a16:creationId xmlns:a16="http://schemas.microsoft.com/office/drawing/2014/main" id="{AC845723-5A94-1293-E95C-975F5CF4259C}"/>
              </a:ext>
            </a:extLst>
          </p:cNvPr>
          <p:cNvSpPr/>
          <p:nvPr/>
        </p:nvSpPr>
        <p:spPr>
          <a:xfrm>
            <a:off x="5171440" y="2428240"/>
            <a:ext cx="4267200" cy="1097280"/>
          </a:xfrm>
          <a:custGeom>
            <a:avLst/>
            <a:gdLst>
              <a:gd name="connsiteX0" fmla="*/ 0 w 4267200"/>
              <a:gd name="connsiteY0" fmla="*/ 1076960 h 1097280"/>
              <a:gd name="connsiteX1" fmla="*/ 1239520 w 4267200"/>
              <a:gd name="connsiteY1" fmla="*/ 1097280 h 1097280"/>
              <a:gd name="connsiteX2" fmla="*/ 1442720 w 4267200"/>
              <a:gd name="connsiteY2" fmla="*/ 985520 h 1097280"/>
              <a:gd name="connsiteX3" fmla="*/ 1615440 w 4267200"/>
              <a:gd name="connsiteY3" fmla="*/ 985520 h 1097280"/>
              <a:gd name="connsiteX4" fmla="*/ 1767840 w 4267200"/>
              <a:gd name="connsiteY4" fmla="*/ 1066800 h 1097280"/>
              <a:gd name="connsiteX5" fmla="*/ 1838960 w 4267200"/>
              <a:gd name="connsiteY5" fmla="*/ 985520 h 1097280"/>
              <a:gd name="connsiteX6" fmla="*/ 1950720 w 4267200"/>
              <a:gd name="connsiteY6" fmla="*/ 934720 h 1097280"/>
              <a:gd name="connsiteX7" fmla="*/ 2032000 w 4267200"/>
              <a:gd name="connsiteY7" fmla="*/ 833120 h 1097280"/>
              <a:gd name="connsiteX8" fmla="*/ 3515360 w 4267200"/>
              <a:gd name="connsiteY8" fmla="*/ 863600 h 1097280"/>
              <a:gd name="connsiteX9" fmla="*/ 4267200 w 4267200"/>
              <a:gd name="connsiteY9" fmla="*/ 0 h 1097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67200" h="1097280">
                <a:moveTo>
                  <a:pt x="0" y="1076960"/>
                </a:moveTo>
                <a:lnTo>
                  <a:pt x="1239520" y="1097280"/>
                </a:lnTo>
                <a:lnTo>
                  <a:pt x="1442720" y="985520"/>
                </a:lnTo>
                <a:lnTo>
                  <a:pt x="1615440" y="985520"/>
                </a:lnTo>
                <a:lnTo>
                  <a:pt x="1767840" y="1066800"/>
                </a:lnTo>
                <a:lnTo>
                  <a:pt x="1838960" y="985520"/>
                </a:lnTo>
                <a:lnTo>
                  <a:pt x="1950720" y="934720"/>
                </a:lnTo>
                <a:lnTo>
                  <a:pt x="2032000" y="833120"/>
                </a:lnTo>
                <a:lnTo>
                  <a:pt x="3515360" y="863600"/>
                </a:lnTo>
                <a:lnTo>
                  <a:pt x="4267200" y="0"/>
                </a:lnTo>
              </a:path>
            </a:pathLst>
          </a:cu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9" name="CuadroTexto 138">
            <a:extLst>
              <a:ext uri="{FF2B5EF4-FFF2-40B4-BE49-F238E27FC236}">
                <a16:creationId xmlns:a16="http://schemas.microsoft.com/office/drawing/2014/main" id="{A0294312-9E5D-84F4-1D05-0382032E7889}"/>
              </a:ext>
            </a:extLst>
          </p:cNvPr>
          <p:cNvSpPr txBox="1"/>
          <p:nvPr/>
        </p:nvSpPr>
        <p:spPr>
          <a:xfrm>
            <a:off x="9278289" y="2197908"/>
            <a:ext cx="1229361" cy="307777"/>
          </a:xfrm>
          <a:prstGeom prst="rect">
            <a:avLst/>
          </a:prstGeom>
          <a:noFill/>
        </p:spPr>
        <p:txBody>
          <a:bodyPr wrap="square" rtlCol="0">
            <a:spAutoFit/>
          </a:bodyPr>
          <a:lstStyle/>
          <a:p>
            <a:pPr algn="ctr"/>
            <a:r>
              <a:rPr lang="es-CL" sz="1400" dirty="0"/>
              <a:t>LCF PUMA</a:t>
            </a:r>
          </a:p>
        </p:txBody>
      </p:sp>
      <p:sp>
        <p:nvSpPr>
          <p:cNvPr id="140" name="CuadroTexto 139">
            <a:extLst>
              <a:ext uri="{FF2B5EF4-FFF2-40B4-BE49-F238E27FC236}">
                <a16:creationId xmlns:a16="http://schemas.microsoft.com/office/drawing/2014/main" id="{1A2726BE-CEEB-BD11-A976-41C2CEBB846F}"/>
              </a:ext>
            </a:extLst>
          </p:cNvPr>
          <p:cNvSpPr txBox="1"/>
          <p:nvPr/>
        </p:nvSpPr>
        <p:spPr>
          <a:xfrm>
            <a:off x="4107294" y="3336829"/>
            <a:ext cx="1229361" cy="307777"/>
          </a:xfrm>
          <a:prstGeom prst="rect">
            <a:avLst/>
          </a:prstGeom>
          <a:noFill/>
        </p:spPr>
        <p:txBody>
          <a:bodyPr wrap="square" rtlCol="0">
            <a:spAutoFit/>
          </a:bodyPr>
          <a:lstStyle/>
          <a:p>
            <a:pPr algn="ctr"/>
            <a:r>
              <a:rPr lang="es-CL" sz="1400" dirty="0"/>
              <a:t>LCF PUMA</a:t>
            </a:r>
          </a:p>
        </p:txBody>
      </p:sp>
      <p:sp>
        <p:nvSpPr>
          <p:cNvPr id="141" name="Forma libre 140">
            <a:extLst>
              <a:ext uri="{FF2B5EF4-FFF2-40B4-BE49-F238E27FC236}">
                <a16:creationId xmlns:a16="http://schemas.microsoft.com/office/drawing/2014/main" id="{1B8161CA-FABB-493E-8A37-82E03A237DFB}"/>
              </a:ext>
            </a:extLst>
          </p:cNvPr>
          <p:cNvSpPr/>
          <p:nvPr/>
        </p:nvSpPr>
        <p:spPr>
          <a:xfrm>
            <a:off x="5943600" y="1178560"/>
            <a:ext cx="3159760" cy="1158240"/>
          </a:xfrm>
          <a:custGeom>
            <a:avLst/>
            <a:gdLst>
              <a:gd name="connsiteX0" fmla="*/ 0 w 3159760"/>
              <a:gd name="connsiteY0" fmla="*/ 1158240 h 1158240"/>
              <a:gd name="connsiteX1" fmla="*/ 487680 w 3159760"/>
              <a:gd name="connsiteY1" fmla="*/ 579120 h 1158240"/>
              <a:gd name="connsiteX2" fmla="*/ 1066800 w 3159760"/>
              <a:gd name="connsiteY2" fmla="*/ 111760 h 1158240"/>
              <a:gd name="connsiteX3" fmla="*/ 1463040 w 3159760"/>
              <a:gd name="connsiteY3" fmla="*/ 0 h 1158240"/>
              <a:gd name="connsiteX4" fmla="*/ 3159760 w 3159760"/>
              <a:gd name="connsiteY4" fmla="*/ 50800 h 11582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59760" h="1158240">
                <a:moveTo>
                  <a:pt x="0" y="1158240"/>
                </a:moveTo>
                <a:lnTo>
                  <a:pt x="487680" y="579120"/>
                </a:lnTo>
                <a:lnTo>
                  <a:pt x="1066800" y="111760"/>
                </a:lnTo>
                <a:lnTo>
                  <a:pt x="1463040" y="0"/>
                </a:lnTo>
                <a:lnTo>
                  <a:pt x="3159760" y="50800"/>
                </a:lnTo>
              </a:path>
            </a:pathLst>
          </a:cu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42" name="CuadroTexto 141">
            <a:extLst>
              <a:ext uri="{FF2B5EF4-FFF2-40B4-BE49-F238E27FC236}">
                <a16:creationId xmlns:a16="http://schemas.microsoft.com/office/drawing/2014/main" id="{BC2F5D69-EBA0-28E8-0363-6A053F036D8E}"/>
              </a:ext>
            </a:extLst>
          </p:cNvPr>
          <p:cNvSpPr txBox="1"/>
          <p:nvPr/>
        </p:nvSpPr>
        <p:spPr>
          <a:xfrm>
            <a:off x="8907793" y="1131112"/>
            <a:ext cx="1229361" cy="307777"/>
          </a:xfrm>
          <a:prstGeom prst="rect">
            <a:avLst/>
          </a:prstGeom>
          <a:noFill/>
        </p:spPr>
        <p:txBody>
          <a:bodyPr wrap="square" rtlCol="0">
            <a:spAutoFit/>
          </a:bodyPr>
          <a:lstStyle/>
          <a:p>
            <a:pPr algn="ctr"/>
            <a:r>
              <a:rPr lang="es-CL" sz="1400" dirty="0"/>
              <a:t>LAM LEÓN</a:t>
            </a:r>
          </a:p>
        </p:txBody>
      </p:sp>
      <p:sp>
        <p:nvSpPr>
          <p:cNvPr id="143" name="CuadroTexto 142">
            <a:extLst>
              <a:ext uri="{FF2B5EF4-FFF2-40B4-BE49-F238E27FC236}">
                <a16:creationId xmlns:a16="http://schemas.microsoft.com/office/drawing/2014/main" id="{D8BAC230-2CAB-A34B-3FB5-AAFFAAD8676E}"/>
              </a:ext>
            </a:extLst>
          </p:cNvPr>
          <p:cNvSpPr txBox="1"/>
          <p:nvPr/>
        </p:nvSpPr>
        <p:spPr>
          <a:xfrm>
            <a:off x="5117811" y="2319774"/>
            <a:ext cx="1229361" cy="307777"/>
          </a:xfrm>
          <a:prstGeom prst="rect">
            <a:avLst/>
          </a:prstGeom>
          <a:noFill/>
        </p:spPr>
        <p:txBody>
          <a:bodyPr wrap="square" rtlCol="0">
            <a:spAutoFit/>
          </a:bodyPr>
          <a:lstStyle/>
          <a:p>
            <a:pPr algn="ctr"/>
            <a:r>
              <a:rPr lang="es-CL" sz="1400" dirty="0"/>
              <a:t>LAM LEÓN</a:t>
            </a:r>
          </a:p>
        </p:txBody>
      </p:sp>
      <p:sp>
        <p:nvSpPr>
          <p:cNvPr id="160" name="Elipse 159">
            <a:extLst>
              <a:ext uri="{FF2B5EF4-FFF2-40B4-BE49-F238E27FC236}">
                <a16:creationId xmlns:a16="http://schemas.microsoft.com/office/drawing/2014/main" id="{2573A855-CDD1-056D-9A79-222C986A2FB7}"/>
              </a:ext>
            </a:extLst>
          </p:cNvPr>
          <p:cNvSpPr/>
          <p:nvPr/>
        </p:nvSpPr>
        <p:spPr>
          <a:xfrm>
            <a:off x="5296746" y="4683179"/>
            <a:ext cx="201880" cy="19888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s-CL" dirty="0"/>
              <a:t>1</a:t>
            </a:r>
          </a:p>
        </p:txBody>
      </p:sp>
      <p:sp>
        <p:nvSpPr>
          <p:cNvPr id="161" name="Elipse 160">
            <a:extLst>
              <a:ext uri="{FF2B5EF4-FFF2-40B4-BE49-F238E27FC236}">
                <a16:creationId xmlns:a16="http://schemas.microsoft.com/office/drawing/2014/main" id="{EB7128FE-960F-F597-A59D-525B6E234897}"/>
              </a:ext>
            </a:extLst>
          </p:cNvPr>
          <p:cNvSpPr/>
          <p:nvPr/>
        </p:nvSpPr>
        <p:spPr>
          <a:xfrm>
            <a:off x="6529616" y="2815008"/>
            <a:ext cx="201880" cy="19888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s-CL" dirty="0"/>
              <a:t>1</a:t>
            </a:r>
          </a:p>
        </p:txBody>
      </p:sp>
      <p:sp>
        <p:nvSpPr>
          <p:cNvPr id="162" name="Elipse 161">
            <a:extLst>
              <a:ext uri="{FF2B5EF4-FFF2-40B4-BE49-F238E27FC236}">
                <a16:creationId xmlns:a16="http://schemas.microsoft.com/office/drawing/2014/main" id="{ED1B4030-F51B-B8B2-B1FE-B6BBF57EFB9B}"/>
              </a:ext>
            </a:extLst>
          </p:cNvPr>
          <p:cNvSpPr/>
          <p:nvPr/>
        </p:nvSpPr>
        <p:spPr>
          <a:xfrm>
            <a:off x="9330105" y="4240541"/>
            <a:ext cx="201880" cy="19888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s-CL" dirty="0"/>
              <a:t>2</a:t>
            </a:r>
          </a:p>
        </p:txBody>
      </p:sp>
      <p:sp>
        <p:nvSpPr>
          <p:cNvPr id="163" name="Elipse 162">
            <a:extLst>
              <a:ext uri="{FF2B5EF4-FFF2-40B4-BE49-F238E27FC236}">
                <a16:creationId xmlns:a16="http://schemas.microsoft.com/office/drawing/2014/main" id="{FF66A4CC-1F38-A78A-4C19-57086A5DC956}"/>
              </a:ext>
            </a:extLst>
          </p:cNvPr>
          <p:cNvSpPr/>
          <p:nvPr/>
        </p:nvSpPr>
        <p:spPr>
          <a:xfrm>
            <a:off x="6909856" y="5187191"/>
            <a:ext cx="201880" cy="19888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s-CL" dirty="0"/>
              <a:t>3</a:t>
            </a:r>
          </a:p>
        </p:txBody>
      </p:sp>
      <p:sp>
        <p:nvSpPr>
          <p:cNvPr id="164" name="Elipse 163">
            <a:extLst>
              <a:ext uri="{FF2B5EF4-FFF2-40B4-BE49-F238E27FC236}">
                <a16:creationId xmlns:a16="http://schemas.microsoft.com/office/drawing/2014/main" id="{6F61E265-3EFE-57B3-DC07-4C5BC4ECAA8D}"/>
              </a:ext>
            </a:extLst>
          </p:cNvPr>
          <p:cNvSpPr/>
          <p:nvPr/>
        </p:nvSpPr>
        <p:spPr>
          <a:xfrm>
            <a:off x="8212887" y="3179768"/>
            <a:ext cx="201880" cy="19888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s-CL" dirty="0"/>
              <a:t>4</a:t>
            </a:r>
          </a:p>
        </p:txBody>
      </p:sp>
      <p:grpSp>
        <p:nvGrpSpPr>
          <p:cNvPr id="167" name="Grupo 166">
            <a:extLst>
              <a:ext uri="{FF2B5EF4-FFF2-40B4-BE49-F238E27FC236}">
                <a16:creationId xmlns:a16="http://schemas.microsoft.com/office/drawing/2014/main" id="{D91FD3C2-0CB3-E356-87BF-A97708A88AEE}"/>
              </a:ext>
            </a:extLst>
          </p:cNvPr>
          <p:cNvGrpSpPr/>
          <p:nvPr/>
        </p:nvGrpSpPr>
        <p:grpSpPr>
          <a:xfrm>
            <a:off x="7133508" y="5389023"/>
            <a:ext cx="1698171" cy="1377538"/>
            <a:chOff x="7042068" y="5355771"/>
            <a:chExt cx="1698171" cy="1377538"/>
          </a:xfrm>
        </p:grpSpPr>
        <p:sp>
          <p:nvSpPr>
            <p:cNvPr id="165" name="Forma libre 164">
              <a:extLst>
                <a:ext uri="{FF2B5EF4-FFF2-40B4-BE49-F238E27FC236}">
                  <a16:creationId xmlns:a16="http://schemas.microsoft.com/office/drawing/2014/main" id="{301D0EB7-0AF8-890F-546A-096744552F34}"/>
                </a:ext>
              </a:extLst>
            </p:cNvPr>
            <p:cNvSpPr/>
            <p:nvPr/>
          </p:nvSpPr>
          <p:spPr>
            <a:xfrm>
              <a:off x="7042068" y="5355771"/>
              <a:ext cx="1698171" cy="1377538"/>
            </a:xfrm>
            <a:custGeom>
              <a:avLst/>
              <a:gdLst>
                <a:gd name="connsiteX0" fmla="*/ 961901 w 1698171"/>
                <a:gd name="connsiteY0" fmla="*/ 1377538 h 1377538"/>
                <a:gd name="connsiteX1" fmla="*/ 700644 w 1698171"/>
                <a:gd name="connsiteY1" fmla="*/ 1009403 h 1377538"/>
                <a:gd name="connsiteX2" fmla="*/ 201880 w 1698171"/>
                <a:gd name="connsiteY2" fmla="*/ 403761 h 1377538"/>
                <a:gd name="connsiteX3" fmla="*/ 154379 w 1698171"/>
                <a:gd name="connsiteY3" fmla="*/ 665019 h 1377538"/>
                <a:gd name="connsiteX4" fmla="*/ 0 w 1698171"/>
                <a:gd name="connsiteY4" fmla="*/ 0 h 1377538"/>
                <a:gd name="connsiteX5" fmla="*/ 665018 w 1698171"/>
                <a:gd name="connsiteY5" fmla="*/ 83128 h 1377538"/>
                <a:gd name="connsiteX6" fmla="*/ 415636 w 1698171"/>
                <a:gd name="connsiteY6" fmla="*/ 166255 h 1377538"/>
                <a:gd name="connsiteX7" fmla="*/ 819397 w 1698171"/>
                <a:gd name="connsiteY7" fmla="*/ 403761 h 1377538"/>
                <a:gd name="connsiteX8" fmla="*/ 1318161 w 1698171"/>
                <a:gd name="connsiteY8" fmla="*/ 831273 h 1377538"/>
                <a:gd name="connsiteX9" fmla="*/ 1698171 w 1698171"/>
                <a:gd name="connsiteY9" fmla="*/ 1021278 h 1377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98171" h="1377538">
                  <a:moveTo>
                    <a:pt x="961901" y="1377538"/>
                  </a:moveTo>
                  <a:lnTo>
                    <a:pt x="700644" y="1009403"/>
                  </a:lnTo>
                  <a:lnTo>
                    <a:pt x="201880" y="403761"/>
                  </a:lnTo>
                  <a:lnTo>
                    <a:pt x="154379" y="665019"/>
                  </a:lnTo>
                  <a:lnTo>
                    <a:pt x="0" y="0"/>
                  </a:lnTo>
                  <a:lnTo>
                    <a:pt x="665018" y="83128"/>
                  </a:lnTo>
                  <a:lnTo>
                    <a:pt x="415636" y="166255"/>
                  </a:lnTo>
                  <a:lnTo>
                    <a:pt x="819397" y="403761"/>
                  </a:lnTo>
                  <a:lnTo>
                    <a:pt x="1318161" y="831273"/>
                  </a:lnTo>
                  <a:lnTo>
                    <a:pt x="1698171" y="1021278"/>
                  </a:lnTo>
                </a:path>
              </a:pathLst>
            </a:custGeom>
            <a:no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66" name="Forma libre 165">
              <a:extLst>
                <a:ext uri="{FF2B5EF4-FFF2-40B4-BE49-F238E27FC236}">
                  <a16:creationId xmlns:a16="http://schemas.microsoft.com/office/drawing/2014/main" id="{7E3DD22F-F3DB-80EB-0282-81064B39ACF9}"/>
                </a:ext>
              </a:extLst>
            </p:cNvPr>
            <p:cNvSpPr/>
            <p:nvPr/>
          </p:nvSpPr>
          <p:spPr>
            <a:xfrm>
              <a:off x="7104185" y="5427785"/>
              <a:ext cx="369277" cy="345830"/>
            </a:xfrm>
            <a:custGeom>
              <a:avLst/>
              <a:gdLst>
                <a:gd name="connsiteX0" fmla="*/ 111369 w 369277"/>
                <a:gd name="connsiteY0" fmla="*/ 211015 h 345830"/>
                <a:gd name="connsiteX1" fmla="*/ 93784 w 369277"/>
                <a:gd name="connsiteY1" fmla="*/ 345830 h 345830"/>
                <a:gd name="connsiteX2" fmla="*/ 0 w 369277"/>
                <a:gd name="connsiteY2" fmla="*/ 0 h 345830"/>
                <a:gd name="connsiteX3" fmla="*/ 369277 w 369277"/>
                <a:gd name="connsiteY3" fmla="*/ 35169 h 345830"/>
                <a:gd name="connsiteX4" fmla="*/ 234461 w 369277"/>
                <a:gd name="connsiteY4" fmla="*/ 70338 h 3458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9277" h="345830">
                  <a:moveTo>
                    <a:pt x="111369" y="211015"/>
                  </a:moveTo>
                  <a:lnTo>
                    <a:pt x="93784" y="345830"/>
                  </a:lnTo>
                  <a:lnTo>
                    <a:pt x="0" y="0"/>
                  </a:lnTo>
                  <a:lnTo>
                    <a:pt x="369277" y="35169"/>
                  </a:lnTo>
                  <a:lnTo>
                    <a:pt x="234461" y="70338"/>
                  </a:lnTo>
                </a:path>
              </a:pathLst>
            </a:custGeom>
            <a:noFill/>
            <a:ln w="2857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169" name="Line 532">
            <a:extLst>
              <a:ext uri="{FF2B5EF4-FFF2-40B4-BE49-F238E27FC236}">
                <a16:creationId xmlns:a16="http://schemas.microsoft.com/office/drawing/2014/main" id="{D498151E-1ED7-F718-BC87-F12D39162B6E}"/>
              </a:ext>
            </a:extLst>
          </p:cNvPr>
          <p:cNvSpPr>
            <a:spLocks noChangeShapeType="1"/>
          </p:cNvSpPr>
          <p:nvPr/>
        </p:nvSpPr>
        <p:spPr bwMode="auto">
          <a:xfrm rot="21244555" flipV="1">
            <a:off x="6669929" y="1245058"/>
            <a:ext cx="752698" cy="1279416"/>
          </a:xfrm>
          <a:prstGeom prst="line">
            <a:avLst/>
          </a:prstGeom>
          <a:noFill/>
          <a:ln w="28575">
            <a:solidFill>
              <a:schemeClr val="tx1"/>
            </a:solidFill>
            <a:prstDash val="dash"/>
            <a:round/>
            <a:headEnd/>
            <a:tailEnd type="arrow" w="lg" len="lg"/>
          </a:ln>
          <a:extLst>
            <a:ext uri="{909E8E84-426E-40DD-AFC4-6F175D3DCCD1}">
              <a14:hiddenFill xmlns:a14="http://schemas.microsoft.com/office/drawing/2010/main">
                <a:noFill/>
              </a14:hiddenFill>
            </a:ext>
          </a:extLst>
        </p:spPr>
        <p:txBody>
          <a:bodyPr/>
          <a:lstStyle/>
          <a:p>
            <a:endParaRPr lang="es-CL"/>
          </a:p>
        </p:txBody>
      </p:sp>
      <p:sp>
        <p:nvSpPr>
          <p:cNvPr id="170" name="Line 532">
            <a:extLst>
              <a:ext uri="{FF2B5EF4-FFF2-40B4-BE49-F238E27FC236}">
                <a16:creationId xmlns:a16="http://schemas.microsoft.com/office/drawing/2014/main" id="{171CAA49-4F47-0918-65F5-21DED3F4DEB4}"/>
              </a:ext>
            </a:extLst>
          </p:cNvPr>
          <p:cNvSpPr>
            <a:spLocks noChangeShapeType="1"/>
          </p:cNvSpPr>
          <p:nvPr/>
        </p:nvSpPr>
        <p:spPr bwMode="auto">
          <a:xfrm rot="21244555" flipV="1">
            <a:off x="6741944" y="2242947"/>
            <a:ext cx="947310" cy="545710"/>
          </a:xfrm>
          <a:prstGeom prst="line">
            <a:avLst/>
          </a:prstGeom>
          <a:noFill/>
          <a:ln w="28575">
            <a:solidFill>
              <a:schemeClr val="tx1"/>
            </a:solidFill>
            <a:prstDash val="dash"/>
            <a:round/>
            <a:headEnd/>
            <a:tailEnd type="arrow" w="lg" len="lg"/>
          </a:ln>
          <a:extLst>
            <a:ext uri="{909E8E84-426E-40DD-AFC4-6F175D3DCCD1}">
              <a14:hiddenFill xmlns:a14="http://schemas.microsoft.com/office/drawing/2010/main">
                <a:noFill/>
              </a14:hiddenFill>
            </a:ext>
          </a:extLst>
        </p:spPr>
        <p:txBody>
          <a:bodyPr/>
          <a:lstStyle/>
          <a:p>
            <a:endParaRPr lang="es-CL"/>
          </a:p>
        </p:txBody>
      </p:sp>
      <p:grpSp>
        <p:nvGrpSpPr>
          <p:cNvPr id="173" name="Grupo 172">
            <a:extLst>
              <a:ext uri="{FF2B5EF4-FFF2-40B4-BE49-F238E27FC236}">
                <a16:creationId xmlns:a16="http://schemas.microsoft.com/office/drawing/2014/main" id="{67BD4F1B-6511-30DF-D05E-37003B7C563F}"/>
              </a:ext>
            </a:extLst>
          </p:cNvPr>
          <p:cNvGrpSpPr/>
          <p:nvPr/>
        </p:nvGrpSpPr>
        <p:grpSpPr>
          <a:xfrm rot="4752557">
            <a:off x="6602750" y="3528606"/>
            <a:ext cx="1698171" cy="1377538"/>
            <a:chOff x="7042068" y="5355771"/>
            <a:chExt cx="1698171" cy="1377538"/>
          </a:xfrm>
        </p:grpSpPr>
        <p:sp>
          <p:nvSpPr>
            <p:cNvPr id="174" name="Forma libre 173">
              <a:extLst>
                <a:ext uri="{FF2B5EF4-FFF2-40B4-BE49-F238E27FC236}">
                  <a16:creationId xmlns:a16="http://schemas.microsoft.com/office/drawing/2014/main" id="{39BA4F83-3396-3750-2AB4-1820AA03DF9E}"/>
                </a:ext>
              </a:extLst>
            </p:cNvPr>
            <p:cNvSpPr/>
            <p:nvPr/>
          </p:nvSpPr>
          <p:spPr>
            <a:xfrm>
              <a:off x="7042068" y="5355771"/>
              <a:ext cx="1698171" cy="1377538"/>
            </a:xfrm>
            <a:custGeom>
              <a:avLst/>
              <a:gdLst>
                <a:gd name="connsiteX0" fmla="*/ 961901 w 1698171"/>
                <a:gd name="connsiteY0" fmla="*/ 1377538 h 1377538"/>
                <a:gd name="connsiteX1" fmla="*/ 700644 w 1698171"/>
                <a:gd name="connsiteY1" fmla="*/ 1009403 h 1377538"/>
                <a:gd name="connsiteX2" fmla="*/ 201880 w 1698171"/>
                <a:gd name="connsiteY2" fmla="*/ 403761 h 1377538"/>
                <a:gd name="connsiteX3" fmla="*/ 154379 w 1698171"/>
                <a:gd name="connsiteY3" fmla="*/ 665019 h 1377538"/>
                <a:gd name="connsiteX4" fmla="*/ 0 w 1698171"/>
                <a:gd name="connsiteY4" fmla="*/ 0 h 1377538"/>
                <a:gd name="connsiteX5" fmla="*/ 665018 w 1698171"/>
                <a:gd name="connsiteY5" fmla="*/ 83128 h 1377538"/>
                <a:gd name="connsiteX6" fmla="*/ 415636 w 1698171"/>
                <a:gd name="connsiteY6" fmla="*/ 166255 h 1377538"/>
                <a:gd name="connsiteX7" fmla="*/ 819397 w 1698171"/>
                <a:gd name="connsiteY7" fmla="*/ 403761 h 1377538"/>
                <a:gd name="connsiteX8" fmla="*/ 1318161 w 1698171"/>
                <a:gd name="connsiteY8" fmla="*/ 831273 h 1377538"/>
                <a:gd name="connsiteX9" fmla="*/ 1698171 w 1698171"/>
                <a:gd name="connsiteY9" fmla="*/ 1021278 h 1377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98171" h="1377538">
                  <a:moveTo>
                    <a:pt x="961901" y="1377538"/>
                  </a:moveTo>
                  <a:lnTo>
                    <a:pt x="700644" y="1009403"/>
                  </a:lnTo>
                  <a:lnTo>
                    <a:pt x="201880" y="403761"/>
                  </a:lnTo>
                  <a:lnTo>
                    <a:pt x="154379" y="665019"/>
                  </a:lnTo>
                  <a:lnTo>
                    <a:pt x="0" y="0"/>
                  </a:lnTo>
                  <a:lnTo>
                    <a:pt x="665018" y="83128"/>
                  </a:lnTo>
                  <a:lnTo>
                    <a:pt x="415636" y="166255"/>
                  </a:lnTo>
                  <a:lnTo>
                    <a:pt x="819397" y="403761"/>
                  </a:lnTo>
                  <a:lnTo>
                    <a:pt x="1318161" y="831273"/>
                  </a:lnTo>
                  <a:lnTo>
                    <a:pt x="1698171" y="1021278"/>
                  </a:lnTo>
                </a:path>
              </a:pathLst>
            </a:custGeom>
            <a:noFill/>
            <a:ln w="28575">
              <a:solidFill>
                <a:srgbClr val="0070C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75" name="Forma libre 174">
              <a:extLst>
                <a:ext uri="{FF2B5EF4-FFF2-40B4-BE49-F238E27FC236}">
                  <a16:creationId xmlns:a16="http://schemas.microsoft.com/office/drawing/2014/main" id="{1B905B93-E183-0482-638C-38D5D965EA5E}"/>
                </a:ext>
              </a:extLst>
            </p:cNvPr>
            <p:cNvSpPr/>
            <p:nvPr/>
          </p:nvSpPr>
          <p:spPr>
            <a:xfrm>
              <a:off x="7104185" y="5427785"/>
              <a:ext cx="369277" cy="345830"/>
            </a:xfrm>
            <a:custGeom>
              <a:avLst/>
              <a:gdLst>
                <a:gd name="connsiteX0" fmla="*/ 111369 w 369277"/>
                <a:gd name="connsiteY0" fmla="*/ 211015 h 345830"/>
                <a:gd name="connsiteX1" fmla="*/ 93784 w 369277"/>
                <a:gd name="connsiteY1" fmla="*/ 345830 h 345830"/>
                <a:gd name="connsiteX2" fmla="*/ 0 w 369277"/>
                <a:gd name="connsiteY2" fmla="*/ 0 h 345830"/>
                <a:gd name="connsiteX3" fmla="*/ 369277 w 369277"/>
                <a:gd name="connsiteY3" fmla="*/ 35169 h 345830"/>
                <a:gd name="connsiteX4" fmla="*/ 234461 w 369277"/>
                <a:gd name="connsiteY4" fmla="*/ 70338 h 3458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9277" h="345830">
                  <a:moveTo>
                    <a:pt x="111369" y="211015"/>
                  </a:moveTo>
                  <a:lnTo>
                    <a:pt x="93784" y="345830"/>
                  </a:lnTo>
                  <a:lnTo>
                    <a:pt x="0" y="0"/>
                  </a:lnTo>
                  <a:lnTo>
                    <a:pt x="369277" y="35169"/>
                  </a:lnTo>
                  <a:lnTo>
                    <a:pt x="234461" y="70338"/>
                  </a:lnTo>
                </a:path>
              </a:pathLst>
            </a:custGeom>
            <a:noFill/>
            <a:ln w="28575">
              <a:solidFill>
                <a:srgbClr val="0070C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221" name="Elipse 220">
            <a:extLst>
              <a:ext uri="{FF2B5EF4-FFF2-40B4-BE49-F238E27FC236}">
                <a16:creationId xmlns:a16="http://schemas.microsoft.com/office/drawing/2014/main" id="{27DD65AB-99D5-06AD-8973-D04C37A3C949}"/>
              </a:ext>
            </a:extLst>
          </p:cNvPr>
          <p:cNvSpPr/>
          <p:nvPr/>
        </p:nvSpPr>
        <p:spPr>
          <a:xfrm>
            <a:off x="7062256" y="6062605"/>
            <a:ext cx="201880" cy="19888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s-CL" dirty="0"/>
              <a:t>2</a:t>
            </a:r>
          </a:p>
        </p:txBody>
      </p:sp>
      <p:grpSp>
        <p:nvGrpSpPr>
          <p:cNvPr id="12" name="Grupo 11">
            <a:extLst>
              <a:ext uri="{FF2B5EF4-FFF2-40B4-BE49-F238E27FC236}">
                <a16:creationId xmlns:a16="http://schemas.microsoft.com/office/drawing/2014/main" id="{235D15FD-2665-0FCE-C21F-F13660152B97}"/>
              </a:ext>
            </a:extLst>
          </p:cNvPr>
          <p:cNvGrpSpPr/>
          <p:nvPr/>
        </p:nvGrpSpPr>
        <p:grpSpPr>
          <a:xfrm>
            <a:off x="4565188" y="4236018"/>
            <a:ext cx="365609" cy="269572"/>
            <a:chOff x="4671060" y="4734062"/>
            <a:chExt cx="647700" cy="577851"/>
          </a:xfrm>
        </p:grpSpPr>
        <p:sp>
          <p:nvSpPr>
            <p:cNvPr id="13" name="Rectangle 64">
              <a:extLst>
                <a:ext uri="{FF2B5EF4-FFF2-40B4-BE49-F238E27FC236}">
                  <a16:creationId xmlns:a16="http://schemas.microsoft.com/office/drawing/2014/main" id="{BEA72C99-B358-0284-500C-008306C5BFBB}"/>
                </a:ext>
              </a:extLst>
            </p:cNvPr>
            <p:cNvSpPr>
              <a:spLocks noChangeAspect="1" noChangeArrowheads="1"/>
            </p:cNvSpPr>
            <p:nvPr/>
          </p:nvSpPr>
          <p:spPr bwMode="auto">
            <a:xfrm>
              <a:off x="4671060" y="4880113"/>
              <a:ext cx="647700" cy="431800"/>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grpSp>
          <p:nvGrpSpPr>
            <p:cNvPr id="14" name="Grupo 13">
              <a:extLst>
                <a:ext uri="{FF2B5EF4-FFF2-40B4-BE49-F238E27FC236}">
                  <a16:creationId xmlns:a16="http://schemas.microsoft.com/office/drawing/2014/main" id="{5F7ACEDB-6F58-CE50-84AE-B6C7D903D7A9}"/>
                </a:ext>
              </a:extLst>
            </p:cNvPr>
            <p:cNvGrpSpPr/>
            <p:nvPr/>
          </p:nvGrpSpPr>
          <p:grpSpPr>
            <a:xfrm>
              <a:off x="4831799" y="4734062"/>
              <a:ext cx="317246" cy="100073"/>
              <a:chOff x="4351918" y="4879675"/>
              <a:chExt cx="317246" cy="100073"/>
            </a:xfrm>
          </p:grpSpPr>
          <p:sp>
            <p:nvSpPr>
              <p:cNvPr id="131" name="Elipse 130">
                <a:extLst>
                  <a:ext uri="{FF2B5EF4-FFF2-40B4-BE49-F238E27FC236}">
                    <a16:creationId xmlns:a16="http://schemas.microsoft.com/office/drawing/2014/main" id="{6FA598A1-08E0-7F57-D066-36E55C97BA02}"/>
                  </a:ext>
                </a:extLst>
              </p:cNvPr>
              <p:cNvSpPr/>
              <p:nvPr/>
            </p:nvSpPr>
            <p:spPr>
              <a:xfrm>
                <a:off x="4351918" y="4879677"/>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32" name="Elipse 131">
                <a:extLst>
                  <a:ext uri="{FF2B5EF4-FFF2-40B4-BE49-F238E27FC236}">
                    <a16:creationId xmlns:a16="http://schemas.microsoft.com/office/drawing/2014/main" id="{E25876BB-D60D-5B6F-377F-AFE860798BF6}"/>
                  </a:ext>
                </a:extLst>
              </p:cNvPr>
              <p:cNvSpPr/>
              <p:nvPr/>
            </p:nvSpPr>
            <p:spPr>
              <a:xfrm>
                <a:off x="4463820" y="4879676"/>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33" name="Elipse 132">
                <a:extLst>
                  <a:ext uri="{FF2B5EF4-FFF2-40B4-BE49-F238E27FC236}">
                    <a16:creationId xmlns:a16="http://schemas.microsoft.com/office/drawing/2014/main" id="{C0882356-9B3F-1FBB-7204-BB71F93CBDCD}"/>
                  </a:ext>
                </a:extLst>
              </p:cNvPr>
              <p:cNvSpPr/>
              <p:nvPr/>
            </p:nvSpPr>
            <p:spPr>
              <a:xfrm>
                <a:off x="4575722" y="4879675"/>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grpSp>
          <p:nvGrpSpPr>
            <p:cNvPr id="16" name="Group 482">
              <a:extLst>
                <a:ext uri="{FF2B5EF4-FFF2-40B4-BE49-F238E27FC236}">
                  <a16:creationId xmlns:a16="http://schemas.microsoft.com/office/drawing/2014/main" id="{A9034DA6-0B4E-7C10-DEA3-8C40092FCC4E}"/>
                </a:ext>
              </a:extLst>
            </p:cNvPr>
            <p:cNvGrpSpPr>
              <a:grpSpLocks/>
            </p:cNvGrpSpPr>
            <p:nvPr/>
          </p:nvGrpSpPr>
          <p:grpSpPr bwMode="auto">
            <a:xfrm>
              <a:off x="4914222" y="4904901"/>
              <a:ext cx="152400" cy="384175"/>
              <a:chOff x="2514" y="1041"/>
              <a:chExt cx="96" cy="242"/>
            </a:xfrm>
          </p:grpSpPr>
          <p:sp>
            <p:nvSpPr>
              <p:cNvPr id="30" name="Oval 475">
                <a:extLst>
                  <a:ext uri="{FF2B5EF4-FFF2-40B4-BE49-F238E27FC236}">
                    <a16:creationId xmlns:a16="http://schemas.microsoft.com/office/drawing/2014/main" id="{9E5BE358-CC47-0EB1-C070-C514F54F6D35}"/>
                  </a:ext>
                </a:extLst>
              </p:cNvPr>
              <p:cNvSpPr>
                <a:spLocks noChangeAspect="1" noChangeArrowheads="1"/>
              </p:cNvSpPr>
              <p:nvPr/>
            </p:nvSpPr>
            <p:spPr bwMode="auto">
              <a:xfrm>
                <a:off x="2534" y="1226"/>
                <a:ext cx="57" cy="57"/>
              </a:xfrm>
              <a:prstGeom prst="ellipse">
                <a:avLst/>
              </a:prstGeom>
              <a:noFill/>
              <a:ln w="12700"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a:p>
            </p:txBody>
          </p:sp>
          <p:grpSp>
            <p:nvGrpSpPr>
              <p:cNvPr id="49" name="Group 476">
                <a:extLst>
                  <a:ext uri="{FF2B5EF4-FFF2-40B4-BE49-F238E27FC236}">
                    <a16:creationId xmlns:a16="http://schemas.microsoft.com/office/drawing/2014/main" id="{08447BD2-C3F9-431E-7FD7-D4DED2B7F832}"/>
                  </a:ext>
                </a:extLst>
              </p:cNvPr>
              <p:cNvGrpSpPr>
                <a:grpSpLocks/>
              </p:cNvGrpSpPr>
              <p:nvPr/>
            </p:nvGrpSpPr>
            <p:grpSpPr bwMode="auto">
              <a:xfrm>
                <a:off x="2514" y="1041"/>
                <a:ext cx="96" cy="187"/>
                <a:chOff x="4079" y="658"/>
                <a:chExt cx="96" cy="187"/>
              </a:xfrm>
            </p:grpSpPr>
            <p:sp>
              <p:nvSpPr>
                <p:cNvPr id="56" name="Freeform 477">
                  <a:extLst>
                    <a:ext uri="{FF2B5EF4-FFF2-40B4-BE49-F238E27FC236}">
                      <a16:creationId xmlns:a16="http://schemas.microsoft.com/office/drawing/2014/main" id="{414B57D4-B721-F083-E58E-6781A3A495E3}"/>
                    </a:ext>
                  </a:extLst>
                </p:cNvPr>
                <p:cNvSpPr>
                  <a:spLocks/>
                </p:cNvSpPr>
                <p:nvPr/>
              </p:nvSpPr>
              <p:spPr bwMode="auto">
                <a:xfrm>
                  <a:off x="4079" y="658"/>
                  <a:ext cx="96" cy="48"/>
                </a:xfrm>
                <a:custGeom>
                  <a:avLst/>
                  <a:gdLst>
                    <a:gd name="T0" fmla="*/ 0 w 96"/>
                    <a:gd name="T1" fmla="*/ 48 h 48"/>
                    <a:gd name="T2" fmla="*/ 48 w 96"/>
                    <a:gd name="T3" fmla="*/ 0 h 48"/>
                    <a:gd name="T4" fmla="*/ 96 w 96"/>
                    <a:gd name="T5" fmla="*/ 48 h 48"/>
                    <a:gd name="T6" fmla="*/ 0 60000 65536"/>
                    <a:gd name="T7" fmla="*/ 0 60000 65536"/>
                    <a:gd name="T8" fmla="*/ 0 60000 65536"/>
                    <a:gd name="T9" fmla="*/ 0 w 96"/>
                    <a:gd name="T10" fmla="*/ 0 h 48"/>
                    <a:gd name="T11" fmla="*/ 96 w 96"/>
                    <a:gd name="T12" fmla="*/ 48 h 48"/>
                  </a:gdLst>
                  <a:ahLst/>
                  <a:cxnLst>
                    <a:cxn ang="T6">
                      <a:pos x="T0" y="T1"/>
                    </a:cxn>
                    <a:cxn ang="T7">
                      <a:pos x="T2" y="T3"/>
                    </a:cxn>
                    <a:cxn ang="T8">
                      <a:pos x="T4" y="T5"/>
                    </a:cxn>
                  </a:cxnLst>
                  <a:rect l="T9" t="T10" r="T11" b="T12"/>
                  <a:pathLst>
                    <a:path w="96" h="48">
                      <a:moveTo>
                        <a:pt x="0" y="48"/>
                      </a:moveTo>
                      <a:lnTo>
                        <a:pt x="48" y="0"/>
                      </a:lnTo>
                      <a:lnTo>
                        <a:pt x="96" y="48"/>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28" name="Line 478">
                  <a:extLst>
                    <a:ext uri="{FF2B5EF4-FFF2-40B4-BE49-F238E27FC236}">
                      <a16:creationId xmlns:a16="http://schemas.microsoft.com/office/drawing/2014/main" id="{35E3BC8D-546F-6D16-201E-8B4C522D24FA}"/>
                    </a:ext>
                  </a:extLst>
                </p:cNvPr>
                <p:cNvSpPr>
                  <a:spLocks noChangeShapeType="1"/>
                </p:cNvSpPr>
                <p:nvPr/>
              </p:nvSpPr>
              <p:spPr bwMode="auto">
                <a:xfrm>
                  <a:off x="4127" y="663"/>
                  <a:ext cx="0" cy="182"/>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sp>
            <p:nvSpPr>
              <p:cNvPr id="50" name="Line 479">
                <a:extLst>
                  <a:ext uri="{FF2B5EF4-FFF2-40B4-BE49-F238E27FC236}">
                    <a16:creationId xmlns:a16="http://schemas.microsoft.com/office/drawing/2014/main" id="{79C77552-1778-D6A8-E74A-92C9D22ED662}"/>
                  </a:ext>
                </a:extLst>
              </p:cNvPr>
              <p:cNvSpPr>
                <a:spLocks noChangeShapeType="1"/>
              </p:cNvSpPr>
              <p:nvPr/>
            </p:nvSpPr>
            <p:spPr bwMode="auto">
              <a:xfrm>
                <a:off x="2517" y="1114"/>
                <a:ext cx="91"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51" name="Line 481">
                <a:extLst>
                  <a:ext uri="{FF2B5EF4-FFF2-40B4-BE49-F238E27FC236}">
                    <a16:creationId xmlns:a16="http://schemas.microsoft.com/office/drawing/2014/main" id="{94E4064E-1178-153F-DFC8-512F41B46C28}"/>
                  </a:ext>
                </a:extLst>
              </p:cNvPr>
              <p:cNvSpPr>
                <a:spLocks noChangeShapeType="1"/>
              </p:cNvSpPr>
              <p:nvPr/>
            </p:nvSpPr>
            <p:spPr bwMode="auto">
              <a:xfrm>
                <a:off x="2517" y="1160"/>
                <a:ext cx="91"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grpSp>
      <p:grpSp>
        <p:nvGrpSpPr>
          <p:cNvPr id="172" name="Grupo 171">
            <a:extLst>
              <a:ext uri="{FF2B5EF4-FFF2-40B4-BE49-F238E27FC236}">
                <a16:creationId xmlns:a16="http://schemas.microsoft.com/office/drawing/2014/main" id="{51E15C1C-3819-74A2-D090-2A98AFD19B1C}"/>
              </a:ext>
            </a:extLst>
          </p:cNvPr>
          <p:cNvGrpSpPr/>
          <p:nvPr/>
        </p:nvGrpSpPr>
        <p:grpSpPr>
          <a:xfrm>
            <a:off x="4808180" y="4393003"/>
            <a:ext cx="954900" cy="375081"/>
            <a:chOff x="4808180" y="4410052"/>
            <a:chExt cx="954900" cy="340983"/>
          </a:xfrm>
        </p:grpSpPr>
        <p:grpSp>
          <p:nvGrpSpPr>
            <p:cNvPr id="145" name="Grupo 144">
              <a:extLst>
                <a:ext uri="{FF2B5EF4-FFF2-40B4-BE49-F238E27FC236}">
                  <a16:creationId xmlns:a16="http://schemas.microsoft.com/office/drawing/2014/main" id="{5BD52F1A-2D57-45ED-1902-223C9BA365D3}"/>
                </a:ext>
              </a:extLst>
            </p:cNvPr>
            <p:cNvGrpSpPr/>
            <p:nvPr/>
          </p:nvGrpSpPr>
          <p:grpSpPr>
            <a:xfrm>
              <a:off x="5041121" y="4410052"/>
              <a:ext cx="332373" cy="265153"/>
              <a:chOff x="5772150" y="3020479"/>
              <a:chExt cx="647700" cy="625215"/>
            </a:xfrm>
          </p:grpSpPr>
          <p:grpSp>
            <p:nvGrpSpPr>
              <p:cNvPr id="147" name="Group 80">
                <a:extLst>
                  <a:ext uri="{FF2B5EF4-FFF2-40B4-BE49-F238E27FC236}">
                    <a16:creationId xmlns:a16="http://schemas.microsoft.com/office/drawing/2014/main" id="{236B77ED-4250-FDE7-DB5A-2BAA441714C9}"/>
                  </a:ext>
                </a:extLst>
              </p:cNvPr>
              <p:cNvGrpSpPr>
                <a:grpSpLocks/>
              </p:cNvGrpSpPr>
              <p:nvPr/>
            </p:nvGrpSpPr>
            <p:grpSpPr bwMode="auto">
              <a:xfrm>
                <a:off x="5772150" y="3212306"/>
                <a:ext cx="647700" cy="433388"/>
                <a:chOff x="612" y="436"/>
                <a:chExt cx="408" cy="273"/>
              </a:xfrm>
            </p:grpSpPr>
            <p:sp>
              <p:nvSpPr>
                <p:cNvPr id="149" name="Rectangle 68">
                  <a:extLst>
                    <a:ext uri="{FF2B5EF4-FFF2-40B4-BE49-F238E27FC236}">
                      <a16:creationId xmlns:a16="http://schemas.microsoft.com/office/drawing/2014/main" id="{004D16DB-05FD-306A-38E3-D4B4C102C3B8}"/>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150" name="Line 30">
                  <a:extLst>
                    <a:ext uri="{FF2B5EF4-FFF2-40B4-BE49-F238E27FC236}">
                      <a16:creationId xmlns:a16="http://schemas.microsoft.com/office/drawing/2014/main" id="{EC1E7F46-121C-8E98-143D-6D9E420D6113}"/>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51" name="Line 31">
                  <a:extLst>
                    <a:ext uri="{FF2B5EF4-FFF2-40B4-BE49-F238E27FC236}">
                      <a16:creationId xmlns:a16="http://schemas.microsoft.com/office/drawing/2014/main" id="{FAE0D5BA-18A8-AF69-F348-29198ED20E08}"/>
                    </a:ext>
                  </a:extLst>
                </p:cNvPr>
                <p:cNvSpPr>
                  <a:spLocks noChangeShapeType="1"/>
                </p:cNvSpPr>
                <p:nvPr/>
              </p:nvSpPr>
              <p:spPr bwMode="auto">
                <a:xfrm>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dirty="0"/>
                </a:p>
              </p:txBody>
            </p:sp>
          </p:grpSp>
          <p:cxnSp>
            <p:nvCxnSpPr>
              <p:cNvPr id="148" name="Conector recto 147">
                <a:extLst>
                  <a:ext uri="{FF2B5EF4-FFF2-40B4-BE49-F238E27FC236}">
                    <a16:creationId xmlns:a16="http://schemas.microsoft.com/office/drawing/2014/main" id="{19C79210-BB36-0BA4-61EA-F566DFF83589}"/>
                  </a:ext>
                </a:extLst>
              </p:cNvPr>
              <p:cNvCxnSpPr>
                <a:cxnSpLocks/>
              </p:cNvCxnSpPr>
              <p:nvPr/>
            </p:nvCxnSpPr>
            <p:spPr>
              <a:xfrm>
                <a:off x="6102674" y="3020479"/>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46" name="CuadroTexto 145">
              <a:extLst>
                <a:ext uri="{FF2B5EF4-FFF2-40B4-BE49-F238E27FC236}">
                  <a16:creationId xmlns:a16="http://schemas.microsoft.com/office/drawing/2014/main" id="{2DACA8D4-B70F-B356-655F-AA59C8E0644C}"/>
                </a:ext>
              </a:extLst>
            </p:cNvPr>
            <p:cNvSpPr txBox="1"/>
            <p:nvPr/>
          </p:nvSpPr>
          <p:spPr>
            <a:xfrm>
              <a:off x="4808180" y="4550980"/>
              <a:ext cx="468942" cy="200055"/>
            </a:xfrm>
            <a:prstGeom prst="rect">
              <a:avLst/>
            </a:prstGeom>
            <a:noFill/>
          </p:spPr>
          <p:txBody>
            <a:bodyPr wrap="square" rtlCol="0">
              <a:spAutoFit/>
            </a:bodyPr>
            <a:lstStyle/>
            <a:p>
              <a:r>
                <a:rPr lang="es-ES_tradnl" sz="700" b="1" dirty="0"/>
                <a:t>211</a:t>
              </a:r>
              <a:endParaRPr lang="es-ES_tradnl" sz="400" b="1" dirty="0"/>
            </a:p>
          </p:txBody>
        </p:sp>
        <p:sp>
          <p:nvSpPr>
            <p:cNvPr id="152" name="CuadroTexto 151">
              <a:extLst>
                <a:ext uri="{FF2B5EF4-FFF2-40B4-BE49-F238E27FC236}">
                  <a16:creationId xmlns:a16="http://schemas.microsoft.com/office/drawing/2014/main" id="{743A5B62-B60E-9E7D-0E03-F45499088294}"/>
                </a:ext>
              </a:extLst>
            </p:cNvPr>
            <p:cNvSpPr txBox="1"/>
            <p:nvPr/>
          </p:nvSpPr>
          <p:spPr>
            <a:xfrm>
              <a:off x="5294138" y="4548103"/>
              <a:ext cx="468942" cy="200055"/>
            </a:xfrm>
            <a:prstGeom prst="rect">
              <a:avLst/>
            </a:prstGeom>
            <a:noFill/>
          </p:spPr>
          <p:txBody>
            <a:bodyPr wrap="square" rtlCol="0">
              <a:spAutoFit/>
            </a:bodyPr>
            <a:lstStyle/>
            <a:p>
              <a:r>
                <a:rPr lang="es-ES_tradnl" sz="700" b="1" dirty="0"/>
                <a:t>(-)</a:t>
              </a:r>
              <a:endParaRPr lang="es-ES_tradnl" sz="400" b="1" dirty="0"/>
            </a:p>
          </p:txBody>
        </p:sp>
      </p:grpSp>
      <p:grpSp>
        <p:nvGrpSpPr>
          <p:cNvPr id="195" name="Grupo 194">
            <a:extLst>
              <a:ext uri="{FF2B5EF4-FFF2-40B4-BE49-F238E27FC236}">
                <a16:creationId xmlns:a16="http://schemas.microsoft.com/office/drawing/2014/main" id="{700FCD8F-67D6-A624-D547-42133D501CFE}"/>
              </a:ext>
            </a:extLst>
          </p:cNvPr>
          <p:cNvGrpSpPr/>
          <p:nvPr/>
        </p:nvGrpSpPr>
        <p:grpSpPr>
          <a:xfrm>
            <a:off x="5943989" y="2469310"/>
            <a:ext cx="954900" cy="375081"/>
            <a:chOff x="4808180" y="4410052"/>
            <a:chExt cx="954900" cy="340983"/>
          </a:xfrm>
        </p:grpSpPr>
        <p:grpSp>
          <p:nvGrpSpPr>
            <p:cNvPr id="200" name="Grupo 199">
              <a:extLst>
                <a:ext uri="{FF2B5EF4-FFF2-40B4-BE49-F238E27FC236}">
                  <a16:creationId xmlns:a16="http://schemas.microsoft.com/office/drawing/2014/main" id="{79B38FB1-1E68-5455-EFCA-7610E5326B10}"/>
                </a:ext>
              </a:extLst>
            </p:cNvPr>
            <p:cNvGrpSpPr/>
            <p:nvPr/>
          </p:nvGrpSpPr>
          <p:grpSpPr>
            <a:xfrm>
              <a:off x="5041121" y="4410052"/>
              <a:ext cx="332373" cy="265153"/>
              <a:chOff x="5772150" y="3020479"/>
              <a:chExt cx="647700" cy="625215"/>
            </a:xfrm>
          </p:grpSpPr>
          <p:grpSp>
            <p:nvGrpSpPr>
              <p:cNvPr id="203" name="Group 80">
                <a:extLst>
                  <a:ext uri="{FF2B5EF4-FFF2-40B4-BE49-F238E27FC236}">
                    <a16:creationId xmlns:a16="http://schemas.microsoft.com/office/drawing/2014/main" id="{ECC5F895-6B17-2EF2-3CFB-6538BBD2F0BC}"/>
                  </a:ext>
                </a:extLst>
              </p:cNvPr>
              <p:cNvGrpSpPr>
                <a:grpSpLocks/>
              </p:cNvGrpSpPr>
              <p:nvPr/>
            </p:nvGrpSpPr>
            <p:grpSpPr bwMode="auto">
              <a:xfrm>
                <a:off x="5772150" y="3212306"/>
                <a:ext cx="647700" cy="433388"/>
                <a:chOff x="612" y="436"/>
                <a:chExt cx="408" cy="273"/>
              </a:xfrm>
            </p:grpSpPr>
            <p:sp>
              <p:nvSpPr>
                <p:cNvPr id="205" name="Rectangle 68">
                  <a:extLst>
                    <a:ext uri="{FF2B5EF4-FFF2-40B4-BE49-F238E27FC236}">
                      <a16:creationId xmlns:a16="http://schemas.microsoft.com/office/drawing/2014/main" id="{334AF908-EB07-F6EF-7403-DDA431A761C0}"/>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206" name="Line 30">
                  <a:extLst>
                    <a:ext uri="{FF2B5EF4-FFF2-40B4-BE49-F238E27FC236}">
                      <a16:creationId xmlns:a16="http://schemas.microsoft.com/office/drawing/2014/main" id="{8C74BCE5-AA50-5073-60B5-73F0430313A6}"/>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207" name="Line 31">
                  <a:extLst>
                    <a:ext uri="{FF2B5EF4-FFF2-40B4-BE49-F238E27FC236}">
                      <a16:creationId xmlns:a16="http://schemas.microsoft.com/office/drawing/2014/main" id="{CEDFE1AD-4FC1-2801-6B67-E6476C93AF8A}"/>
                    </a:ext>
                  </a:extLst>
                </p:cNvPr>
                <p:cNvSpPr>
                  <a:spLocks noChangeShapeType="1"/>
                </p:cNvSpPr>
                <p:nvPr/>
              </p:nvSpPr>
              <p:spPr bwMode="auto">
                <a:xfrm>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dirty="0"/>
                </a:p>
              </p:txBody>
            </p:sp>
          </p:grpSp>
          <p:cxnSp>
            <p:nvCxnSpPr>
              <p:cNvPr id="204" name="Conector recto 203">
                <a:extLst>
                  <a:ext uri="{FF2B5EF4-FFF2-40B4-BE49-F238E27FC236}">
                    <a16:creationId xmlns:a16="http://schemas.microsoft.com/office/drawing/2014/main" id="{A8CCEB52-FBA0-787E-BF1D-D54108AEB60D}"/>
                  </a:ext>
                </a:extLst>
              </p:cNvPr>
              <p:cNvCxnSpPr>
                <a:cxnSpLocks/>
              </p:cNvCxnSpPr>
              <p:nvPr/>
            </p:nvCxnSpPr>
            <p:spPr>
              <a:xfrm>
                <a:off x="6102674" y="3020479"/>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01" name="CuadroTexto 200">
              <a:extLst>
                <a:ext uri="{FF2B5EF4-FFF2-40B4-BE49-F238E27FC236}">
                  <a16:creationId xmlns:a16="http://schemas.microsoft.com/office/drawing/2014/main" id="{FFDCB57E-47F0-E0E9-373E-2DF3FFD169C4}"/>
                </a:ext>
              </a:extLst>
            </p:cNvPr>
            <p:cNvSpPr txBox="1"/>
            <p:nvPr/>
          </p:nvSpPr>
          <p:spPr>
            <a:xfrm>
              <a:off x="4808180" y="4550980"/>
              <a:ext cx="468942" cy="200055"/>
            </a:xfrm>
            <a:prstGeom prst="rect">
              <a:avLst/>
            </a:prstGeom>
            <a:noFill/>
          </p:spPr>
          <p:txBody>
            <a:bodyPr wrap="square" rtlCol="0">
              <a:spAutoFit/>
            </a:bodyPr>
            <a:lstStyle/>
            <a:p>
              <a:r>
                <a:rPr lang="es-ES_tradnl" sz="700" b="1" dirty="0"/>
                <a:t>211</a:t>
              </a:r>
              <a:endParaRPr lang="es-ES_tradnl" sz="400" b="1" dirty="0"/>
            </a:p>
          </p:txBody>
        </p:sp>
        <p:sp>
          <p:nvSpPr>
            <p:cNvPr id="202" name="CuadroTexto 201">
              <a:extLst>
                <a:ext uri="{FF2B5EF4-FFF2-40B4-BE49-F238E27FC236}">
                  <a16:creationId xmlns:a16="http://schemas.microsoft.com/office/drawing/2014/main" id="{5560D7A2-C05F-796E-09DC-11312E11AC8D}"/>
                </a:ext>
              </a:extLst>
            </p:cNvPr>
            <p:cNvSpPr txBox="1"/>
            <p:nvPr/>
          </p:nvSpPr>
          <p:spPr>
            <a:xfrm>
              <a:off x="5294138" y="4548103"/>
              <a:ext cx="468942" cy="200055"/>
            </a:xfrm>
            <a:prstGeom prst="rect">
              <a:avLst/>
            </a:prstGeom>
            <a:noFill/>
          </p:spPr>
          <p:txBody>
            <a:bodyPr wrap="square" rtlCol="0">
              <a:spAutoFit/>
            </a:bodyPr>
            <a:lstStyle/>
            <a:p>
              <a:r>
                <a:rPr lang="es-ES_tradnl" sz="700" b="1" dirty="0"/>
                <a:t>(-)</a:t>
              </a:r>
              <a:endParaRPr lang="es-ES_tradnl" sz="400" b="1" dirty="0"/>
            </a:p>
          </p:txBody>
        </p:sp>
      </p:grpSp>
      <p:grpSp>
        <p:nvGrpSpPr>
          <p:cNvPr id="209" name="Grupo 208">
            <a:extLst>
              <a:ext uri="{FF2B5EF4-FFF2-40B4-BE49-F238E27FC236}">
                <a16:creationId xmlns:a16="http://schemas.microsoft.com/office/drawing/2014/main" id="{2A0BC7C2-697E-BADE-4242-179022961C58}"/>
              </a:ext>
            </a:extLst>
          </p:cNvPr>
          <p:cNvGrpSpPr/>
          <p:nvPr/>
        </p:nvGrpSpPr>
        <p:grpSpPr>
          <a:xfrm>
            <a:off x="9553610" y="4260086"/>
            <a:ext cx="954900" cy="371916"/>
            <a:chOff x="4808180" y="4410052"/>
            <a:chExt cx="954900" cy="338106"/>
          </a:xfrm>
        </p:grpSpPr>
        <p:grpSp>
          <p:nvGrpSpPr>
            <p:cNvPr id="210" name="Grupo 209">
              <a:extLst>
                <a:ext uri="{FF2B5EF4-FFF2-40B4-BE49-F238E27FC236}">
                  <a16:creationId xmlns:a16="http://schemas.microsoft.com/office/drawing/2014/main" id="{7F703072-6819-659E-CB0C-39952652303C}"/>
                </a:ext>
              </a:extLst>
            </p:cNvPr>
            <p:cNvGrpSpPr/>
            <p:nvPr/>
          </p:nvGrpSpPr>
          <p:grpSpPr>
            <a:xfrm>
              <a:off x="5041121" y="4410052"/>
              <a:ext cx="332373" cy="265153"/>
              <a:chOff x="5772150" y="3020479"/>
              <a:chExt cx="647700" cy="625215"/>
            </a:xfrm>
          </p:grpSpPr>
          <p:grpSp>
            <p:nvGrpSpPr>
              <p:cNvPr id="235" name="Group 80">
                <a:extLst>
                  <a:ext uri="{FF2B5EF4-FFF2-40B4-BE49-F238E27FC236}">
                    <a16:creationId xmlns:a16="http://schemas.microsoft.com/office/drawing/2014/main" id="{B6AF6EA5-9416-CF94-39BA-DB19264B3344}"/>
                  </a:ext>
                </a:extLst>
              </p:cNvPr>
              <p:cNvGrpSpPr>
                <a:grpSpLocks/>
              </p:cNvGrpSpPr>
              <p:nvPr/>
            </p:nvGrpSpPr>
            <p:grpSpPr bwMode="auto">
              <a:xfrm>
                <a:off x="5772150" y="3212306"/>
                <a:ext cx="647700" cy="433388"/>
                <a:chOff x="612" y="436"/>
                <a:chExt cx="408" cy="273"/>
              </a:xfrm>
            </p:grpSpPr>
            <p:sp>
              <p:nvSpPr>
                <p:cNvPr id="237" name="Rectangle 68">
                  <a:extLst>
                    <a:ext uri="{FF2B5EF4-FFF2-40B4-BE49-F238E27FC236}">
                      <a16:creationId xmlns:a16="http://schemas.microsoft.com/office/drawing/2014/main" id="{5C07744D-4E07-8103-E4F1-CE97D719B5CD}"/>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238" name="Line 30">
                  <a:extLst>
                    <a:ext uri="{FF2B5EF4-FFF2-40B4-BE49-F238E27FC236}">
                      <a16:creationId xmlns:a16="http://schemas.microsoft.com/office/drawing/2014/main" id="{A50CB9BC-A381-0491-9AB7-ECBBD9F14D7D}"/>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239" name="Line 31">
                  <a:extLst>
                    <a:ext uri="{FF2B5EF4-FFF2-40B4-BE49-F238E27FC236}">
                      <a16:creationId xmlns:a16="http://schemas.microsoft.com/office/drawing/2014/main" id="{D2FDF5FA-0EA5-86CA-5694-CAEB7D9D3F3C}"/>
                    </a:ext>
                  </a:extLst>
                </p:cNvPr>
                <p:cNvSpPr>
                  <a:spLocks noChangeShapeType="1"/>
                </p:cNvSpPr>
                <p:nvPr/>
              </p:nvSpPr>
              <p:spPr bwMode="auto">
                <a:xfrm>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dirty="0"/>
                </a:p>
              </p:txBody>
            </p:sp>
          </p:grpSp>
          <p:cxnSp>
            <p:nvCxnSpPr>
              <p:cNvPr id="236" name="Conector recto 235">
                <a:extLst>
                  <a:ext uri="{FF2B5EF4-FFF2-40B4-BE49-F238E27FC236}">
                    <a16:creationId xmlns:a16="http://schemas.microsoft.com/office/drawing/2014/main" id="{1FA386CF-8EF5-891C-3EAD-3E1ECAB68F71}"/>
                  </a:ext>
                </a:extLst>
              </p:cNvPr>
              <p:cNvCxnSpPr>
                <a:cxnSpLocks/>
              </p:cNvCxnSpPr>
              <p:nvPr/>
            </p:nvCxnSpPr>
            <p:spPr>
              <a:xfrm>
                <a:off x="6102674" y="3020479"/>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11" name="CuadroTexto 210">
              <a:extLst>
                <a:ext uri="{FF2B5EF4-FFF2-40B4-BE49-F238E27FC236}">
                  <a16:creationId xmlns:a16="http://schemas.microsoft.com/office/drawing/2014/main" id="{5D9DA40C-74A4-21BE-AD02-6E18F62D2765}"/>
                </a:ext>
              </a:extLst>
            </p:cNvPr>
            <p:cNvSpPr txBox="1"/>
            <p:nvPr/>
          </p:nvSpPr>
          <p:spPr>
            <a:xfrm>
              <a:off x="4808180" y="4550980"/>
              <a:ext cx="468942" cy="181868"/>
            </a:xfrm>
            <a:prstGeom prst="rect">
              <a:avLst/>
            </a:prstGeom>
            <a:noFill/>
          </p:spPr>
          <p:txBody>
            <a:bodyPr wrap="square" rtlCol="0">
              <a:spAutoFit/>
            </a:bodyPr>
            <a:lstStyle/>
            <a:p>
              <a:r>
                <a:rPr lang="es-ES_tradnl" sz="700" b="1" dirty="0"/>
                <a:t>213</a:t>
              </a:r>
              <a:endParaRPr lang="es-ES_tradnl" sz="400" b="1" dirty="0"/>
            </a:p>
          </p:txBody>
        </p:sp>
        <p:sp>
          <p:nvSpPr>
            <p:cNvPr id="220" name="CuadroTexto 219">
              <a:extLst>
                <a:ext uri="{FF2B5EF4-FFF2-40B4-BE49-F238E27FC236}">
                  <a16:creationId xmlns:a16="http://schemas.microsoft.com/office/drawing/2014/main" id="{5543466D-A71C-967C-4396-6CB4E13398C8}"/>
                </a:ext>
              </a:extLst>
            </p:cNvPr>
            <p:cNvSpPr txBox="1"/>
            <p:nvPr/>
          </p:nvSpPr>
          <p:spPr>
            <a:xfrm>
              <a:off x="5294138" y="4548103"/>
              <a:ext cx="468942" cy="200055"/>
            </a:xfrm>
            <a:prstGeom prst="rect">
              <a:avLst/>
            </a:prstGeom>
            <a:noFill/>
          </p:spPr>
          <p:txBody>
            <a:bodyPr wrap="square" rtlCol="0">
              <a:spAutoFit/>
            </a:bodyPr>
            <a:lstStyle/>
            <a:p>
              <a:r>
                <a:rPr lang="es-ES_tradnl" sz="700" b="1" dirty="0"/>
                <a:t>(-)</a:t>
              </a:r>
              <a:endParaRPr lang="es-ES_tradnl" sz="400" b="1" dirty="0"/>
            </a:p>
          </p:txBody>
        </p:sp>
      </p:grpSp>
      <p:grpSp>
        <p:nvGrpSpPr>
          <p:cNvPr id="240" name="Grupo 239">
            <a:extLst>
              <a:ext uri="{FF2B5EF4-FFF2-40B4-BE49-F238E27FC236}">
                <a16:creationId xmlns:a16="http://schemas.microsoft.com/office/drawing/2014/main" id="{1E4EC130-CEE4-E376-A125-6FE86B384A96}"/>
              </a:ext>
            </a:extLst>
          </p:cNvPr>
          <p:cNvGrpSpPr/>
          <p:nvPr/>
        </p:nvGrpSpPr>
        <p:grpSpPr>
          <a:xfrm>
            <a:off x="8126823" y="6259002"/>
            <a:ext cx="302156" cy="273479"/>
            <a:chOff x="3559489" y="4727275"/>
            <a:chExt cx="647700" cy="586226"/>
          </a:xfrm>
        </p:grpSpPr>
        <p:grpSp>
          <p:nvGrpSpPr>
            <p:cNvPr id="241" name="Group 54">
              <a:extLst>
                <a:ext uri="{FF2B5EF4-FFF2-40B4-BE49-F238E27FC236}">
                  <a16:creationId xmlns:a16="http://schemas.microsoft.com/office/drawing/2014/main" id="{BC9622B0-F0C2-574B-7EC7-6853E7B23997}"/>
                </a:ext>
              </a:extLst>
            </p:cNvPr>
            <p:cNvGrpSpPr>
              <a:grpSpLocks/>
            </p:cNvGrpSpPr>
            <p:nvPr/>
          </p:nvGrpSpPr>
          <p:grpSpPr bwMode="auto">
            <a:xfrm>
              <a:off x="3559489" y="4880113"/>
              <a:ext cx="647700" cy="433388"/>
              <a:chOff x="3288" y="3112"/>
              <a:chExt cx="408" cy="273"/>
            </a:xfrm>
          </p:grpSpPr>
          <p:sp>
            <p:nvSpPr>
              <p:cNvPr id="245" name="Rectangle 55">
                <a:extLst>
                  <a:ext uri="{FF2B5EF4-FFF2-40B4-BE49-F238E27FC236}">
                    <a16:creationId xmlns:a16="http://schemas.microsoft.com/office/drawing/2014/main" id="{44098178-7355-1221-DA73-70C73FBFB6C2}"/>
                  </a:ext>
                </a:extLst>
              </p:cNvPr>
              <p:cNvSpPr>
                <a:spLocks noChangeAspect="1" noChangeArrowheads="1"/>
              </p:cNvSpPr>
              <p:nvPr/>
            </p:nvSpPr>
            <p:spPr bwMode="auto">
              <a:xfrm>
                <a:off x="3288" y="3112"/>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246" name="Line 56">
                <a:extLst>
                  <a:ext uri="{FF2B5EF4-FFF2-40B4-BE49-F238E27FC236}">
                    <a16:creationId xmlns:a16="http://schemas.microsoft.com/office/drawing/2014/main" id="{B2335862-1EDD-8D6B-0D4F-3A9470119675}"/>
                  </a:ext>
                </a:extLst>
              </p:cNvPr>
              <p:cNvSpPr>
                <a:spLocks noChangeShapeType="1"/>
              </p:cNvSpPr>
              <p:nvPr/>
            </p:nvSpPr>
            <p:spPr bwMode="auto">
              <a:xfrm flipH="1">
                <a:off x="3288" y="3113"/>
                <a:ext cx="204" cy="27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247" name="Line 57">
                <a:extLst>
                  <a:ext uri="{FF2B5EF4-FFF2-40B4-BE49-F238E27FC236}">
                    <a16:creationId xmlns:a16="http://schemas.microsoft.com/office/drawing/2014/main" id="{02116678-14F1-DB53-1918-22AE84E36082}"/>
                  </a:ext>
                </a:extLst>
              </p:cNvPr>
              <p:cNvSpPr>
                <a:spLocks noChangeShapeType="1"/>
              </p:cNvSpPr>
              <p:nvPr/>
            </p:nvSpPr>
            <p:spPr bwMode="auto">
              <a:xfrm>
                <a:off x="3492" y="3113"/>
                <a:ext cx="204" cy="27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dirty="0"/>
              </a:p>
            </p:txBody>
          </p:sp>
        </p:grpSp>
        <p:sp>
          <p:nvSpPr>
            <p:cNvPr id="242" name="Elipse 241">
              <a:extLst>
                <a:ext uri="{FF2B5EF4-FFF2-40B4-BE49-F238E27FC236}">
                  <a16:creationId xmlns:a16="http://schemas.microsoft.com/office/drawing/2014/main" id="{088AA7DE-5E2A-A663-14DE-052F389928B0}"/>
                </a:ext>
              </a:extLst>
            </p:cNvPr>
            <p:cNvSpPr/>
            <p:nvPr/>
          </p:nvSpPr>
          <p:spPr>
            <a:xfrm>
              <a:off x="3714917" y="4727277"/>
              <a:ext cx="93441"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2800" dirty="0"/>
            </a:p>
          </p:txBody>
        </p:sp>
        <p:sp>
          <p:nvSpPr>
            <p:cNvPr id="243" name="Elipse 242">
              <a:extLst>
                <a:ext uri="{FF2B5EF4-FFF2-40B4-BE49-F238E27FC236}">
                  <a16:creationId xmlns:a16="http://schemas.microsoft.com/office/drawing/2014/main" id="{C16B1010-2D9D-599D-B289-969F1B773B91}"/>
                </a:ext>
              </a:extLst>
            </p:cNvPr>
            <p:cNvSpPr/>
            <p:nvPr/>
          </p:nvSpPr>
          <p:spPr>
            <a:xfrm>
              <a:off x="3833624" y="4727276"/>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2800"/>
            </a:p>
          </p:txBody>
        </p:sp>
        <p:sp>
          <p:nvSpPr>
            <p:cNvPr id="244" name="Elipse 243">
              <a:extLst>
                <a:ext uri="{FF2B5EF4-FFF2-40B4-BE49-F238E27FC236}">
                  <a16:creationId xmlns:a16="http://schemas.microsoft.com/office/drawing/2014/main" id="{A02466C0-566B-3D58-1E00-896E136EFF9E}"/>
                </a:ext>
              </a:extLst>
            </p:cNvPr>
            <p:cNvSpPr/>
            <p:nvPr/>
          </p:nvSpPr>
          <p:spPr>
            <a:xfrm>
              <a:off x="3952333" y="4727275"/>
              <a:ext cx="93441"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2800"/>
            </a:p>
          </p:txBody>
        </p:sp>
      </p:grpSp>
      <p:grpSp>
        <p:nvGrpSpPr>
          <p:cNvPr id="255" name="Grupo 254">
            <a:extLst>
              <a:ext uri="{FF2B5EF4-FFF2-40B4-BE49-F238E27FC236}">
                <a16:creationId xmlns:a16="http://schemas.microsoft.com/office/drawing/2014/main" id="{23D15DA1-443D-32B3-5606-7BE4CF6C0B42}"/>
              </a:ext>
            </a:extLst>
          </p:cNvPr>
          <p:cNvGrpSpPr/>
          <p:nvPr/>
        </p:nvGrpSpPr>
        <p:grpSpPr>
          <a:xfrm>
            <a:off x="7475631" y="5642582"/>
            <a:ext cx="302156" cy="320834"/>
            <a:chOff x="1998837" y="3020479"/>
            <a:chExt cx="647700" cy="625215"/>
          </a:xfrm>
        </p:grpSpPr>
        <p:grpSp>
          <p:nvGrpSpPr>
            <p:cNvPr id="256" name="Grupo 255">
              <a:extLst>
                <a:ext uri="{FF2B5EF4-FFF2-40B4-BE49-F238E27FC236}">
                  <a16:creationId xmlns:a16="http://schemas.microsoft.com/office/drawing/2014/main" id="{F258AF07-4534-2240-2777-ACDDF72EDC89}"/>
                </a:ext>
              </a:extLst>
            </p:cNvPr>
            <p:cNvGrpSpPr/>
            <p:nvPr/>
          </p:nvGrpSpPr>
          <p:grpSpPr>
            <a:xfrm>
              <a:off x="1998837" y="3020479"/>
              <a:ext cx="647700" cy="625215"/>
              <a:chOff x="3593397" y="3020479"/>
              <a:chExt cx="647700" cy="625215"/>
            </a:xfrm>
          </p:grpSpPr>
          <p:grpSp>
            <p:nvGrpSpPr>
              <p:cNvPr id="258" name="Group 80">
                <a:extLst>
                  <a:ext uri="{FF2B5EF4-FFF2-40B4-BE49-F238E27FC236}">
                    <a16:creationId xmlns:a16="http://schemas.microsoft.com/office/drawing/2014/main" id="{E7C1D3BD-900A-18EF-4701-8C0839C25E2B}"/>
                  </a:ext>
                </a:extLst>
              </p:cNvPr>
              <p:cNvGrpSpPr>
                <a:grpSpLocks/>
              </p:cNvGrpSpPr>
              <p:nvPr/>
            </p:nvGrpSpPr>
            <p:grpSpPr bwMode="auto">
              <a:xfrm>
                <a:off x="3593397" y="3212306"/>
                <a:ext cx="647700" cy="433388"/>
                <a:chOff x="612" y="436"/>
                <a:chExt cx="408" cy="273"/>
              </a:xfrm>
            </p:grpSpPr>
            <p:sp>
              <p:nvSpPr>
                <p:cNvPr id="260" name="Rectangle 68">
                  <a:extLst>
                    <a:ext uri="{FF2B5EF4-FFF2-40B4-BE49-F238E27FC236}">
                      <a16:creationId xmlns:a16="http://schemas.microsoft.com/office/drawing/2014/main" id="{F464C638-C5B5-AD95-9A4C-E5ABA82C1D8C}"/>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a:p>
              </p:txBody>
            </p:sp>
            <p:sp>
              <p:nvSpPr>
                <p:cNvPr id="261" name="Line 30">
                  <a:extLst>
                    <a:ext uri="{FF2B5EF4-FFF2-40B4-BE49-F238E27FC236}">
                      <a16:creationId xmlns:a16="http://schemas.microsoft.com/office/drawing/2014/main" id="{C55FBAFD-A622-DA1C-8AAA-D2E53139F26E}"/>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262" name="Line 31">
                  <a:extLst>
                    <a:ext uri="{FF2B5EF4-FFF2-40B4-BE49-F238E27FC236}">
                      <a16:creationId xmlns:a16="http://schemas.microsoft.com/office/drawing/2014/main" id="{8DC24071-B7B0-C04F-AB48-1DE0EF531FC0}"/>
                    </a:ext>
                  </a:extLst>
                </p:cNvPr>
                <p:cNvSpPr>
                  <a:spLocks noChangeShapeType="1"/>
                </p:cNvSpPr>
                <p:nvPr/>
              </p:nvSpPr>
              <p:spPr bwMode="auto">
                <a:xfrm>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dirty="0"/>
                </a:p>
              </p:txBody>
            </p:sp>
          </p:grpSp>
          <p:cxnSp>
            <p:nvCxnSpPr>
              <p:cNvPr id="259" name="Conector recto 258">
                <a:extLst>
                  <a:ext uri="{FF2B5EF4-FFF2-40B4-BE49-F238E27FC236}">
                    <a16:creationId xmlns:a16="http://schemas.microsoft.com/office/drawing/2014/main" id="{C9B43975-9A13-D9AD-6BFA-04E5C170E169}"/>
                  </a:ext>
                </a:extLst>
              </p:cNvPr>
              <p:cNvCxnSpPr>
                <a:cxnSpLocks/>
              </p:cNvCxnSpPr>
              <p:nvPr/>
            </p:nvCxnSpPr>
            <p:spPr>
              <a:xfrm>
                <a:off x="3917247" y="3020479"/>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57" name="Elipse 256">
              <a:extLst>
                <a:ext uri="{FF2B5EF4-FFF2-40B4-BE49-F238E27FC236}">
                  <a16:creationId xmlns:a16="http://schemas.microsoft.com/office/drawing/2014/main" id="{50051012-46BF-E551-A7DC-6404133DF459}"/>
                </a:ext>
              </a:extLst>
            </p:cNvPr>
            <p:cNvSpPr/>
            <p:nvPr/>
          </p:nvSpPr>
          <p:spPr>
            <a:xfrm>
              <a:off x="2043524" y="3334106"/>
              <a:ext cx="558325" cy="200967"/>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grpSp>
        <p:nvGrpSpPr>
          <p:cNvPr id="278" name="Grupo 277">
            <a:extLst>
              <a:ext uri="{FF2B5EF4-FFF2-40B4-BE49-F238E27FC236}">
                <a16:creationId xmlns:a16="http://schemas.microsoft.com/office/drawing/2014/main" id="{20B7D113-C8E2-D92C-2B78-52CEEF58AC07}"/>
              </a:ext>
            </a:extLst>
          </p:cNvPr>
          <p:cNvGrpSpPr/>
          <p:nvPr/>
        </p:nvGrpSpPr>
        <p:grpSpPr>
          <a:xfrm>
            <a:off x="7701427" y="5971612"/>
            <a:ext cx="461665" cy="260300"/>
            <a:chOff x="7701427" y="5971612"/>
            <a:chExt cx="461665" cy="260300"/>
          </a:xfrm>
        </p:grpSpPr>
        <p:grpSp>
          <p:nvGrpSpPr>
            <p:cNvPr id="263" name="Grupo 262">
              <a:extLst>
                <a:ext uri="{FF2B5EF4-FFF2-40B4-BE49-F238E27FC236}">
                  <a16:creationId xmlns:a16="http://schemas.microsoft.com/office/drawing/2014/main" id="{68C9A263-26F6-DB38-A8DF-002DB01205C1}"/>
                </a:ext>
              </a:extLst>
            </p:cNvPr>
            <p:cNvGrpSpPr/>
            <p:nvPr/>
          </p:nvGrpSpPr>
          <p:grpSpPr>
            <a:xfrm>
              <a:off x="7764171" y="5971612"/>
              <a:ext cx="302156" cy="260300"/>
              <a:chOff x="8404209" y="3048762"/>
              <a:chExt cx="535288" cy="461139"/>
            </a:xfrm>
          </p:grpSpPr>
          <p:sp>
            <p:nvSpPr>
              <p:cNvPr id="264" name="Rectangle 68">
                <a:extLst>
                  <a:ext uri="{FF2B5EF4-FFF2-40B4-BE49-F238E27FC236}">
                    <a16:creationId xmlns:a16="http://schemas.microsoft.com/office/drawing/2014/main" id="{C638EC0C-2872-245C-3CE2-65B050BD0577}"/>
                  </a:ext>
                </a:extLst>
              </p:cNvPr>
              <p:cNvSpPr>
                <a:spLocks noChangeAspect="1" noChangeArrowheads="1"/>
              </p:cNvSpPr>
              <p:nvPr/>
            </p:nvSpPr>
            <p:spPr bwMode="auto">
              <a:xfrm>
                <a:off x="8404209" y="3179336"/>
                <a:ext cx="535288" cy="330565"/>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265" name="Elipse 264">
                <a:extLst>
                  <a:ext uri="{FF2B5EF4-FFF2-40B4-BE49-F238E27FC236}">
                    <a16:creationId xmlns:a16="http://schemas.microsoft.com/office/drawing/2014/main" id="{E8E0D46F-882E-DED5-0954-18F6B302C8CD}"/>
                  </a:ext>
                </a:extLst>
              </p:cNvPr>
              <p:cNvSpPr/>
              <p:nvPr/>
            </p:nvSpPr>
            <p:spPr>
              <a:xfrm>
                <a:off x="8527882" y="3048762"/>
                <a:ext cx="84948" cy="9097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266" name="Elipse 265">
                <a:extLst>
                  <a:ext uri="{FF2B5EF4-FFF2-40B4-BE49-F238E27FC236}">
                    <a16:creationId xmlns:a16="http://schemas.microsoft.com/office/drawing/2014/main" id="{086C2AD3-840E-BCF0-F242-32A1E948A8C2}"/>
                  </a:ext>
                </a:extLst>
              </p:cNvPr>
              <p:cNvSpPr/>
              <p:nvPr/>
            </p:nvSpPr>
            <p:spPr>
              <a:xfrm>
                <a:off x="8639782" y="3048764"/>
                <a:ext cx="84948" cy="9097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267" name="Elipse 266">
                <a:extLst>
                  <a:ext uri="{FF2B5EF4-FFF2-40B4-BE49-F238E27FC236}">
                    <a16:creationId xmlns:a16="http://schemas.microsoft.com/office/drawing/2014/main" id="{1BC34E31-F9B3-C495-2D6E-C42B5299AF1A}"/>
                  </a:ext>
                </a:extLst>
              </p:cNvPr>
              <p:cNvSpPr/>
              <p:nvPr/>
            </p:nvSpPr>
            <p:spPr>
              <a:xfrm>
                <a:off x="8751683" y="3048764"/>
                <a:ext cx="84948" cy="9097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sp>
          <p:nvSpPr>
            <p:cNvPr id="268" name="CuadroTexto 267">
              <a:extLst>
                <a:ext uri="{FF2B5EF4-FFF2-40B4-BE49-F238E27FC236}">
                  <a16:creationId xmlns:a16="http://schemas.microsoft.com/office/drawing/2014/main" id="{ECF93A8E-F0B6-639F-155A-A19D81CFF391}"/>
                </a:ext>
              </a:extLst>
            </p:cNvPr>
            <p:cNvSpPr txBox="1"/>
            <p:nvPr/>
          </p:nvSpPr>
          <p:spPr>
            <a:xfrm rot="5400000">
              <a:off x="7834975" y="5847915"/>
              <a:ext cx="194569" cy="461665"/>
            </a:xfrm>
            <a:prstGeom prst="rect">
              <a:avLst/>
            </a:prstGeom>
            <a:noFill/>
          </p:spPr>
          <p:txBody>
            <a:bodyPr wrap="square" rtlCol="0">
              <a:spAutoFit/>
            </a:bodyPr>
            <a:lstStyle/>
            <a:p>
              <a:r>
                <a:rPr lang="es-ES_tradnl" sz="2400" dirty="0"/>
                <a:t>E</a:t>
              </a:r>
            </a:p>
          </p:txBody>
        </p:sp>
      </p:grpSp>
      <p:grpSp>
        <p:nvGrpSpPr>
          <p:cNvPr id="269" name="Grupo 268">
            <a:extLst>
              <a:ext uri="{FF2B5EF4-FFF2-40B4-BE49-F238E27FC236}">
                <a16:creationId xmlns:a16="http://schemas.microsoft.com/office/drawing/2014/main" id="{D442AFA6-072A-9BEA-F1D7-2EA6A658AFF0}"/>
              </a:ext>
            </a:extLst>
          </p:cNvPr>
          <p:cNvGrpSpPr/>
          <p:nvPr/>
        </p:nvGrpSpPr>
        <p:grpSpPr>
          <a:xfrm>
            <a:off x="8324065" y="6546448"/>
            <a:ext cx="500126" cy="260672"/>
            <a:chOff x="7596108" y="3212306"/>
            <a:chExt cx="1072065" cy="558773"/>
          </a:xfrm>
        </p:grpSpPr>
        <p:grpSp>
          <p:nvGrpSpPr>
            <p:cNvPr id="270" name="Group 80">
              <a:extLst>
                <a:ext uri="{FF2B5EF4-FFF2-40B4-BE49-F238E27FC236}">
                  <a16:creationId xmlns:a16="http://schemas.microsoft.com/office/drawing/2014/main" id="{E15E68E7-88D6-6229-7FDE-B2EB9AFF483C}"/>
                </a:ext>
              </a:extLst>
            </p:cNvPr>
            <p:cNvGrpSpPr>
              <a:grpSpLocks/>
            </p:cNvGrpSpPr>
            <p:nvPr/>
          </p:nvGrpSpPr>
          <p:grpSpPr bwMode="auto">
            <a:xfrm>
              <a:off x="8020473" y="3212306"/>
              <a:ext cx="647700" cy="433388"/>
              <a:chOff x="612" y="436"/>
              <a:chExt cx="408" cy="273"/>
            </a:xfrm>
          </p:grpSpPr>
          <p:sp>
            <p:nvSpPr>
              <p:cNvPr id="272" name="Rectangle 68">
                <a:extLst>
                  <a:ext uri="{FF2B5EF4-FFF2-40B4-BE49-F238E27FC236}">
                    <a16:creationId xmlns:a16="http://schemas.microsoft.com/office/drawing/2014/main" id="{563F8ED8-949F-587B-E156-5176D622FF67}"/>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273" name="Line 30">
                <a:extLst>
                  <a:ext uri="{FF2B5EF4-FFF2-40B4-BE49-F238E27FC236}">
                    <a16:creationId xmlns:a16="http://schemas.microsoft.com/office/drawing/2014/main" id="{4347EEC9-64B4-652E-46C8-C69E2E8E7DF0}"/>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274" name="Line 31">
                <a:extLst>
                  <a:ext uri="{FF2B5EF4-FFF2-40B4-BE49-F238E27FC236}">
                    <a16:creationId xmlns:a16="http://schemas.microsoft.com/office/drawing/2014/main" id="{B762C18B-E674-985C-887D-4F7EB7AFF35A}"/>
                  </a:ext>
                </a:extLst>
              </p:cNvPr>
              <p:cNvSpPr>
                <a:spLocks noChangeShapeType="1"/>
              </p:cNvSpPr>
              <p:nvPr/>
            </p:nvSpPr>
            <p:spPr bwMode="auto">
              <a:xfrm>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sp>
          <p:nvSpPr>
            <p:cNvPr id="271" name="CuadroTexto 270">
              <a:extLst>
                <a:ext uri="{FF2B5EF4-FFF2-40B4-BE49-F238E27FC236}">
                  <a16:creationId xmlns:a16="http://schemas.microsoft.com/office/drawing/2014/main" id="{56DB3187-AA31-33BB-38DB-AFDE49CE71A8}"/>
                </a:ext>
              </a:extLst>
            </p:cNvPr>
            <p:cNvSpPr txBox="1"/>
            <p:nvPr/>
          </p:nvSpPr>
          <p:spPr>
            <a:xfrm>
              <a:off x="7596108" y="3408219"/>
              <a:ext cx="614280" cy="362860"/>
            </a:xfrm>
            <a:prstGeom prst="rect">
              <a:avLst/>
            </a:prstGeom>
            <a:noFill/>
          </p:spPr>
          <p:txBody>
            <a:bodyPr wrap="square" rtlCol="0">
              <a:spAutoFit/>
            </a:bodyPr>
            <a:lstStyle/>
            <a:p>
              <a:r>
                <a:rPr lang="es-ES_tradnl" sz="500" dirty="0"/>
                <a:t>213</a:t>
              </a:r>
            </a:p>
          </p:txBody>
        </p:sp>
      </p:grpSp>
      <p:sp>
        <p:nvSpPr>
          <p:cNvPr id="275" name="Elipse 274">
            <a:extLst>
              <a:ext uri="{FF2B5EF4-FFF2-40B4-BE49-F238E27FC236}">
                <a16:creationId xmlns:a16="http://schemas.microsoft.com/office/drawing/2014/main" id="{7F4E8B72-A262-4ADF-8351-466A142BFCF2}"/>
              </a:ext>
            </a:extLst>
          </p:cNvPr>
          <p:cNvSpPr/>
          <p:nvPr/>
        </p:nvSpPr>
        <p:spPr>
          <a:xfrm>
            <a:off x="8592283" y="6476020"/>
            <a:ext cx="43591" cy="466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2800" dirty="0"/>
          </a:p>
        </p:txBody>
      </p:sp>
      <p:sp>
        <p:nvSpPr>
          <p:cNvPr id="276" name="Elipse 275">
            <a:extLst>
              <a:ext uri="{FF2B5EF4-FFF2-40B4-BE49-F238E27FC236}">
                <a16:creationId xmlns:a16="http://schemas.microsoft.com/office/drawing/2014/main" id="{C5EACC78-A490-DB73-8B83-40ABAD8461F9}"/>
              </a:ext>
            </a:extLst>
          </p:cNvPr>
          <p:cNvSpPr/>
          <p:nvPr/>
        </p:nvSpPr>
        <p:spPr>
          <a:xfrm>
            <a:off x="8647661" y="6476019"/>
            <a:ext cx="43591" cy="466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2800"/>
          </a:p>
        </p:txBody>
      </p:sp>
      <p:sp>
        <p:nvSpPr>
          <p:cNvPr id="277" name="Elipse 276">
            <a:extLst>
              <a:ext uri="{FF2B5EF4-FFF2-40B4-BE49-F238E27FC236}">
                <a16:creationId xmlns:a16="http://schemas.microsoft.com/office/drawing/2014/main" id="{F26152A4-AA00-D671-3C4B-7E638A3C4555}"/>
              </a:ext>
            </a:extLst>
          </p:cNvPr>
          <p:cNvSpPr/>
          <p:nvPr/>
        </p:nvSpPr>
        <p:spPr>
          <a:xfrm>
            <a:off x="8703039" y="6476019"/>
            <a:ext cx="43591" cy="4668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2800"/>
          </a:p>
        </p:txBody>
      </p:sp>
      <p:sp>
        <p:nvSpPr>
          <p:cNvPr id="279" name="Elipse 278">
            <a:extLst>
              <a:ext uri="{FF2B5EF4-FFF2-40B4-BE49-F238E27FC236}">
                <a16:creationId xmlns:a16="http://schemas.microsoft.com/office/drawing/2014/main" id="{8044C21E-358F-7C3B-106E-9746FA4641BE}"/>
              </a:ext>
            </a:extLst>
          </p:cNvPr>
          <p:cNvSpPr/>
          <p:nvPr/>
        </p:nvSpPr>
        <p:spPr>
          <a:xfrm>
            <a:off x="9729086" y="3314159"/>
            <a:ext cx="201880" cy="19888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s-CL" dirty="0"/>
              <a:t>3</a:t>
            </a:r>
          </a:p>
        </p:txBody>
      </p:sp>
      <p:grpSp>
        <p:nvGrpSpPr>
          <p:cNvPr id="280" name="Grupo 279">
            <a:extLst>
              <a:ext uri="{FF2B5EF4-FFF2-40B4-BE49-F238E27FC236}">
                <a16:creationId xmlns:a16="http://schemas.microsoft.com/office/drawing/2014/main" id="{6474A837-8E37-1FBD-CE1E-CF12DE1CE101}"/>
              </a:ext>
            </a:extLst>
          </p:cNvPr>
          <p:cNvGrpSpPr/>
          <p:nvPr/>
        </p:nvGrpSpPr>
        <p:grpSpPr>
          <a:xfrm rot="3246792">
            <a:off x="5977239" y="4549223"/>
            <a:ext cx="842418" cy="1110043"/>
            <a:chOff x="7091829" y="1513726"/>
            <a:chExt cx="560054" cy="619079"/>
          </a:xfrm>
        </p:grpSpPr>
        <p:sp>
          <p:nvSpPr>
            <p:cNvPr id="281" name="Line 22">
              <a:extLst>
                <a:ext uri="{FF2B5EF4-FFF2-40B4-BE49-F238E27FC236}">
                  <a16:creationId xmlns:a16="http://schemas.microsoft.com/office/drawing/2014/main" id="{2F5F8995-5B79-D722-D1E9-0B1A2E7E4920}"/>
                </a:ext>
              </a:extLst>
            </p:cNvPr>
            <p:cNvSpPr>
              <a:spLocks noChangeShapeType="1"/>
            </p:cNvSpPr>
            <p:nvPr/>
          </p:nvSpPr>
          <p:spPr bwMode="auto">
            <a:xfrm rot="15016307">
              <a:off x="7371856" y="1242374"/>
              <a:ext cx="0" cy="560054"/>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282" name="Line 23">
              <a:extLst>
                <a:ext uri="{FF2B5EF4-FFF2-40B4-BE49-F238E27FC236}">
                  <a16:creationId xmlns:a16="http://schemas.microsoft.com/office/drawing/2014/main" id="{FE366403-5258-65C4-9E1C-21BE10F6EF9F}"/>
                </a:ext>
              </a:extLst>
            </p:cNvPr>
            <p:cNvSpPr>
              <a:spLocks noChangeShapeType="1"/>
            </p:cNvSpPr>
            <p:nvPr/>
          </p:nvSpPr>
          <p:spPr bwMode="auto">
            <a:xfrm rot="15016307" flipH="1">
              <a:off x="7280354" y="1650878"/>
              <a:ext cx="274303"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283" name="Text Box 26">
              <a:extLst>
                <a:ext uri="{FF2B5EF4-FFF2-40B4-BE49-F238E27FC236}">
                  <a16:creationId xmlns:a16="http://schemas.microsoft.com/office/drawing/2014/main" id="{11A39712-6A8A-92D7-53C4-66F69EAC276D}"/>
                </a:ext>
              </a:extLst>
            </p:cNvPr>
            <p:cNvSpPr txBox="1">
              <a:spLocks noChangeArrowheads="1"/>
            </p:cNvSpPr>
            <p:nvPr/>
          </p:nvSpPr>
          <p:spPr bwMode="auto">
            <a:xfrm rot="15016307">
              <a:off x="7398699" y="1731833"/>
              <a:ext cx="155736" cy="173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s-ES" altLang="es-CL" sz="1100" b="1" dirty="0"/>
                <a:t>P</a:t>
              </a:r>
            </a:p>
          </p:txBody>
        </p:sp>
        <p:sp>
          <p:nvSpPr>
            <p:cNvPr id="284" name="Line 27">
              <a:extLst>
                <a:ext uri="{FF2B5EF4-FFF2-40B4-BE49-F238E27FC236}">
                  <a16:creationId xmlns:a16="http://schemas.microsoft.com/office/drawing/2014/main" id="{820426EA-5754-7049-8FEB-FDF30890EF3F}"/>
                </a:ext>
              </a:extLst>
            </p:cNvPr>
            <p:cNvSpPr>
              <a:spLocks noChangeShapeType="1"/>
            </p:cNvSpPr>
            <p:nvPr/>
          </p:nvSpPr>
          <p:spPr bwMode="auto">
            <a:xfrm rot="15016307" flipH="1">
              <a:off x="7403994" y="1995654"/>
              <a:ext cx="274303"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grpSp>
      <p:grpSp>
        <p:nvGrpSpPr>
          <p:cNvPr id="288" name="Grupo 287">
            <a:extLst>
              <a:ext uri="{FF2B5EF4-FFF2-40B4-BE49-F238E27FC236}">
                <a16:creationId xmlns:a16="http://schemas.microsoft.com/office/drawing/2014/main" id="{F60E6CA7-8340-20A3-7274-3E9771F1F37F}"/>
              </a:ext>
            </a:extLst>
          </p:cNvPr>
          <p:cNvGrpSpPr/>
          <p:nvPr/>
        </p:nvGrpSpPr>
        <p:grpSpPr>
          <a:xfrm>
            <a:off x="5708470" y="1173692"/>
            <a:ext cx="1343639" cy="969315"/>
            <a:chOff x="6220923" y="1457101"/>
            <a:chExt cx="834294" cy="601867"/>
          </a:xfrm>
        </p:grpSpPr>
        <p:sp>
          <p:nvSpPr>
            <p:cNvPr id="289" name="CuadroTexto 288">
              <a:extLst>
                <a:ext uri="{FF2B5EF4-FFF2-40B4-BE49-F238E27FC236}">
                  <a16:creationId xmlns:a16="http://schemas.microsoft.com/office/drawing/2014/main" id="{5977CA34-45FE-7CF4-D7C8-A5E297FB7AC4}"/>
                </a:ext>
              </a:extLst>
            </p:cNvPr>
            <p:cNvSpPr txBox="1"/>
            <p:nvPr/>
          </p:nvSpPr>
          <p:spPr>
            <a:xfrm>
              <a:off x="6467768" y="1526449"/>
              <a:ext cx="224742" cy="169277"/>
            </a:xfrm>
            <a:prstGeom prst="rect">
              <a:avLst/>
            </a:prstGeom>
            <a:noFill/>
          </p:spPr>
          <p:txBody>
            <a:bodyPr wrap="none" rtlCol="0">
              <a:spAutoFit/>
            </a:bodyPr>
            <a:lstStyle/>
            <a:p>
              <a:r>
                <a:rPr lang="es-ES_tradnl" sz="500" dirty="0"/>
                <a:t>G</a:t>
              </a:r>
            </a:p>
          </p:txBody>
        </p:sp>
        <p:sp>
          <p:nvSpPr>
            <p:cNvPr id="290" name="CuadroTexto 289">
              <a:extLst>
                <a:ext uri="{FF2B5EF4-FFF2-40B4-BE49-F238E27FC236}">
                  <a16:creationId xmlns:a16="http://schemas.microsoft.com/office/drawing/2014/main" id="{C1AA5ABB-940D-2517-7464-9C8F0F2BB9BB}"/>
                </a:ext>
              </a:extLst>
            </p:cNvPr>
            <p:cNvSpPr txBox="1"/>
            <p:nvPr/>
          </p:nvSpPr>
          <p:spPr>
            <a:xfrm>
              <a:off x="6250580" y="1656358"/>
              <a:ext cx="224742" cy="169277"/>
            </a:xfrm>
            <a:prstGeom prst="rect">
              <a:avLst/>
            </a:prstGeom>
            <a:noFill/>
          </p:spPr>
          <p:txBody>
            <a:bodyPr wrap="none" rtlCol="0">
              <a:spAutoFit/>
            </a:bodyPr>
            <a:lstStyle/>
            <a:p>
              <a:r>
                <a:rPr lang="es-ES_tradnl" sz="500" dirty="0"/>
                <a:t>G</a:t>
              </a:r>
            </a:p>
          </p:txBody>
        </p:sp>
        <p:cxnSp>
          <p:nvCxnSpPr>
            <p:cNvPr id="291" name="Conector recto 290">
              <a:extLst>
                <a:ext uri="{FF2B5EF4-FFF2-40B4-BE49-F238E27FC236}">
                  <a16:creationId xmlns:a16="http://schemas.microsoft.com/office/drawing/2014/main" id="{BBFC0635-C003-2F0B-8FA5-DB6D1FF90205}"/>
                </a:ext>
              </a:extLst>
            </p:cNvPr>
            <p:cNvCxnSpPr>
              <a:cxnSpLocks/>
            </p:cNvCxnSpPr>
            <p:nvPr/>
          </p:nvCxnSpPr>
          <p:spPr>
            <a:xfrm flipH="1">
              <a:off x="6613941" y="1594323"/>
              <a:ext cx="104945" cy="1972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2" name="Conector recto 291">
              <a:extLst>
                <a:ext uri="{FF2B5EF4-FFF2-40B4-BE49-F238E27FC236}">
                  <a16:creationId xmlns:a16="http://schemas.microsoft.com/office/drawing/2014/main" id="{15D6EE5D-96F1-8841-F465-333AE8F258EF}"/>
                </a:ext>
              </a:extLst>
            </p:cNvPr>
            <p:cNvCxnSpPr>
              <a:cxnSpLocks/>
            </p:cNvCxnSpPr>
            <p:nvPr/>
          </p:nvCxnSpPr>
          <p:spPr>
            <a:xfrm flipH="1">
              <a:off x="6693241" y="1594626"/>
              <a:ext cx="22459" cy="8933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3" name="Conector recto 292">
              <a:extLst>
                <a:ext uri="{FF2B5EF4-FFF2-40B4-BE49-F238E27FC236}">
                  <a16:creationId xmlns:a16="http://schemas.microsoft.com/office/drawing/2014/main" id="{FCF2560A-D6C9-1D81-0A27-108A4C7AB7D6}"/>
                </a:ext>
              </a:extLst>
            </p:cNvPr>
            <p:cNvCxnSpPr>
              <a:cxnSpLocks/>
            </p:cNvCxnSpPr>
            <p:nvPr/>
          </p:nvCxnSpPr>
          <p:spPr>
            <a:xfrm flipV="1">
              <a:off x="6313065" y="1724882"/>
              <a:ext cx="25234" cy="10941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4" name="Conector recto 293">
              <a:extLst>
                <a:ext uri="{FF2B5EF4-FFF2-40B4-BE49-F238E27FC236}">
                  <a16:creationId xmlns:a16="http://schemas.microsoft.com/office/drawing/2014/main" id="{340F86ED-E6CC-ADBA-DCB6-0D66752A4D85}"/>
                </a:ext>
              </a:extLst>
            </p:cNvPr>
            <p:cNvCxnSpPr>
              <a:cxnSpLocks/>
            </p:cNvCxnSpPr>
            <p:nvPr/>
          </p:nvCxnSpPr>
          <p:spPr>
            <a:xfrm flipV="1">
              <a:off x="6313065" y="1825635"/>
              <a:ext cx="62412" cy="7572"/>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5" name="Conector recto de flecha 294">
              <a:extLst>
                <a:ext uri="{FF2B5EF4-FFF2-40B4-BE49-F238E27FC236}">
                  <a16:creationId xmlns:a16="http://schemas.microsoft.com/office/drawing/2014/main" id="{FFD66D26-86A3-DBFE-AE05-0D5F85A711FD}"/>
                </a:ext>
              </a:extLst>
            </p:cNvPr>
            <p:cNvCxnSpPr>
              <a:cxnSpLocks/>
            </p:cNvCxnSpPr>
            <p:nvPr/>
          </p:nvCxnSpPr>
          <p:spPr>
            <a:xfrm flipV="1">
              <a:off x="6696427" y="1667375"/>
              <a:ext cx="358790" cy="16072"/>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6" name="Conector recto de flecha 295">
              <a:extLst>
                <a:ext uri="{FF2B5EF4-FFF2-40B4-BE49-F238E27FC236}">
                  <a16:creationId xmlns:a16="http://schemas.microsoft.com/office/drawing/2014/main" id="{D70ED361-C5DE-2869-8ACD-C03FE49FF3B8}"/>
                </a:ext>
              </a:extLst>
            </p:cNvPr>
            <p:cNvCxnSpPr>
              <a:cxnSpLocks/>
            </p:cNvCxnSpPr>
            <p:nvPr/>
          </p:nvCxnSpPr>
          <p:spPr>
            <a:xfrm flipH="1">
              <a:off x="6220923" y="1829421"/>
              <a:ext cx="147200" cy="229547"/>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297" name="Grupo 296">
              <a:extLst>
                <a:ext uri="{FF2B5EF4-FFF2-40B4-BE49-F238E27FC236}">
                  <a16:creationId xmlns:a16="http://schemas.microsoft.com/office/drawing/2014/main" id="{8FCA8D54-9115-F1F2-1090-7533A08A1082}"/>
                </a:ext>
              </a:extLst>
            </p:cNvPr>
            <p:cNvGrpSpPr/>
            <p:nvPr/>
          </p:nvGrpSpPr>
          <p:grpSpPr>
            <a:xfrm rot="19551806">
              <a:off x="6295750" y="1457101"/>
              <a:ext cx="351462" cy="178878"/>
              <a:chOff x="6475746" y="3084303"/>
              <a:chExt cx="1213341" cy="561391"/>
            </a:xfrm>
          </p:grpSpPr>
          <p:grpSp>
            <p:nvGrpSpPr>
              <p:cNvPr id="298" name="Group 80">
                <a:extLst>
                  <a:ext uri="{FF2B5EF4-FFF2-40B4-BE49-F238E27FC236}">
                    <a16:creationId xmlns:a16="http://schemas.microsoft.com/office/drawing/2014/main" id="{C02672C2-C7CB-B748-F220-271466EE2721}"/>
                  </a:ext>
                </a:extLst>
              </p:cNvPr>
              <p:cNvGrpSpPr>
                <a:grpSpLocks/>
              </p:cNvGrpSpPr>
              <p:nvPr/>
            </p:nvGrpSpPr>
            <p:grpSpPr bwMode="auto">
              <a:xfrm>
                <a:off x="6475746" y="3212306"/>
                <a:ext cx="647700" cy="433388"/>
                <a:chOff x="612" y="436"/>
                <a:chExt cx="408" cy="273"/>
              </a:xfrm>
            </p:grpSpPr>
            <p:sp>
              <p:nvSpPr>
                <p:cNvPr id="310" name="Rectangle 68">
                  <a:extLst>
                    <a:ext uri="{FF2B5EF4-FFF2-40B4-BE49-F238E27FC236}">
                      <a16:creationId xmlns:a16="http://schemas.microsoft.com/office/drawing/2014/main" id="{51D85518-85BE-6F5D-A99C-B8836C35C10D}"/>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200"/>
                </a:p>
              </p:txBody>
            </p:sp>
            <p:sp>
              <p:nvSpPr>
                <p:cNvPr id="311" name="Line 30">
                  <a:extLst>
                    <a:ext uri="{FF2B5EF4-FFF2-40B4-BE49-F238E27FC236}">
                      <a16:creationId xmlns:a16="http://schemas.microsoft.com/office/drawing/2014/main" id="{1248EAF0-E9DB-F5A1-1D77-2AC72932C710}"/>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sz="1000"/>
                </a:p>
              </p:txBody>
            </p:sp>
          </p:grpSp>
          <p:sp>
            <p:nvSpPr>
              <p:cNvPr id="299" name="CuadroTexto 298">
                <a:extLst>
                  <a:ext uri="{FF2B5EF4-FFF2-40B4-BE49-F238E27FC236}">
                    <a16:creationId xmlns:a16="http://schemas.microsoft.com/office/drawing/2014/main" id="{3BBC94D4-418D-1DFF-3ED8-EDB9D432ADE7}"/>
                  </a:ext>
                </a:extLst>
              </p:cNvPr>
              <p:cNvSpPr txBox="1"/>
              <p:nvPr/>
            </p:nvSpPr>
            <p:spPr>
              <a:xfrm>
                <a:off x="6503085" y="3152796"/>
                <a:ext cx="1186002" cy="449821"/>
              </a:xfrm>
              <a:prstGeom prst="rect">
                <a:avLst/>
              </a:prstGeom>
              <a:noFill/>
            </p:spPr>
            <p:txBody>
              <a:bodyPr wrap="square" rtlCol="0">
                <a:spAutoFit/>
              </a:bodyPr>
              <a:lstStyle/>
              <a:p>
                <a:r>
                  <a:rPr lang="es-ES_tradnl" sz="900" dirty="0"/>
                  <a:t>SF</a:t>
                </a:r>
                <a:endParaRPr lang="es-ES_tradnl" sz="1200" dirty="0"/>
              </a:p>
            </p:txBody>
          </p:sp>
          <p:sp>
            <p:nvSpPr>
              <p:cNvPr id="300" name="Elipse 299">
                <a:extLst>
                  <a:ext uri="{FF2B5EF4-FFF2-40B4-BE49-F238E27FC236}">
                    <a16:creationId xmlns:a16="http://schemas.microsoft.com/office/drawing/2014/main" id="{9EF95A32-F377-42AC-D103-C8522E77D79C}"/>
                  </a:ext>
                </a:extLst>
              </p:cNvPr>
              <p:cNvSpPr/>
              <p:nvPr/>
            </p:nvSpPr>
            <p:spPr>
              <a:xfrm>
                <a:off x="6693802" y="3084306"/>
                <a:ext cx="77226" cy="8270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1000"/>
              </a:p>
            </p:txBody>
          </p:sp>
          <p:sp>
            <p:nvSpPr>
              <p:cNvPr id="301" name="Elipse 300">
                <a:extLst>
                  <a:ext uri="{FF2B5EF4-FFF2-40B4-BE49-F238E27FC236}">
                    <a16:creationId xmlns:a16="http://schemas.microsoft.com/office/drawing/2014/main" id="{AC35C03E-E81D-1B8D-E15E-57669E664809}"/>
                  </a:ext>
                </a:extLst>
              </p:cNvPr>
              <p:cNvSpPr/>
              <p:nvPr/>
            </p:nvSpPr>
            <p:spPr>
              <a:xfrm>
                <a:off x="6805703" y="3084303"/>
                <a:ext cx="77226" cy="82704"/>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1000"/>
              </a:p>
            </p:txBody>
          </p:sp>
          <p:grpSp>
            <p:nvGrpSpPr>
              <p:cNvPr id="302" name="Group 525">
                <a:extLst>
                  <a:ext uri="{FF2B5EF4-FFF2-40B4-BE49-F238E27FC236}">
                    <a16:creationId xmlns:a16="http://schemas.microsoft.com/office/drawing/2014/main" id="{E6F5254F-3027-3446-31F6-E03554A46FA0}"/>
                  </a:ext>
                </a:extLst>
              </p:cNvPr>
              <p:cNvGrpSpPr>
                <a:grpSpLocks/>
              </p:cNvGrpSpPr>
              <p:nvPr/>
            </p:nvGrpSpPr>
            <p:grpSpPr bwMode="auto">
              <a:xfrm>
                <a:off x="6476573" y="3545612"/>
                <a:ext cx="647700" cy="73025"/>
                <a:chOff x="1946" y="1638"/>
                <a:chExt cx="354" cy="69"/>
              </a:xfrm>
            </p:grpSpPr>
            <p:sp>
              <p:nvSpPr>
                <p:cNvPr id="303" name="AutoShape 526">
                  <a:extLst>
                    <a:ext uri="{FF2B5EF4-FFF2-40B4-BE49-F238E27FC236}">
                      <a16:creationId xmlns:a16="http://schemas.microsoft.com/office/drawing/2014/main" id="{0A06C93E-BEC2-8688-0CCF-2B4F681CA0BD}"/>
                    </a:ext>
                  </a:extLst>
                </p:cNvPr>
                <p:cNvSpPr>
                  <a:spLocks noChangeArrowheads="1"/>
                </p:cNvSpPr>
                <p:nvPr/>
              </p:nvSpPr>
              <p:spPr bwMode="auto">
                <a:xfrm>
                  <a:off x="1946"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00"/>
                </a:p>
              </p:txBody>
            </p:sp>
            <p:sp>
              <p:nvSpPr>
                <p:cNvPr id="304" name="AutoShape 527">
                  <a:extLst>
                    <a:ext uri="{FF2B5EF4-FFF2-40B4-BE49-F238E27FC236}">
                      <a16:creationId xmlns:a16="http://schemas.microsoft.com/office/drawing/2014/main" id="{D24994AA-2271-AA29-375F-CA8BCED26B75}"/>
                    </a:ext>
                  </a:extLst>
                </p:cNvPr>
                <p:cNvSpPr>
                  <a:spLocks noChangeArrowheads="1"/>
                </p:cNvSpPr>
                <p:nvPr/>
              </p:nvSpPr>
              <p:spPr bwMode="auto">
                <a:xfrm flipV="1">
                  <a:off x="1995"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00"/>
                </a:p>
              </p:txBody>
            </p:sp>
            <p:sp>
              <p:nvSpPr>
                <p:cNvPr id="305" name="AutoShape 528">
                  <a:extLst>
                    <a:ext uri="{FF2B5EF4-FFF2-40B4-BE49-F238E27FC236}">
                      <a16:creationId xmlns:a16="http://schemas.microsoft.com/office/drawing/2014/main" id="{D6A07424-E5FB-7B4C-195A-8F0052105F2C}"/>
                    </a:ext>
                  </a:extLst>
                </p:cNvPr>
                <p:cNvSpPr>
                  <a:spLocks noChangeArrowheads="1"/>
                </p:cNvSpPr>
                <p:nvPr/>
              </p:nvSpPr>
              <p:spPr bwMode="auto">
                <a:xfrm>
                  <a:off x="2043"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00"/>
                </a:p>
              </p:txBody>
            </p:sp>
            <p:sp>
              <p:nvSpPr>
                <p:cNvPr id="306" name="AutoShape 529">
                  <a:extLst>
                    <a:ext uri="{FF2B5EF4-FFF2-40B4-BE49-F238E27FC236}">
                      <a16:creationId xmlns:a16="http://schemas.microsoft.com/office/drawing/2014/main" id="{BB7AA034-0516-8E0A-17D7-D47654097AC9}"/>
                    </a:ext>
                  </a:extLst>
                </p:cNvPr>
                <p:cNvSpPr>
                  <a:spLocks noChangeArrowheads="1"/>
                </p:cNvSpPr>
                <p:nvPr/>
              </p:nvSpPr>
              <p:spPr bwMode="auto">
                <a:xfrm flipV="1">
                  <a:off x="2091"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00"/>
                </a:p>
              </p:txBody>
            </p:sp>
            <p:sp>
              <p:nvSpPr>
                <p:cNvPr id="307" name="AutoShape 530">
                  <a:extLst>
                    <a:ext uri="{FF2B5EF4-FFF2-40B4-BE49-F238E27FC236}">
                      <a16:creationId xmlns:a16="http://schemas.microsoft.com/office/drawing/2014/main" id="{02029E90-3342-4060-F9F3-24672A82D31D}"/>
                    </a:ext>
                  </a:extLst>
                </p:cNvPr>
                <p:cNvSpPr>
                  <a:spLocks noChangeArrowheads="1"/>
                </p:cNvSpPr>
                <p:nvPr/>
              </p:nvSpPr>
              <p:spPr bwMode="auto">
                <a:xfrm>
                  <a:off x="2139" y="1638"/>
                  <a:ext cx="65"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00"/>
                </a:p>
              </p:txBody>
            </p:sp>
            <p:sp>
              <p:nvSpPr>
                <p:cNvPr id="308" name="AutoShape 531">
                  <a:extLst>
                    <a:ext uri="{FF2B5EF4-FFF2-40B4-BE49-F238E27FC236}">
                      <a16:creationId xmlns:a16="http://schemas.microsoft.com/office/drawing/2014/main" id="{C5A2E617-0805-E3ED-1372-291EDEDC3B59}"/>
                    </a:ext>
                  </a:extLst>
                </p:cNvPr>
                <p:cNvSpPr>
                  <a:spLocks noChangeArrowheads="1"/>
                </p:cNvSpPr>
                <p:nvPr/>
              </p:nvSpPr>
              <p:spPr bwMode="auto">
                <a:xfrm flipV="1">
                  <a:off x="2188"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00"/>
                </a:p>
              </p:txBody>
            </p:sp>
            <p:sp>
              <p:nvSpPr>
                <p:cNvPr id="309" name="AutoShape 532">
                  <a:extLst>
                    <a:ext uri="{FF2B5EF4-FFF2-40B4-BE49-F238E27FC236}">
                      <a16:creationId xmlns:a16="http://schemas.microsoft.com/office/drawing/2014/main" id="{D8D0CFA4-279A-27F7-83EF-A9C5D341BDB9}"/>
                    </a:ext>
                  </a:extLst>
                </p:cNvPr>
                <p:cNvSpPr>
                  <a:spLocks noChangeArrowheads="1"/>
                </p:cNvSpPr>
                <p:nvPr/>
              </p:nvSpPr>
              <p:spPr bwMode="auto">
                <a:xfrm>
                  <a:off x="2236"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00"/>
                </a:p>
              </p:txBody>
            </p:sp>
          </p:grpSp>
        </p:grpSp>
      </p:grpSp>
      <p:grpSp>
        <p:nvGrpSpPr>
          <p:cNvPr id="37" name="Grupo 36">
            <a:extLst>
              <a:ext uri="{FF2B5EF4-FFF2-40B4-BE49-F238E27FC236}">
                <a16:creationId xmlns:a16="http://schemas.microsoft.com/office/drawing/2014/main" id="{712F0528-82E6-5012-127F-4D7917AE0F76}"/>
              </a:ext>
            </a:extLst>
          </p:cNvPr>
          <p:cNvGrpSpPr/>
          <p:nvPr/>
        </p:nvGrpSpPr>
        <p:grpSpPr>
          <a:xfrm>
            <a:off x="6640686" y="4706542"/>
            <a:ext cx="431070" cy="404718"/>
            <a:chOff x="7807569" y="2798879"/>
            <a:chExt cx="431070" cy="404718"/>
          </a:xfrm>
        </p:grpSpPr>
        <p:sp>
          <p:nvSpPr>
            <p:cNvPr id="52" name="Elipse 51">
              <a:extLst>
                <a:ext uri="{FF2B5EF4-FFF2-40B4-BE49-F238E27FC236}">
                  <a16:creationId xmlns:a16="http://schemas.microsoft.com/office/drawing/2014/main" id="{4BEBB791-DDFA-F85F-2CD0-57F22DC717F0}"/>
                </a:ext>
              </a:extLst>
            </p:cNvPr>
            <p:cNvSpPr/>
            <p:nvPr/>
          </p:nvSpPr>
          <p:spPr>
            <a:xfrm>
              <a:off x="7807569" y="2798879"/>
              <a:ext cx="422031" cy="404718"/>
            </a:xfrm>
            <a:prstGeom prst="ellipse">
              <a:avLst/>
            </a:prstGeom>
            <a:solidFill>
              <a:srgbClr val="C0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53" name="CuadroTexto 52">
              <a:extLst>
                <a:ext uri="{FF2B5EF4-FFF2-40B4-BE49-F238E27FC236}">
                  <a16:creationId xmlns:a16="http://schemas.microsoft.com/office/drawing/2014/main" id="{A4EA1C6C-EC74-F2C3-A7F2-88A4C251B621}"/>
                </a:ext>
              </a:extLst>
            </p:cNvPr>
            <p:cNvSpPr txBox="1"/>
            <p:nvPr/>
          </p:nvSpPr>
          <p:spPr>
            <a:xfrm>
              <a:off x="7811919" y="2816572"/>
              <a:ext cx="426720" cy="369332"/>
            </a:xfrm>
            <a:prstGeom prst="rect">
              <a:avLst/>
            </a:prstGeom>
            <a:noFill/>
          </p:spPr>
          <p:txBody>
            <a:bodyPr wrap="none" rtlCol="0">
              <a:spAutoFit/>
            </a:bodyPr>
            <a:lstStyle/>
            <a:p>
              <a:r>
                <a:rPr lang="es-CL" dirty="0">
                  <a:solidFill>
                    <a:schemeClr val="bg1"/>
                  </a:solidFill>
                </a:rPr>
                <a:t>B3</a:t>
              </a:r>
            </a:p>
          </p:txBody>
        </p:sp>
      </p:grpSp>
    </p:spTree>
    <p:extLst>
      <p:ext uri="{BB962C8B-B14F-4D97-AF65-F5344CB8AC3E}">
        <p14:creationId xmlns:p14="http://schemas.microsoft.com/office/powerpoint/2010/main" val="223758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A85C04-BDB5-C4B5-C8FF-1A48401B84EF}"/>
            </a:ext>
          </a:extLst>
        </p:cNvPr>
        <p:cNvGrpSpPr/>
        <p:nvPr/>
      </p:nvGrpSpPr>
      <p:grpSpPr>
        <a:xfrm>
          <a:off x="0" y="0"/>
          <a:ext cx="0" cy="0"/>
          <a:chOff x="0" y="0"/>
          <a:chExt cx="0" cy="0"/>
        </a:xfrm>
      </p:grpSpPr>
      <p:pic>
        <p:nvPicPr>
          <p:cNvPr id="33" name="Imagen 32">
            <a:extLst>
              <a:ext uri="{FF2B5EF4-FFF2-40B4-BE49-F238E27FC236}">
                <a16:creationId xmlns:a16="http://schemas.microsoft.com/office/drawing/2014/main" id="{7A6A3D29-0194-3091-3730-E32BA04E07EB}"/>
              </a:ext>
            </a:extLst>
          </p:cNvPr>
          <p:cNvPicPr>
            <a:picLocks noChangeAspect="1"/>
          </p:cNvPicPr>
          <p:nvPr/>
        </p:nvPicPr>
        <p:blipFill rotWithShape="1">
          <a:blip r:embed="rId2"/>
          <a:srcRect l="14420"/>
          <a:stretch/>
        </p:blipFill>
        <p:spPr>
          <a:xfrm>
            <a:off x="4486939" y="1190258"/>
            <a:ext cx="7657243" cy="5622432"/>
          </a:xfrm>
          <a:prstGeom prst="rect">
            <a:avLst/>
          </a:prstGeom>
          <a:ln>
            <a:solidFill>
              <a:schemeClr val="tx1"/>
            </a:solidFill>
          </a:ln>
        </p:spPr>
      </p:pic>
      <p:grpSp>
        <p:nvGrpSpPr>
          <p:cNvPr id="4" name="Grupo 3">
            <a:extLst>
              <a:ext uri="{FF2B5EF4-FFF2-40B4-BE49-F238E27FC236}">
                <a16:creationId xmlns:a16="http://schemas.microsoft.com/office/drawing/2014/main" id="{9BA50339-20BA-873B-03D9-DCB63AC99EDD}"/>
              </a:ext>
            </a:extLst>
          </p:cNvPr>
          <p:cNvGrpSpPr/>
          <p:nvPr/>
        </p:nvGrpSpPr>
        <p:grpSpPr>
          <a:xfrm>
            <a:off x="0" y="85738"/>
            <a:ext cx="12192000" cy="996711"/>
            <a:chOff x="0" y="85738"/>
            <a:chExt cx="12192000" cy="996711"/>
          </a:xfrm>
        </p:grpSpPr>
        <p:sp>
          <p:nvSpPr>
            <p:cNvPr id="5" name="TextBox 4">
              <a:extLst>
                <a:ext uri="{FF2B5EF4-FFF2-40B4-BE49-F238E27FC236}">
                  <a16:creationId xmlns:a16="http://schemas.microsoft.com/office/drawing/2014/main" id="{2958E03A-98CB-68E1-1500-F9179A50F616}"/>
                </a:ext>
              </a:extLst>
            </p:cNvPr>
            <p:cNvSpPr txBox="1">
              <a:spLocks noChangeArrowheads="1"/>
            </p:cNvSpPr>
            <p:nvPr/>
          </p:nvSpPr>
          <p:spPr bwMode="auto">
            <a:xfrm>
              <a:off x="2672556" y="277132"/>
              <a:ext cx="68468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CONCEPTO DE LA OPERACIÓN</a:t>
              </a:r>
            </a:p>
          </p:txBody>
        </p:sp>
        <p:pic>
          <p:nvPicPr>
            <p:cNvPr id="6" name="Imagen 5" descr="IMG_4532.JPG">
              <a:extLst>
                <a:ext uri="{FF2B5EF4-FFF2-40B4-BE49-F238E27FC236}">
                  <a16:creationId xmlns:a16="http://schemas.microsoft.com/office/drawing/2014/main" id="{CC7B74C7-EE96-786C-7900-B31018CFB9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B65F8CF7-1319-EA5A-F08D-8ACEEF9C2B65}"/>
                </a:ext>
              </a:extLst>
            </p:cNvPr>
            <p:cNvSpPr/>
            <p:nvPr/>
          </p:nvSpPr>
          <p:spPr>
            <a:xfrm>
              <a:off x="0" y="902536"/>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grpSp>
        <p:nvGrpSpPr>
          <p:cNvPr id="154" name="Grupo 153">
            <a:extLst>
              <a:ext uri="{FF2B5EF4-FFF2-40B4-BE49-F238E27FC236}">
                <a16:creationId xmlns:a16="http://schemas.microsoft.com/office/drawing/2014/main" id="{64F0A1A1-1C15-3823-1BAA-05CF343781C2}"/>
              </a:ext>
            </a:extLst>
          </p:cNvPr>
          <p:cNvGrpSpPr/>
          <p:nvPr/>
        </p:nvGrpSpPr>
        <p:grpSpPr>
          <a:xfrm>
            <a:off x="11296832" y="1305475"/>
            <a:ext cx="768040" cy="750797"/>
            <a:chOff x="-114967" y="-136813"/>
            <a:chExt cx="1498714" cy="1466033"/>
          </a:xfrm>
        </p:grpSpPr>
        <p:pic>
          <p:nvPicPr>
            <p:cNvPr id="155" name="Imagen 154">
              <a:extLst>
                <a:ext uri="{FF2B5EF4-FFF2-40B4-BE49-F238E27FC236}">
                  <a16:creationId xmlns:a16="http://schemas.microsoft.com/office/drawing/2014/main" id="{465EA080-A5C3-FEDA-8C88-5D0886EAB4DE}"/>
                </a:ext>
              </a:extLst>
            </p:cNvPr>
            <p:cNvPicPr/>
            <p:nvPr/>
          </p:nvPicPr>
          <p:blipFill>
            <a:blip r:embed="rId4" cstate="print">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89818" y="4583"/>
              <a:ext cx="1108024" cy="1050177"/>
            </a:xfrm>
            <a:prstGeom prst="rect">
              <a:avLst/>
            </a:prstGeom>
          </p:spPr>
        </p:pic>
        <p:sp>
          <p:nvSpPr>
            <p:cNvPr id="156" name="CuadroTexto 13">
              <a:extLst>
                <a:ext uri="{FF2B5EF4-FFF2-40B4-BE49-F238E27FC236}">
                  <a16:creationId xmlns:a16="http://schemas.microsoft.com/office/drawing/2014/main" id="{7A8493CF-6F85-6BC0-97F1-CF0E2C79C6EC}"/>
                </a:ext>
              </a:extLst>
            </p:cNvPr>
            <p:cNvSpPr txBox="1"/>
            <p:nvPr/>
          </p:nvSpPr>
          <p:spPr>
            <a:xfrm>
              <a:off x="333586" y="-136813"/>
              <a:ext cx="582439"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N</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57" name="CuadroTexto 14">
              <a:extLst>
                <a:ext uri="{FF2B5EF4-FFF2-40B4-BE49-F238E27FC236}">
                  <a16:creationId xmlns:a16="http://schemas.microsoft.com/office/drawing/2014/main" id="{4CE63019-3C30-21D5-309C-1213A8296227}"/>
                </a:ext>
              </a:extLst>
            </p:cNvPr>
            <p:cNvSpPr txBox="1"/>
            <p:nvPr/>
          </p:nvSpPr>
          <p:spPr>
            <a:xfrm>
              <a:off x="838845" y="304988"/>
              <a:ext cx="544902"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E</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58" name="CuadroTexto 15">
              <a:extLst>
                <a:ext uri="{FF2B5EF4-FFF2-40B4-BE49-F238E27FC236}">
                  <a16:creationId xmlns:a16="http://schemas.microsoft.com/office/drawing/2014/main" id="{E4E66069-6F0D-5D5D-7CAD-2BF2D991AA90}"/>
                </a:ext>
              </a:extLst>
            </p:cNvPr>
            <p:cNvSpPr txBox="1"/>
            <p:nvPr/>
          </p:nvSpPr>
          <p:spPr>
            <a:xfrm>
              <a:off x="380789" y="848440"/>
              <a:ext cx="491724"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S</a:t>
              </a:r>
              <a:endParaRPr lang="es-CL" sz="1200" b="1" dirty="0">
                <a:effectLst/>
                <a:latin typeface="Courier New" panose="02070309020205020404" pitchFamily="49" charset="0"/>
                <a:ea typeface="Calibri" panose="020F0502020204030204" pitchFamily="34" charset="0"/>
                <a:cs typeface="Times New Roman (Cuerpo en alfa"/>
              </a:endParaRPr>
            </a:p>
          </p:txBody>
        </p:sp>
        <p:sp>
          <p:nvSpPr>
            <p:cNvPr id="159" name="CuadroTexto 16">
              <a:extLst>
                <a:ext uri="{FF2B5EF4-FFF2-40B4-BE49-F238E27FC236}">
                  <a16:creationId xmlns:a16="http://schemas.microsoft.com/office/drawing/2014/main" id="{E46C8873-4976-45DA-4323-71EACF4A03CB}"/>
                </a:ext>
              </a:extLst>
            </p:cNvPr>
            <p:cNvSpPr txBox="1"/>
            <p:nvPr/>
          </p:nvSpPr>
          <p:spPr>
            <a:xfrm>
              <a:off x="-114967" y="315621"/>
              <a:ext cx="585565" cy="480780"/>
            </a:xfrm>
            <a:prstGeom prst="rect">
              <a:avLst/>
            </a:prstGeom>
            <a:noFill/>
          </p:spPr>
          <p:txBody>
            <a:bodyPr wrap="none" rtlCol="0">
              <a:spAutoFit/>
            </a:bodyPr>
            <a:lstStyle/>
            <a:p>
              <a:pPr algn="ctr"/>
              <a:r>
                <a:rPr lang="es-ES_tradnl" sz="1000" b="1" kern="1200" dirty="0">
                  <a:effectLst/>
                  <a:latin typeface="Apple Chancery" panose="03020702040506060504" pitchFamily="66" charset="-79"/>
                  <a:ea typeface="Calibri" panose="020F0502020204030204" pitchFamily="34" charset="0"/>
                  <a:cs typeface="Times New Roman (Cuerpo en alfa"/>
                </a:rPr>
                <a:t>W</a:t>
              </a:r>
              <a:endParaRPr lang="es-CL" sz="1200" b="1" dirty="0">
                <a:effectLst/>
                <a:latin typeface="Courier New" panose="02070309020205020404" pitchFamily="49" charset="0"/>
                <a:ea typeface="Calibri" panose="020F0502020204030204" pitchFamily="34" charset="0"/>
                <a:cs typeface="Times New Roman (Cuerpo en alfa"/>
              </a:endParaRPr>
            </a:p>
          </p:txBody>
        </p:sp>
      </p:grpSp>
      <p:sp>
        <p:nvSpPr>
          <p:cNvPr id="52" name="CuadroTexto 51">
            <a:extLst>
              <a:ext uri="{FF2B5EF4-FFF2-40B4-BE49-F238E27FC236}">
                <a16:creationId xmlns:a16="http://schemas.microsoft.com/office/drawing/2014/main" id="{C4344CBD-37E4-D118-6998-16A1E45267DA}"/>
              </a:ext>
            </a:extLst>
          </p:cNvPr>
          <p:cNvSpPr txBox="1"/>
          <p:nvPr/>
        </p:nvSpPr>
        <p:spPr>
          <a:xfrm>
            <a:off x="1" y="1092986"/>
            <a:ext cx="4402673" cy="6001643"/>
          </a:xfrm>
          <a:prstGeom prst="rect">
            <a:avLst/>
          </a:prstGeom>
          <a:noFill/>
        </p:spPr>
        <p:txBody>
          <a:bodyPr wrap="square" rtlCol="0">
            <a:spAutoFit/>
          </a:bodyPr>
          <a:lstStyle/>
          <a:p>
            <a:pPr algn="just"/>
            <a:r>
              <a:rPr lang="es-ES_tradnl" sz="1200" b="1" u="sng" dirty="0"/>
              <a:t>Fase 3 MANTENCIÓN:</a:t>
            </a:r>
          </a:p>
          <a:p>
            <a:pPr algn="just"/>
            <a:endParaRPr lang="es-ES_tradnl" sz="1200" b="1" dirty="0">
              <a:solidFill>
                <a:srgbClr val="FF0000"/>
              </a:solidFill>
            </a:endParaRPr>
          </a:p>
          <a:p>
            <a:pPr algn="just"/>
            <a:r>
              <a:rPr lang="es-ES_tradnl" sz="1200" b="1" dirty="0">
                <a:solidFill>
                  <a:srgbClr val="FF0000"/>
                </a:solidFill>
              </a:rPr>
              <a:t>Esta fase inicia con </a:t>
            </a:r>
            <a:r>
              <a:rPr lang="es-ES_tradnl" sz="1200" dirty="0" err="1"/>
              <a:t>Bn</a:t>
            </a:r>
            <a:r>
              <a:rPr lang="es-ES_tradnl" sz="1200" dirty="0"/>
              <a:t> con aeropuerto conquistado y </a:t>
            </a:r>
            <a:r>
              <a:rPr lang="es-ES_tradnl" sz="1200" b="1" dirty="0">
                <a:solidFill>
                  <a:srgbClr val="FF0000"/>
                </a:solidFill>
              </a:rPr>
              <a:t>termina con </a:t>
            </a:r>
            <a:r>
              <a:rPr lang="es-ES_tradnl" sz="1200" dirty="0"/>
              <a:t>infraestructura CSSA (Área soporte de Servicio de combate) en Aeropuerto.</a:t>
            </a:r>
          </a:p>
          <a:p>
            <a:pPr algn="just"/>
            <a:r>
              <a:rPr lang="es-ES_tradnl" sz="1200" b="1" dirty="0">
                <a:solidFill>
                  <a:srgbClr val="FF0000"/>
                </a:solidFill>
              </a:rPr>
              <a:t>Eventos críticos durante esta</a:t>
            </a:r>
            <a:r>
              <a:rPr lang="es-ES_tradnl" sz="1200" dirty="0"/>
              <a:t> fase: CSSA en </a:t>
            </a:r>
            <a:r>
              <a:rPr lang="es-ES_tradnl" sz="1200" dirty="0" err="1"/>
              <a:t>Obj</a:t>
            </a:r>
            <a:r>
              <a:rPr lang="es-ES_tradnl" sz="1200" dirty="0"/>
              <a:t> B.</a:t>
            </a:r>
          </a:p>
          <a:p>
            <a:pPr algn="just"/>
            <a:endParaRPr lang="es-ES_tradnl" sz="1200" dirty="0"/>
          </a:p>
          <a:p>
            <a:pPr marL="228600" indent="-228600" algn="just">
              <a:buAutoNum type="arabicPeriod"/>
            </a:pPr>
            <a:r>
              <a:rPr lang="es-ES_tradnl" sz="1200" dirty="0">
                <a:solidFill>
                  <a:prstClr val="black"/>
                </a:solidFill>
              </a:rPr>
              <a:t>Inicialmente, las unidades del </a:t>
            </a:r>
            <a:r>
              <a:rPr lang="es-ES_tradnl" sz="1200" dirty="0" err="1">
                <a:solidFill>
                  <a:prstClr val="black"/>
                </a:solidFill>
              </a:rPr>
              <a:t>Bn</a:t>
            </a:r>
            <a:r>
              <a:rPr lang="es-ES_tradnl" sz="1200" dirty="0">
                <a:solidFill>
                  <a:prstClr val="black"/>
                </a:solidFill>
              </a:rPr>
              <a:t> se reorganizarán y sincronizarán medios disponibles para asegurar </a:t>
            </a:r>
            <a:r>
              <a:rPr lang="es-ES_tradnl" sz="1200" dirty="0" err="1">
                <a:solidFill>
                  <a:prstClr val="black"/>
                </a:solidFill>
              </a:rPr>
              <a:t>obj</a:t>
            </a:r>
            <a:r>
              <a:rPr lang="es-ES_tradnl" sz="1200" dirty="0">
                <a:solidFill>
                  <a:prstClr val="black"/>
                </a:solidFill>
              </a:rPr>
              <a:t>. B. </a:t>
            </a:r>
          </a:p>
          <a:p>
            <a:pPr marL="228600" indent="-228600" algn="just">
              <a:buAutoNum type="arabicPeriod"/>
            </a:pPr>
            <a:r>
              <a:rPr lang="es-ES_tradnl" sz="1200" dirty="0">
                <a:solidFill>
                  <a:prstClr val="black"/>
                </a:solidFill>
              </a:rPr>
              <a:t>Posteriormente, se establecerán anillos de seguridad, detección y destrucción, estableciendo una defensa con bloqueos en AA.</a:t>
            </a:r>
          </a:p>
          <a:p>
            <a:pPr marL="228600" indent="-228600" algn="just">
              <a:buAutoNum type="arabicPeriod"/>
            </a:pPr>
            <a:r>
              <a:rPr lang="es-ES_tradnl" sz="1200" dirty="0">
                <a:solidFill>
                  <a:prstClr val="black"/>
                </a:solidFill>
              </a:rPr>
              <a:t>Finalmente, el </a:t>
            </a:r>
            <a:r>
              <a:rPr lang="es-ES_tradnl" sz="1200" dirty="0" err="1">
                <a:solidFill>
                  <a:prstClr val="black"/>
                </a:solidFill>
              </a:rPr>
              <a:t>Bn</a:t>
            </a:r>
            <a:r>
              <a:rPr lang="es-ES_tradnl" sz="1200" dirty="0">
                <a:solidFill>
                  <a:prstClr val="black"/>
                </a:solidFill>
              </a:rPr>
              <a:t> reorganizado y asegurando </a:t>
            </a:r>
            <a:r>
              <a:rPr lang="es-ES_tradnl" sz="1200" dirty="0" err="1">
                <a:solidFill>
                  <a:prstClr val="black"/>
                </a:solidFill>
              </a:rPr>
              <a:t>Obj</a:t>
            </a:r>
            <a:r>
              <a:rPr lang="es-ES_tradnl" sz="1200" dirty="0">
                <a:solidFill>
                  <a:prstClr val="black"/>
                </a:solidFill>
              </a:rPr>
              <a:t>. B permitirá que CSSA opere desde aeropuerto Rio Grande.</a:t>
            </a:r>
          </a:p>
          <a:p>
            <a:pPr algn="just"/>
            <a:r>
              <a:rPr lang="es-ES_tradnl" sz="1200" dirty="0"/>
              <a:t> </a:t>
            </a:r>
          </a:p>
          <a:p>
            <a:pPr marL="285750" indent="-285750" algn="just">
              <a:buFont typeface="Wingdings" pitchFamily="2" charset="2"/>
              <a:buChar char="q"/>
            </a:pPr>
            <a:r>
              <a:rPr lang="es-ES_tradnl" sz="1200" dirty="0"/>
              <a:t>TAREAS EP:</a:t>
            </a:r>
          </a:p>
          <a:p>
            <a:pPr algn="just"/>
            <a:r>
              <a:rPr lang="es-ES_tradnl" sz="1200" dirty="0"/>
              <a:t>1.- Bloquear AA Sector Norte ruta RN3, HCSO. </a:t>
            </a:r>
            <a:r>
              <a:rPr lang="es-ES_tradnl" sz="1200" b="1" dirty="0"/>
              <a:t>P: </a:t>
            </a:r>
            <a:r>
              <a:rPr lang="es-ES_tradnl" sz="1200" dirty="0"/>
              <a:t>Impedir contraataques de unidades aisladas. </a:t>
            </a:r>
            <a:endParaRPr lang="es-ES_tradnl" sz="1200" b="1" dirty="0"/>
          </a:p>
          <a:p>
            <a:pPr algn="just"/>
            <a:r>
              <a:rPr lang="es-ES_tradnl" sz="1200" dirty="0"/>
              <a:t>2.- Cubrir AA Sector Norte RN3 HCSO, cercanía AA6 para activar NAI 04 	</a:t>
            </a:r>
            <a:r>
              <a:rPr lang="es-ES_tradnl" sz="1200" b="1" dirty="0"/>
              <a:t>P: </a:t>
            </a:r>
            <a:r>
              <a:rPr lang="es-ES_tradnl" sz="1200" dirty="0"/>
              <a:t>Guiar CAS – NGS ante refuerzo desde el norte.</a:t>
            </a:r>
          </a:p>
          <a:p>
            <a:pPr marL="285750" indent="-285750" algn="just">
              <a:buFont typeface="Wingdings" pitchFamily="2" charset="2"/>
              <a:buChar char="q"/>
            </a:pPr>
            <a:r>
              <a:rPr lang="es-ES_tradnl" sz="1200" dirty="0"/>
              <a:t>TAREAS A1:</a:t>
            </a:r>
          </a:p>
          <a:p>
            <a:pPr algn="just"/>
            <a:r>
              <a:rPr lang="es-ES_tradnl" sz="1200" dirty="0"/>
              <a:t>Bloquear AA Sector Sur – </a:t>
            </a:r>
            <a:r>
              <a:rPr lang="es-ES_tradnl" sz="1200" dirty="0" err="1"/>
              <a:t>Weste</a:t>
            </a:r>
            <a:r>
              <a:rPr lang="es-ES_tradnl" sz="1200" dirty="0"/>
              <a:t> Ruta RN3 al sur de Rio Grande, HCSO </a:t>
            </a:r>
            <a:r>
              <a:rPr lang="es-ES_tradnl" sz="1200" b="1" dirty="0"/>
              <a:t>P: </a:t>
            </a:r>
            <a:r>
              <a:rPr lang="es-ES_tradnl" sz="1200" dirty="0"/>
              <a:t>Impedir contraataques de unidades aisladas. </a:t>
            </a:r>
          </a:p>
          <a:p>
            <a:pPr marL="285750" indent="-285750" algn="just">
              <a:buFont typeface="Wingdings" pitchFamily="2" charset="2"/>
              <a:buChar char="q"/>
            </a:pPr>
            <a:r>
              <a:rPr lang="es-ES_tradnl" sz="1200" dirty="0"/>
              <a:t>TAREAS A2:</a:t>
            </a:r>
          </a:p>
          <a:p>
            <a:pPr algn="just"/>
            <a:r>
              <a:rPr lang="es-ES_tradnl" sz="1200" dirty="0"/>
              <a:t>Bloquear AA Sector puente Ruta RN7 al Este de Rio Grande, HCSO </a:t>
            </a:r>
            <a:r>
              <a:rPr lang="es-ES_tradnl" sz="1200" b="1" dirty="0"/>
              <a:t>	P: </a:t>
            </a:r>
            <a:r>
              <a:rPr lang="es-ES_tradnl" sz="1200" dirty="0"/>
              <a:t>Impedir contraataques de unidades aisladas.</a:t>
            </a:r>
          </a:p>
          <a:p>
            <a:pPr marL="285750" indent="-285750" algn="just">
              <a:buFont typeface="Wingdings" pitchFamily="2" charset="2"/>
              <a:buChar char="q"/>
            </a:pPr>
            <a:r>
              <a:rPr lang="es-ES_tradnl" sz="1200" dirty="0"/>
              <a:t>TAREAS A3:</a:t>
            </a:r>
          </a:p>
          <a:p>
            <a:pPr algn="just"/>
            <a:r>
              <a:rPr lang="es-ES_tradnl" sz="1200" dirty="0"/>
              <a:t>Cubrir posición para activación de TAI 3, 4 y 5 </a:t>
            </a:r>
            <a:r>
              <a:rPr lang="es-ES_tradnl" sz="1200" b="1" dirty="0"/>
              <a:t>P: </a:t>
            </a:r>
            <a:r>
              <a:rPr lang="es-ES_tradnl" sz="1200" dirty="0" err="1"/>
              <a:t>Interdictar</a:t>
            </a:r>
            <a:r>
              <a:rPr lang="es-ES_tradnl" sz="1200" dirty="0"/>
              <a:t> avance de refuerzos desde el norte.</a:t>
            </a:r>
          </a:p>
          <a:p>
            <a:pPr marL="285750" indent="-285750" algn="just">
              <a:buFont typeface="Wingdings" pitchFamily="2" charset="2"/>
              <a:buChar char="q"/>
            </a:pPr>
            <a:r>
              <a:rPr lang="es-ES_tradnl" sz="1200" dirty="0"/>
              <a:t>TAREAS A4</a:t>
            </a:r>
          </a:p>
          <a:p>
            <a:pPr algn="just"/>
            <a:r>
              <a:rPr lang="es-ES_tradnl" sz="1200" dirty="0"/>
              <a:t>Estar en condiciones de apoyar </a:t>
            </a:r>
            <a:r>
              <a:rPr lang="es-ES_tradnl" sz="1200" dirty="0" err="1"/>
              <a:t>Ptos</a:t>
            </a:r>
            <a:r>
              <a:rPr lang="es-ES_tradnl" sz="1200" dirty="0"/>
              <a:t> de Bloqueo HCSO </a:t>
            </a:r>
            <a:r>
              <a:rPr lang="es-ES_tradnl" sz="1200" b="1" dirty="0"/>
              <a:t>	P: </a:t>
            </a:r>
            <a:r>
              <a:rPr lang="es-ES_tradnl" sz="1200" dirty="0"/>
              <a:t>Impedir contraataques de unidades aisladas.</a:t>
            </a:r>
          </a:p>
        </p:txBody>
      </p:sp>
      <p:grpSp>
        <p:nvGrpSpPr>
          <p:cNvPr id="37" name="Grupo 36">
            <a:extLst>
              <a:ext uri="{FF2B5EF4-FFF2-40B4-BE49-F238E27FC236}">
                <a16:creationId xmlns:a16="http://schemas.microsoft.com/office/drawing/2014/main" id="{B3FD341D-116A-EF12-3B1C-DD50D2BF3025}"/>
              </a:ext>
            </a:extLst>
          </p:cNvPr>
          <p:cNvGrpSpPr/>
          <p:nvPr/>
        </p:nvGrpSpPr>
        <p:grpSpPr>
          <a:xfrm>
            <a:off x="7140189" y="1232376"/>
            <a:ext cx="560054" cy="619079"/>
            <a:chOff x="7091829" y="1513726"/>
            <a:chExt cx="560054" cy="619079"/>
          </a:xfrm>
        </p:grpSpPr>
        <p:sp>
          <p:nvSpPr>
            <p:cNvPr id="169" name="Line 22">
              <a:extLst>
                <a:ext uri="{FF2B5EF4-FFF2-40B4-BE49-F238E27FC236}">
                  <a16:creationId xmlns:a16="http://schemas.microsoft.com/office/drawing/2014/main" id="{B0AD9611-9A49-A2F4-1D0D-A74B0A777C66}"/>
                </a:ext>
              </a:extLst>
            </p:cNvPr>
            <p:cNvSpPr>
              <a:spLocks noChangeShapeType="1"/>
            </p:cNvSpPr>
            <p:nvPr/>
          </p:nvSpPr>
          <p:spPr bwMode="auto">
            <a:xfrm rot="15016307">
              <a:off x="7371856" y="1242374"/>
              <a:ext cx="0" cy="560054"/>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170" name="Line 23">
              <a:extLst>
                <a:ext uri="{FF2B5EF4-FFF2-40B4-BE49-F238E27FC236}">
                  <a16:creationId xmlns:a16="http://schemas.microsoft.com/office/drawing/2014/main" id="{5E81E1FD-56FE-FD51-49C5-22618A02B09C}"/>
                </a:ext>
              </a:extLst>
            </p:cNvPr>
            <p:cNvSpPr>
              <a:spLocks noChangeShapeType="1"/>
            </p:cNvSpPr>
            <p:nvPr/>
          </p:nvSpPr>
          <p:spPr bwMode="auto">
            <a:xfrm rot="15016307" flipH="1">
              <a:off x="7280354" y="1650878"/>
              <a:ext cx="274303"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171" name="Text Box 26">
              <a:extLst>
                <a:ext uri="{FF2B5EF4-FFF2-40B4-BE49-F238E27FC236}">
                  <a16:creationId xmlns:a16="http://schemas.microsoft.com/office/drawing/2014/main" id="{0FF57F17-AE99-EFBA-F967-761C63B74EBD}"/>
                </a:ext>
              </a:extLst>
            </p:cNvPr>
            <p:cNvSpPr txBox="1">
              <a:spLocks noChangeArrowheads="1"/>
            </p:cNvSpPr>
            <p:nvPr/>
          </p:nvSpPr>
          <p:spPr bwMode="auto">
            <a:xfrm rot="15016307">
              <a:off x="7347367" y="1711072"/>
              <a:ext cx="25840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s-ES" altLang="es-CL" sz="800" b="1" dirty="0"/>
                <a:t>B</a:t>
              </a:r>
            </a:p>
          </p:txBody>
        </p:sp>
        <p:sp>
          <p:nvSpPr>
            <p:cNvPr id="172" name="Line 27">
              <a:extLst>
                <a:ext uri="{FF2B5EF4-FFF2-40B4-BE49-F238E27FC236}">
                  <a16:creationId xmlns:a16="http://schemas.microsoft.com/office/drawing/2014/main" id="{D02A0C69-8F7A-536B-78E2-9A8E9AE81FBF}"/>
                </a:ext>
              </a:extLst>
            </p:cNvPr>
            <p:cNvSpPr>
              <a:spLocks noChangeShapeType="1"/>
            </p:cNvSpPr>
            <p:nvPr/>
          </p:nvSpPr>
          <p:spPr bwMode="auto">
            <a:xfrm rot="15016307" flipH="1">
              <a:off x="7403994" y="1995654"/>
              <a:ext cx="274303"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grpSp>
      <p:grpSp>
        <p:nvGrpSpPr>
          <p:cNvPr id="38" name="Grupo 37">
            <a:extLst>
              <a:ext uri="{FF2B5EF4-FFF2-40B4-BE49-F238E27FC236}">
                <a16:creationId xmlns:a16="http://schemas.microsoft.com/office/drawing/2014/main" id="{8AC7F5E9-6C07-EBEE-9359-CA734152A0EF}"/>
              </a:ext>
            </a:extLst>
          </p:cNvPr>
          <p:cNvGrpSpPr/>
          <p:nvPr/>
        </p:nvGrpSpPr>
        <p:grpSpPr>
          <a:xfrm rot="10800000">
            <a:off x="9484508" y="3771957"/>
            <a:ext cx="560054" cy="619079"/>
            <a:chOff x="7091829" y="1513726"/>
            <a:chExt cx="560054" cy="619079"/>
          </a:xfrm>
        </p:grpSpPr>
        <p:sp>
          <p:nvSpPr>
            <p:cNvPr id="39" name="Line 22">
              <a:extLst>
                <a:ext uri="{FF2B5EF4-FFF2-40B4-BE49-F238E27FC236}">
                  <a16:creationId xmlns:a16="http://schemas.microsoft.com/office/drawing/2014/main" id="{E292045D-1777-2B4A-500C-5444936C139F}"/>
                </a:ext>
              </a:extLst>
            </p:cNvPr>
            <p:cNvSpPr>
              <a:spLocks noChangeShapeType="1"/>
            </p:cNvSpPr>
            <p:nvPr/>
          </p:nvSpPr>
          <p:spPr bwMode="auto">
            <a:xfrm rot="15016307">
              <a:off x="7371856" y="1242374"/>
              <a:ext cx="0" cy="560054"/>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40" name="Line 23">
              <a:extLst>
                <a:ext uri="{FF2B5EF4-FFF2-40B4-BE49-F238E27FC236}">
                  <a16:creationId xmlns:a16="http://schemas.microsoft.com/office/drawing/2014/main" id="{0AE5C0EF-9817-7269-1DF6-9D4688F34D0C}"/>
                </a:ext>
              </a:extLst>
            </p:cNvPr>
            <p:cNvSpPr>
              <a:spLocks noChangeShapeType="1"/>
            </p:cNvSpPr>
            <p:nvPr/>
          </p:nvSpPr>
          <p:spPr bwMode="auto">
            <a:xfrm rot="15016307" flipH="1">
              <a:off x="7280354" y="1650878"/>
              <a:ext cx="274303"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41" name="Text Box 26">
              <a:extLst>
                <a:ext uri="{FF2B5EF4-FFF2-40B4-BE49-F238E27FC236}">
                  <a16:creationId xmlns:a16="http://schemas.microsoft.com/office/drawing/2014/main" id="{2FE92719-6BCA-606C-2D38-BA10A5FEEEF1}"/>
                </a:ext>
              </a:extLst>
            </p:cNvPr>
            <p:cNvSpPr txBox="1">
              <a:spLocks noChangeArrowheads="1"/>
            </p:cNvSpPr>
            <p:nvPr/>
          </p:nvSpPr>
          <p:spPr bwMode="auto">
            <a:xfrm rot="15016307">
              <a:off x="7347367" y="1711072"/>
              <a:ext cx="25840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s-ES" altLang="es-CL" sz="800" b="1" dirty="0"/>
                <a:t>B</a:t>
              </a:r>
            </a:p>
          </p:txBody>
        </p:sp>
        <p:sp>
          <p:nvSpPr>
            <p:cNvPr id="42" name="Line 27">
              <a:extLst>
                <a:ext uri="{FF2B5EF4-FFF2-40B4-BE49-F238E27FC236}">
                  <a16:creationId xmlns:a16="http://schemas.microsoft.com/office/drawing/2014/main" id="{D5301B0A-33B7-7E37-F588-9768AEF10695}"/>
                </a:ext>
              </a:extLst>
            </p:cNvPr>
            <p:cNvSpPr>
              <a:spLocks noChangeShapeType="1"/>
            </p:cNvSpPr>
            <p:nvPr/>
          </p:nvSpPr>
          <p:spPr bwMode="auto">
            <a:xfrm rot="15016307" flipH="1">
              <a:off x="7403994" y="1995654"/>
              <a:ext cx="274303"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grpSp>
      <p:grpSp>
        <p:nvGrpSpPr>
          <p:cNvPr id="43" name="Grupo 42">
            <a:extLst>
              <a:ext uri="{FF2B5EF4-FFF2-40B4-BE49-F238E27FC236}">
                <a16:creationId xmlns:a16="http://schemas.microsoft.com/office/drawing/2014/main" id="{3A5F6C45-50EF-520B-D880-963DDABEBCFC}"/>
              </a:ext>
            </a:extLst>
          </p:cNvPr>
          <p:cNvGrpSpPr/>
          <p:nvPr/>
        </p:nvGrpSpPr>
        <p:grpSpPr>
          <a:xfrm rot="17677052">
            <a:off x="5927625" y="3406951"/>
            <a:ext cx="560054" cy="619079"/>
            <a:chOff x="7091829" y="1513726"/>
            <a:chExt cx="560054" cy="619079"/>
          </a:xfrm>
        </p:grpSpPr>
        <p:sp>
          <p:nvSpPr>
            <p:cNvPr id="44" name="Line 22">
              <a:extLst>
                <a:ext uri="{FF2B5EF4-FFF2-40B4-BE49-F238E27FC236}">
                  <a16:creationId xmlns:a16="http://schemas.microsoft.com/office/drawing/2014/main" id="{14F331E9-BA6B-FAE6-8C63-6A66CE6C0DEB}"/>
                </a:ext>
              </a:extLst>
            </p:cNvPr>
            <p:cNvSpPr>
              <a:spLocks noChangeShapeType="1"/>
            </p:cNvSpPr>
            <p:nvPr/>
          </p:nvSpPr>
          <p:spPr bwMode="auto">
            <a:xfrm rot="15016307">
              <a:off x="7371856" y="1242374"/>
              <a:ext cx="0" cy="560054"/>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60" name="Line 23">
              <a:extLst>
                <a:ext uri="{FF2B5EF4-FFF2-40B4-BE49-F238E27FC236}">
                  <a16:creationId xmlns:a16="http://schemas.microsoft.com/office/drawing/2014/main" id="{0712E8B0-F6AC-1D01-A886-7D750F7A9184}"/>
                </a:ext>
              </a:extLst>
            </p:cNvPr>
            <p:cNvSpPr>
              <a:spLocks noChangeShapeType="1"/>
            </p:cNvSpPr>
            <p:nvPr/>
          </p:nvSpPr>
          <p:spPr bwMode="auto">
            <a:xfrm rot="15016307" flipH="1">
              <a:off x="7280354" y="1650878"/>
              <a:ext cx="274303"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63" name="Text Box 26">
              <a:extLst>
                <a:ext uri="{FF2B5EF4-FFF2-40B4-BE49-F238E27FC236}">
                  <a16:creationId xmlns:a16="http://schemas.microsoft.com/office/drawing/2014/main" id="{04F8271A-6765-D6D7-622E-7CB4788757A5}"/>
                </a:ext>
              </a:extLst>
            </p:cNvPr>
            <p:cNvSpPr txBox="1">
              <a:spLocks noChangeArrowheads="1"/>
            </p:cNvSpPr>
            <p:nvPr/>
          </p:nvSpPr>
          <p:spPr bwMode="auto">
            <a:xfrm rot="15016307">
              <a:off x="7347367" y="1711072"/>
              <a:ext cx="25840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s-ES" altLang="es-CL" sz="800" b="1" dirty="0"/>
                <a:t>B</a:t>
              </a:r>
            </a:p>
          </p:txBody>
        </p:sp>
        <p:sp>
          <p:nvSpPr>
            <p:cNvPr id="134" name="Line 27">
              <a:extLst>
                <a:ext uri="{FF2B5EF4-FFF2-40B4-BE49-F238E27FC236}">
                  <a16:creationId xmlns:a16="http://schemas.microsoft.com/office/drawing/2014/main" id="{43050AF0-10A8-4FB8-0703-39246969CE05}"/>
                </a:ext>
              </a:extLst>
            </p:cNvPr>
            <p:cNvSpPr>
              <a:spLocks noChangeShapeType="1"/>
            </p:cNvSpPr>
            <p:nvPr/>
          </p:nvSpPr>
          <p:spPr bwMode="auto">
            <a:xfrm rot="15016307" flipH="1">
              <a:off x="7403994" y="1995654"/>
              <a:ext cx="274303"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grpSp>
      <p:grpSp>
        <p:nvGrpSpPr>
          <p:cNvPr id="137" name="Grupo 136">
            <a:extLst>
              <a:ext uri="{FF2B5EF4-FFF2-40B4-BE49-F238E27FC236}">
                <a16:creationId xmlns:a16="http://schemas.microsoft.com/office/drawing/2014/main" id="{E0AD32A5-2FDF-6A5D-09F7-C8BC686690EB}"/>
              </a:ext>
            </a:extLst>
          </p:cNvPr>
          <p:cNvGrpSpPr/>
          <p:nvPr/>
        </p:nvGrpSpPr>
        <p:grpSpPr>
          <a:xfrm rot="8911428">
            <a:off x="7361222" y="5318458"/>
            <a:ext cx="560054" cy="619079"/>
            <a:chOff x="7091829" y="1513726"/>
            <a:chExt cx="560054" cy="619079"/>
          </a:xfrm>
        </p:grpSpPr>
        <p:sp>
          <p:nvSpPr>
            <p:cNvPr id="143" name="Line 22">
              <a:extLst>
                <a:ext uri="{FF2B5EF4-FFF2-40B4-BE49-F238E27FC236}">
                  <a16:creationId xmlns:a16="http://schemas.microsoft.com/office/drawing/2014/main" id="{729A49D3-069A-9923-2620-99F88AFC550E}"/>
                </a:ext>
              </a:extLst>
            </p:cNvPr>
            <p:cNvSpPr>
              <a:spLocks noChangeShapeType="1"/>
            </p:cNvSpPr>
            <p:nvPr/>
          </p:nvSpPr>
          <p:spPr bwMode="auto">
            <a:xfrm rot="15016307">
              <a:off x="7371856" y="1242374"/>
              <a:ext cx="0" cy="560054"/>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144" name="Line 23">
              <a:extLst>
                <a:ext uri="{FF2B5EF4-FFF2-40B4-BE49-F238E27FC236}">
                  <a16:creationId xmlns:a16="http://schemas.microsoft.com/office/drawing/2014/main" id="{0EF4000D-6781-E9B7-3281-DD926A6D364E}"/>
                </a:ext>
              </a:extLst>
            </p:cNvPr>
            <p:cNvSpPr>
              <a:spLocks noChangeShapeType="1"/>
            </p:cNvSpPr>
            <p:nvPr/>
          </p:nvSpPr>
          <p:spPr bwMode="auto">
            <a:xfrm rot="15016307" flipH="1">
              <a:off x="7280354" y="1650878"/>
              <a:ext cx="274303"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145" name="Text Box 26">
              <a:extLst>
                <a:ext uri="{FF2B5EF4-FFF2-40B4-BE49-F238E27FC236}">
                  <a16:creationId xmlns:a16="http://schemas.microsoft.com/office/drawing/2014/main" id="{E76F59A0-B0E6-4A5F-01F6-7B63A667941B}"/>
                </a:ext>
              </a:extLst>
            </p:cNvPr>
            <p:cNvSpPr txBox="1">
              <a:spLocks noChangeArrowheads="1"/>
            </p:cNvSpPr>
            <p:nvPr/>
          </p:nvSpPr>
          <p:spPr bwMode="auto">
            <a:xfrm rot="15016307">
              <a:off x="7347367" y="1711072"/>
              <a:ext cx="25840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s-ES" altLang="es-CL" sz="800" b="1" dirty="0"/>
                <a:t>B</a:t>
              </a:r>
            </a:p>
          </p:txBody>
        </p:sp>
        <p:sp>
          <p:nvSpPr>
            <p:cNvPr id="146" name="Line 27">
              <a:extLst>
                <a:ext uri="{FF2B5EF4-FFF2-40B4-BE49-F238E27FC236}">
                  <a16:creationId xmlns:a16="http://schemas.microsoft.com/office/drawing/2014/main" id="{04840C97-869B-BB65-D182-81947DD8902D}"/>
                </a:ext>
              </a:extLst>
            </p:cNvPr>
            <p:cNvSpPr>
              <a:spLocks noChangeShapeType="1"/>
            </p:cNvSpPr>
            <p:nvPr/>
          </p:nvSpPr>
          <p:spPr bwMode="auto">
            <a:xfrm rot="15016307" flipH="1">
              <a:off x="7403994" y="1995654"/>
              <a:ext cx="274303"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grpSp>
      <p:grpSp>
        <p:nvGrpSpPr>
          <p:cNvPr id="147" name="Grupo 146">
            <a:extLst>
              <a:ext uri="{FF2B5EF4-FFF2-40B4-BE49-F238E27FC236}">
                <a16:creationId xmlns:a16="http://schemas.microsoft.com/office/drawing/2014/main" id="{331BF800-0CFB-E64E-7D95-BB95AF454A77}"/>
              </a:ext>
            </a:extLst>
          </p:cNvPr>
          <p:cNvGrpSpPr/>
          <p:nvPr/>
        </p:nvGrpSpPr>
        <p:grpSpPr>
          <a:xfrm>
            <a:off x="7196719" y="1772744"/>
            <a:ext cx="302156" cy="320834"/>
            <a:chOff x="1998837" y="3020479"/>
            <a:chExt cx="647700" cy="625215"/>
          </a:xfrm>
        </p:grpSpPr>
        <p:grpSp>
          <p:nvGrpSpPr>
            <p:cNvPr id="148" name="Grupo 147">
              <a:extLst>
                <a:ext uri="{FF2B5EF4-FFF2-40B4-BE49-F238E27FC236}">
                  <a16:creationId xmlns:a16="http://schemas.microsoft.com/office/drawing/2014/main" id="{EE3BDE8B-B2F6-9AAE-FD39-B56F91C82BF4}"/>
                </a:ext>
              </a:extLst>
            </p:cNvPr>
            <p:cNvGrpSpPr/>
            <p:nvPr/>
          </p:nvGrpSpPr>
          <p:grpSpPr>
            <a:xfrm>
              <a:off x="1998837" y="3020479"/>
              <a:ext cx="647700" cy="625215"/>
              <a:chOff x="3593397" y="3020479"/>
              <a:chExt cx="647700" cy="625215"/>
            </a:xfrm>
          </p:grpSpPr>
          <p:grpSp>
            <p:nvGrpSpPr>
              <p:cNvPr id="150" name="Group 80">
                <a:extLst>
                  <a:ext uri="{FF2B5EF4-FFF2-40B4-BE49-F238E27FC236}">
                    <a16:creationId xmlns:a16="http://schemas.microsoft.com/office/drawing/2014/main" id="{2F9793CD-A9C0-4A7E-BBF4-18A8DACECA8E}"/>
                  </a:ext>
                </a:extLst>
              </p:cNvPr>
              <p:cNvGrpSpPr>
                <a:grpSpLocks/>
              </p:cNvGrpSpPr>
              <p:nvPr/>
            </p:nvGrpSpPr>
            <p:grpSpPr bwMode="auto">
              <a:xfrm>
                <a:off x="3593397" y="3212306"/>
                <a:ext cx="647700" cy="433388"/>
                <a:chOff x="612" y="436"/>
                <a:chExt cx="408" cy="273"/>
              </a:xfrm>
            </p:grpSpPr>
            <p:sp>
              <p:nvSpPr>
                <p:cNvPr id="152" name="Rectangle 68">
                  <a:extLst>
                    <a:ext uri="{FF2B5EF4-FFF2-40B4-BE49-F238E27FC236}">
                      <a16:creationId xmlns:a16="http://schemas.microsoft.com/office/drawing/2014/main" id="{C20B2C8B-E821-AF8E-8476-11674438831A}"/>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a:p>
              </p:txBody>
            </p:sp>
            <p:sp>
              <p:nvSpPr>
                <p:cNvPr id="153" name="Line 30">
                  <a:extLst>
                    <a:ext uri="{FF2B5EF4-FFF2-40B4-BE49-F238E27FC236}">
                      <a16:creationId xmlns:a16="http://schemas.microsoft.com/office/drawing/2014/main" id="{A49DD733-ADAC-56DF-AA3F-BFB008FF294C}"/>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60" name="Line 31">
                  <a:extLst>
                    <a:ext uri="{FF2B5EF4-FFF2-40B4-BE49-F238E27FC236}">
                      <a16:creationId xmlns:a16="http://schemas.microsoft.com/office/drawing/2014/main" id="{65F1A22F-001D-BAB5-66F0-A7232A761A7F}"/>
                    </a:ext>
                  </a:extLst>
                </p:cNvPr>
                <p:cNvSpPr>
                  <a:spLocks noChangeShapeType="1"/>
                </p:cNvSpPr>
                <p:nvPr/>
              </p:nvSpPr>
              <p:spPr bwMode="auto">
                <a:xfrm>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dirty="0"/>
                </a:p>
              </p:txBody>
            </p:sp>
          </p:grpSp>
          <p:cxnSp>
            <p:nvCxnSpPr>
              <p:cNvPr id="151" name="Conector recto 150">
                <a:extLst>
                  <a:ext uri="{FF2B5EF4-FFF2-40B4-BE49-F238E27FC236}">
                    <a16:creationId xmlns:a16="http://schemas.microsoft.com/office/drawing/2014/main" id="{02DA9726-AFED-1FA0-E61A-6426848CE274}"/>
                  </a:ext>
                </a:extLst>
              </p:cNvPr>
              <p:cNvCxnSpPr>
                <a:cxnSpLocks/>
              </p:cNvCxnSpPr>
              <p:nvPr/>
            </p:nvCxnSpPr>
            <p:spPr>
              <a:xfrm>
                <a:off x="3917247" y="3020479"/>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49" name="Elipse 148">
              <a:extLst>
                <a:ext uri="{FF2B5EF4-FFF2-40B4-BE49-F238E27FC236}">
                  <a16:creationId xmlns:a16="http://schemas.microsoft.com/office/drawing/2014/main" id="{D2F3F600-F151-B076-07ED-42311249DC0E}"/>
                </a:ext>
              </a:extLst>
            </p:cNvPr>
            <p:cNvSpPr/>
            <p:nvPr/>
          </p:nvSpPr>
          <p:spPr>
            <a:xfrm>
              <a:off x="2043524" y="3334106"/>
              <a:ext cx="558325" cy="200967"/>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grpSp>
        <p:nvGrpSpPr>
          <p:cNvPr id="161" name="Grupo 160">
            <a:extLst>
              <a:ext uri="{FF2B5EF4-FFF2-40B4-BE49-F238E27FC236}">
                <a16:creationId xmlns:a16="http://schemas.microsoft.com/office/drawing/2014/main" id="{48186645-EC5B-2388-A86D-A9690775D660}"/>
              </a:ext>
            </a:extLst>
          </p:cNvPr>
          <p:cNvGrpSpPr/>
          <p:nvPr/>
        </p:nvGrpSpPr>
        <p:grpSpPr>
          <a:xfrm>
            <a:off x="6591802" y="4124538"/>
            <a:ext cx="302156" cy="245065"/>
            <a:chOff x="4671060" y="4734062"/>
            <a:chExt cx="647700" cy="577851"/>
          </a:xfrm>
        </p:grpSpPr>
        <p:sp>
          <p:nvSpPr>
            <p:cNvPr id="179" name="Rectangle 64">
              <a:extLst>
                <a:ext uri="{FF2B5EF4-FFF2-40B4-BE49-F238E27FC236}">
                  <a16:creationId xmlns:a16="http://schemas.microsoft.com/office/drawing/2014/main" id="{A9604C19-C87E-F543-CD5E-06D6BC35F1E6}"/>
                </a:ext>
              </a:extLst>
            </p:cNvPr>
            <p:cNvSpPr>
              <a:spLocks noChangeAspect="1" noChangeArrowheads="1"/>
            </p:cNvSpPr>
            <p:nvPr/>
          </p:nvSpPr>
          <p:spPr bwMode="auto">
            <a:xfrm>
              <a:off x="4671060" y="4880113"/>
              <a:ext cx="647700" cy="431800"/>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grpSp>
          <p:nvGrpSpPr>
            <p:cNvPr id="186" name="Grupo 185">
              <a:extLst>
                <a:ext uri="{FF2B5EF4-FFF2-40B4-BE49-F238E27FC236}">
                  <a16:creationId xmlns:a16="http://schemas.microsoft.com/office/drawing/2014/main" id="{2C8F0DA4-2EA2-7EFF-A686-B7487D29EA9A}"/>
                </a:ext>
              </a:extLst>
            </p:cNvPr>
            <p:cNvGrpSpPr/>
            <p:nvPr/>
          </p:nvGrpSpPr>
          <p:grpSpPr>
            <a:xfrm>
              <a:off x="4831799" y="4734062"/>
              <a:ext cx="317246" cy="100073"/>
              <a:chOff x="4351918" y="4879675"/>
              <a:chExt cx="317246" cy="100073"/>
            </a:xfrm>
          </p:grpSpPr>
          <p:sp>
            <p:nvSpPr>
              <p:cNvPr id="194" name="Elipse 193">
                <a:extLst>
                  <a:ext uri="{FF2B5EF4-FFF2-40B4-BE49-F238E27FC236}">
                    <a16:creationId xmlns:a16="http://schemas.microsoft.com/office/drawing/2014/main" id="{D3CDAB5E-B6E6-E4F6-3312-AEEEBB00AD89}"/>
                  </a:ext>
                </a:extLst>
              </p:cNvPr>
              <p:cNvSpPr/>
              <p:nvPr/>
            </p:nvSpPr>
            <p:spPr>
              <a:xfrm>
                <a:off x="4351918" y="4879677"/>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95" name="Elipse 194">
                <a:extLst>
                  <a:ext uri="{FF2B5EF4-FFF2-40B4-BE49-F238E27FC236}">
                    <a16:creationId xmlns:a16="http://schemas.microsoft.com/office/drawing/2014/main" id="{A963F105-0948-4A7B-9CBA-737EC36DAE09}"/>
                  </a:ext>
                </a:extLst>
              </p:cNvPr>
              <p:cNvSpPr/>
              <p:nvPr/>
            </p:nvSpPr>
            <p:spPr>
              <a:xfrm>
                <a:off x="4463820" y="4879676"/>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196" name="Elipse 195">
                <a:extLst>
                  <a:ext uri="{FF2B5EF4-FFF2-40B4-BE49-F238E27FC236}">
                    <a16:creationId xmlns:a16="http://schemas.microsoft.com/office/drawing/2014/main" id="{3760907A-1BFE-58E2-6A08-F59459017CB8}"/>
                  </a:ext>
                </a:extLst>
              </p:cNvPr>
              <p:cNvSpPr/>
              <p:nvPr/>
            </p:nvSpPr>
            <p:spPr>
              <a:xfrm>
                <a:off x="4575722" y="4879675"/>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grpSp>
          <p:nvGrpSpPr>
            <p:cNvPr id="187" name="Group 482">
              <a:extLst>
                <a:ext uri="{FF2B5EF4-FFF2-40B4-BE49-F238E27FC236}">
                  <a16:creationId xmlns:a16="http://schemas.microsoft.com/office/drawing/2014/main" id="{F6EBDC70-6BBF-C7DD-12BB-E924282133FD}"/>
                </a:ext>
              </a:extLst>
            </p:cNvPr>
            <p:cNvGrpSpPr>
              <a:grpSpLocks/>
            </p:cNvGrpSpPr>
            <p:nvPr/>
          </p:nvGrpSpPr>
          <p:grpSpPr bwMode="auto">
            <a:xfrm>
              <a:off x="4914222" y="4904901"/>
              <a:ext cx="152400" cy="384175"/>
              <a:chOff x="2514" y="1041"/>
              <a:chExt cx="96" cy="242"/>
            </a:xfrm>
          </p:grpSpPr>
          <p:sp>
            <p:nvSpPr>
              <p:cNvPr id="188" name="Oval 475">
                <a:extLst>
                  <a:ext uri="{FF2B5EF4-FFF2-40B4-BE49-F238E27FC236}">
                    <a16:creationId xmlns:a16="http://schemas.microsoft.com/office/drawing/2014/main" id="{F7461F88-4AA3-1B7D-2895-A779BDFA3CA8}"/>
                  </a:ext>
                </a:extLst>
              </p:cNvPr>
              <p:cNvSpPr>
                <a:spLocks noChangeAspect="1" noChangeArrowheads="1"/>
              </p:cNvSpPr>
              <p:nvPr/>
            </p:nvSpPr>
            <p:spPr bwMode="auto">
              <a:xfrm>
                <a:off x="2534" y="1226"/>
                <a:ext cx="57" cy="57"/>
              </a:xfrm>
              <a:prstGeom prst="ellipse">
                <a:avLst/>
              </a:prstGeom>
              <a:noFill/>
              <a:ln w="12700"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a:p>
            </p:txBody>
          </p:sp>
          <p:grpSp>
            <p:nvGrpSpPr>
              <p:cNvPr id="189" name="Group 476">
                <a:extLst>
                  <a:ext uri="{FF2B5EF4-FFF2-40B4-BE49-F238E27FC236}">
                    <a16:creationId xmlns:a16="http://schemas.microsoft.com/office/drawing/2014/main" id="{D6B11BC3-2752-BDE4-FDE1-4A8746A8C7CC}"/>
                  </a:ext>
                </a:extLst>
              </p:cNvPr>
              <p:cNvGrpSpPr>
                <a:grpSpLocks/>
              </p:cNvGrpSpPr>
              <p:nvPr/>
            </p:nvGrpSpPr>
            <p:grpSpPr bwMode="auto">
              <a:xfrm>
                <a:off x="2514" y="1041"/>
                <a:ext cx="96" cy="187"/>
                <a:chOff x="4079" y="658"/>
                <a:chExt cx="96" cy="187"/>
              </a:xfrm>
            </p:grpSpPr>
            <p:sp>
              <p:nvSpPr>
                <p:cNvPr id="192" name="Freeform 477">
                  <a:extLst>
                    <a:ext uri="{FF2B5EF4-FFF2-40B4-BE49-F238E27FC236}">
                      <a16:creationId xmlns:a16="http://schemas.microsoft.com/office/drawing/2014/main" id="{8FA8478C-17CE-1D05-7570-D871ADDAC4A4}"/>
                    </a:ext>
                  </a:extLst>
                </p:cNvPr>
                <p:cNvSpPr>
                  <a:spLocks/>
                </p:cNvSpPr>
                <p:nvPr/>
              </p:nvSpPr>
              <p:spPr bwMode="auto">
                <a:xfrm>
                  <a:off x="4079" y="658"/>
                  <a:ext cx="96" cy="48"/>
                </a:xfrm>
                <a:custGeom>
                  <a:avLst/>
                  <a:gdLst>
                    <a:gd name="T0" fmla="*/ 0 w 96"/>
                    <a:gd name="T1" fmla="*/ 48 h 48"/>
                    <a:gd name="T2" fmla="*/ 48 w 96"/>
                    <a:gd name="T3" fmla="*/ 0 h 48"/>
                    <a:gd name="T4" fmla="*/ 96 w 96"/>
                    <a:gd name="T5" fmla="*/ 48 h 48"/>
                    <a:gd name="T6" fmla="*/ 0 60000 65536"/>
                    <a:gd name="T7" fmla="*/ 0 60000 65536"/>
                    <a:gd name="T8" fmla="*/ 0 60000 65536"/>
                    <a:gd name="T9" fmla="*/ 0 w 96"/>
                    <a:gd name="T10" fmla="*/ 0 h 48"/>
                    <a:gd name="T11" fmla="*/ 96 w 96"/>
                    <a:gd name="T12" fmla="*/ 48 h 48"/>
                  </a:gdLst>
                  <a:ahLst/>
                  <a:cxnLst>
                    <a:cxn ang="T6">
                      <a:pos x="T0" y="T1"/>
                    </a:cxn>
                    <a:cxn ang="T7">
                      <a:pos x="T2" y="T3"/>
                    </a:cxn>
                    <a:cxn ang="T8">
                      <a:pos x="T4" y="T5"/>
                    </a:cxn>
                  </a:cxnLst>
                  <a:rect l="T9" t="T10" r="T11" b="T12"/>
                  <a:pathLst>
                    <a:path w="96" h="48">
                      <a:moveTo>
                        <a:pt x="0" y="48"/>
                      </a:moveTo>
                      <a:lnTo>
                        <a:pt x="48" y="0"/>
                      </a:lnTo>
                      <a:lnTo>
                        <a:pt x="96" y="48"/>
                      </a:lnTo>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193" name="Line 478">
                  <a:extLst>
                    <a:ext uri="{FF2B5EF4-FFF2-40B4-BE49-F238E27FC236}">
                      <a16:creationId xmlns:a16="http://schemas.microsoft.com/office/drawing/2014/main" id="{7F20407C-B40F-5DD5-E391-DF9887676FFA}"/>
                    </a:ext>
                  </a:extLst>
                </p:cNvPr>
                <p:cNvSpPr>
                  <a:spLocks noChangeShapeType="1"/>
                </p:cNvSpPr>
                <p:nvPr/>
              </p:nvSpPr>
              <p:spPr bwMode="auto">
                <a:xfrm>
                  <a:off x="4127" y="663"/>
                  <a:ext cx="0" cy="182"/>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sp>
            <p:nvSpPr>
              <p:cNvPr id="190" name="Line 479">
                <a:extLst>
                  <a:ext uri="{FF2B5EF4-FFF2-40B4-BE49-F238E27FC236}">
                    <a16:creationId xmlns:a16="http://schemas.microsoft.com/office/drawing/2014/main" id="{8F0B0C0F-8BB2-A0B2-8F7C-F4909AD93538}"/>
                  </a:ext>
                </a:extLst>
              </p:cNvPr>
              <p:cNvSpPr>
                <a:spLocks noChangeShapeType="1"/>
              </p:cNvSpPr>
              <p:nvPr/>
            </p:nvSpPr>
            <p:spPr bwMode="auto">
              <a:xfrm>
                <a:off x="2517" y="1114"/>
                <a:ext cx="91"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191" name="Line 481">
                <a:extLst>
                  <a:ext uri="{FF2B5EF4-FFF2-40B4-BE49-F238E27FC236}">
                    <a16:creationId xmlns:a16="http://schemas.microsoft.com/office/drawing/2014/main" id="{70AC2774-9119-FCEE-1175-89102D5DFFDE}"/>
                  </a:ext>
                </a:extLst>
              </p:cNvPr>
              <p:cNvSpPr>
                <a:spLocks noChangeShapeType="1"/>
              </p:cNvSpPr>
              <p:nvPr/>
            </p:nvSpPr>
            <p:spPr bwMode="auto">
              <a:xfrm>
                <a:off x="2517" y="1160"/>
                <a:ext cx="91"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grpSp>
      <p:grpSp>
        <p:nvGrpSpPr>
          <p:cNvPr id="197" name="Grupo 196">
            <a:extLst>
              <a:ext uri="{FF2B5EF4-FFF2-40B4-BE49-F238E27FC236}">
                <a16:creationId xmlns:a16="http://schemas.microsoft.com/office/drawing/2014/main" id="{D758D26C-D63B-BB42-1F33-7C60F8D82239}"/>
              </a:ext>
            </a:extLst>
          </p:cNvPr>
          <p:cNvGrpSpPr/>
          <p:nvPr/>
        </p:nvGrpSpPr>
        <p:grpSpPr>
          <a:xfrm>
            <a:off x="5648479" y="1633767"/>
            <a:ext cx="474609" cy="353972"/>
            <a:chOff x="6475746" y="3075620"/>
            <a:chExt cx="764363" cy="570074"/>
          </a:xfrm>
        </p:grpSpPr>
        <p:grpSp>
          <p:nvGrpSpPr>
            <p:cNvPr id="198" name="Group 80">
              <a:extLst>
                <a:ext uri="{FF2B5EF4-FFF2-40B4-BE49-F238E27FC236}">
                  <a16:creationId xmlns:a16="http://schemas.microsoft.com/office/drawing/2014/main" id="{ABD5A192-CC09-BBAF-FD6A-6EBF356BA919}"/>
                </a:ext>
              </a:extLst>
            </p:cNvPr>
            <p:cNvGrpSpPr>
              <a:grpSpLocks/>
            </p:cNvGrpSpPr>
            <p:nvPr/>
          </p:nvGrpSpPr>
          <p:grpSpPr bwMode="auto">
            <a:xfrm>
              <a:off x="6475746" y="3212306"/>
              <a:ext cx="647700" cy="433388"/>
              <a:chOff x="612" y="436"/>
              <a:chExt cx="408" cy="273"/>
            </a:xfrm>
          </p:grpSpPr>
          <p:sp>
            <p:nvSpPr>
              <p:cNvPr id="210" name="Rectangle 68">
                <a:extLst>
                  <a:ext uri="{FF2B5EF4-FFF2-40B4-BE49-F238E27FC236}">
                    <a16:creationId xmlns:a16="http://schemas.microsoft.com/office/drawing/2014/main" id="{47CAC88B-A3B4-86D1-6510-F9AFA7B3A485}"/>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300" b="1"/>
              </a:p>
            </p:txBody>
          </p:sp>
          <p:sp>
            <p:nvSpPr>
              <p:cNvPr id="211" name="Line 30">
                <a:extLst>
                  <a:ext uri="{FF2B5EF4-FFF2-40B4-BE49-F238E27FC236}">
                    <a16:creationId xmlns:a16="http://schemas.microsoft.com/office/drawing/2014/main" id="{9AE16294-0EED-04A6-16EB-C2351BAF0260}"/>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sz="1050" b="1"/>
              </a:p>
            </p:txBody>
          </p:sp>
        </p:grpSp>
        <p:sp>
          <p:nvSpPr>
            <p:cNvPr id="199" name="CuadroTexto 198">
              <a:extLst>
                <a:ext uri="{FF2B5EF4-FFF2-40B4-BE49-F238E27FC236}">
                  <a16:creationId xmlns:a16="http://schemas.microsoft.com/office/drawing/2014/main" id="{B82B11EE-34AB-1CDF-D030-1E9983CA49BC}"/>
                </a:ext>
              </a:extLst>
            </p:cNvPr>
            <p:cNvSpPr txBox="1"/>
            <p:nvPr/>
          </p:nvSpPr>
          <p:spPr>
            <a:xfrm>
              <a:off x="6592410" y="3221999"/>
              <a:ext cx="647699" cy="396540"/>
            </a:xfrm>
            <a:prstGeom prst="rect">
              <a:avLst/>
            </a:prstGeom>
            <a:noFill/>
          </p:spPr>
          <p:txBody>
            <a:bodyPr wrap="square" rtlCol="0">
              <a:spAutoFit/>
            </a:bodyPr>
            <a:lstStyle/>
            <a:p>
              <a:r>
                <a:rPr lang="es-ES_tradnl" sz="1000" b="1" dirty="0"/>
                <a:t>SF</a:t>
              </a:r>
            </a:p>
          </p:txBody>
        </p:sp>
        <p:sp>
          <p:nvSpPr>
            <p:cNvPr id="200" name="Elipse 199">
              <a:extLst>
                <a:ext uri="{FF2B5EF4-FFF2-40B4-BE49-F238E27FC236}">
                  <a16:creationId xmlns:a16="http://schemas.microsoft.com/office/drawing/2014/main" id="{41FE880D-4CB5-0EF9-BA44-5A8C8F8E808A}"/>
                </a:ext>
              </a:extLst>
            </p:cNvPr>
            <p:cNvSpPr/>
            <p:nvPr/>
          </p:nvSpPr>
          <p:spPr>
            <a:xfrm>
              <a:off x="6685693" y="3075621"/>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1050" b="1"/>
            </a:p>
          </p:txBody>
        </p:sp>
        <p:sp>
          <p:nvSpPr>
            <p:cNvPr id="201" name="Elipse 200">
              <a:extLst>
                <a:ext uri="{FF2B5EF4-FFF2-40B4-BE49-F238E27FC236}">
                  <a16:creationId xmlns:a16="http://schemas.microsoft.com/office/drawing/2014/main" id="{9AEA2B69-919D-DA5D-9164-1B922F647417}"/>
                </a:ext>
              </a:extLst>
            </p:cNvPr>
            <p:cNvSpPr/>
            <p:nvPr/>
          </p:nvSpPr>
          <p:spPr>
            <a:xfrm>
              <a:off x="6797595" y="3075620"/>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1050" b="1"/>
            </a:p>
          </p:txBody>
        </p:sp>
        <p:grpSp>
          <p:nvGrpSpPr>
            <p:cNvPr id="202" name="Group 525">
              <a:extLst>
                <a:ext uri="{FF2B5EF4-FFF2-40B4-BE49-F238E27FC236}">
                  <a16:creationId xmlns:a16="http://schemas.microsoft.com/office/drawing/2014/main" id="{78274AE4-C1A1-0037-A1AE-B7862B3DBD43}"/>
                </a:ext>
              </a:extLst>
            </p:cNvPr>
            <p:cNvGrpSpPr>
              <a:grpSpLocks/>
            </p:cNvGrpSpPr>
            <p:nvPr/>
          </p:nvGrpSpPr>
          <p:grpSpPr bwMode="auto">
            <a:xfrm>
              <a:off x="6476573" y="3545612"/>
              <a:ext cx="647700" cy="73025"/>
              <a:chOff x="1946" y="1638"/>
              <a:chExt cx="354" cy="69"/>
            </a:xfrm>
          </p:grpSpPr>
          <p:sp>
            <p:nvSpPr>
              <p:cNvPr id="203" name="AutoShape 526">
                <a:extLst>
                  <a:ext uri="{FF2B5EF4-FFF2-40B4-BE49-F238E27FC236}">
                    <a16:creationId xmlns:a16="http://schemas.microsoft.com/office/drawing/2014/main" id="{44B278A9-AA95-9434-6CEE-049CA2D0BA5B}"/>
                  </a:ext>
                </a:extLst>
              </p:cNvPr>
              <p:cNvSpPr>
                <a:spLocks noChangeArrowheads="1"/>
              </p:cNvSpPr>
              <p:nvPr/>
            </p:nvSpPr>
            <p:spPr bwMode="auto">
              <a:xfrm>
                <a:off x="1946"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50" b="1"/>
              </a:p>
            </p:txBody>
          </p:sp>
          <p:sp>
            <p:nvSpPr>
              <p:cNvPr id="204" name="AutoShape 527">
                <a:extLst>
                  <a:ext uri="{FF2B5EF4-FFF2-40B4-BE49-F238E27FC236}">
                    <a16:creationId xmlns:a16="http://schemas.microsoft.com/office/drawing/2014/main" id="{12A66EBD-5B0E-8048-7D98-449996853771}"/>
                  </a:ext>
                </a:extLst>
              </p:cNvPr>
              <p:cNvSpPr>
                <a:spLocks noChangeArrowheads="1"/>
              </p:cNvSpPr>
              <p:nvPr/>
            </p:nvSpPr>
            <p:spPr bwMode="auto">
              <a:xfrm flipV="1">
                <a:off x="1995"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50" b="1"/>
              </a:p>
            </p:txBody>
          </p:sp>
          <p:sp>
            <p:nvSpPr>
              <p:cNvPr id="205" name="AutoShape 528">
                <a:extLst>
                  <a:ext uri="{FF2B5EF4-FFF2-40B4-BE49-F238E27FC236}">
                    <a16:creationId xmlns:a16="http://schemas.microsoft.com/office/drawing/2014/main" id="{1A6ACD3E-3438-DF59-3EA2-73BE0A17D95F}"/>
                  </a:ext>
                </a:extLst>
              </p:cNvPr>
              <p:cNvSpPr>
                <a:spLocks noChangeArrowheads="1"/>
              </p:cNvSpPr>
              <p:nvPr/>
            </p:nvSpPr>
            <p:spPr bwMode="auto">
              <a:xfrm>
                <a:off x="2043"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50" b="1"/>
              </a:p>
            </p:txBody>
          </p:sp>
          <p:sp>
            <p:nvSpPr>
              <p:cNvPr id="206" name="AutoShape 529">
                <a:extLst>
                  <a:ext uri="{FF2B5EF4-FFF2-40B4-BE49-F238E27FC236}">
                    <a16:creationId xmlns:a16="http://schemas.microsoft.com/office/drawing/2014/main" id="{A2414504-E9F7-AD0F-3EB2-F93754CD12A4}"/>
                  </a:ext>
                </a:extLst>
              </p:cNvPr>
              <p:cNvSpPr>
                <a:spLocks noChangeArrowheads="1"/>
              </p:cNvSpPr>
              <p:nvPr/>
            </p:nvSpPr>
            <p:spPr bwMode="auto">
              <a:xfrm flipV="1">
                <a:off x="2091"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50" b="1"/>
              </a:p>
            </p:txBody>
          </p:sp>
          <p:sp>
            <p:nvSpPr>
              <p:cNvPr id="207" name="AutoShape 530">
                <a:extLst>
                  <a:ext uri="{FF2B5EF4-FFF2-40B4-BE49-F238E27FC236}">
                    <a16:creationId xmlns:a16="http://schemas.microsoft.com/office/drawing/2014/main" id="{00A93ED6-62C5-A210-695E-4F751E036E86}"/>
                  </a:ext>
                </a:extLst>
              </p:cNvPr>
              <p:cNvSpPr>
                <a:spLocks noChangeArrowheads="1"/>
              </p:cNvSpPr>
              <p:nvPr/>
            </p:nvSpPr>
            <p:spPr bwMode="auto">
              <a:xfrm>
                <a:off x="2139" y="1638"/>
                <a:ext cx="65"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50" b="1"/>
              </a:p>
            </p:txBody>
          </p:sp>
          <p:sp>
            <p:nvSpPr>
              <p:cNvPr id="208" name="AutoShape 531">
                <a:extLst>
                  <a:ext uri="{FF2B5EF4-FFF2-40B4-BE49-F238E27FC236}">
                    <a16:creationId xmlns:a16="http://schemas.microsoft.com/office/drawing/2014/main" id="{D8876C9A-A81D-CAE5-6D8A-CDCCE4744CA9}"/>
                  </a:ext>
                </a:extLst>
              </p:cNvPr>
              <p:cNvSpPr>
                <a:spLocks noChangeArrowheads="1"/>
              </p:cNvSpPr>
              <p:nvPr/>
            </p:nvSpPr>
            <p:spPr bwMode="auto">
              <a:xfrm flipV="1">
                <a:off x="2188"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50" b="1"/>
              </a:p>
            </p:txBody>
          </p:sp>
          <p:sp>
            <p:nvSpPr>
              <p:cNvPr id="209" name="AutoShape 532">
                <a:extLst>
                  <a:ext uri="{FF2B5EF4-FFF2-40B4-BE49-F238E27FC236}">
                    <a16:creationId xmlns:a16="http://schemas.microsoft.com/office/drawing/2014/main" id="{A6A926F7-4DBF-DF8D-A570-D0E7725CB8E7}"/>
                  </a:ext>
                </a:extLst>
              </p:cNvPr>
              <p:cNvSpPr>
                <a:spLocks noChangeArrowheads="1"/>
              </p:cNvSpPr>
              <p:nvPr/>
            </p:nvSpPr>
            <p:spPr bwMode="auto">
              <a:xfrm>
                <a:off x="2236" y="1638"/>
                <a:ext cx="64" cy="69"/>
              </a:xfrm>
              <a:custGeom>
                <a:avLst/>
                <a:gdLst>
                  <a:gd name="T0" fmla="*/ 0 w 21600"/>
                  <a:gd name="T1" fmla="*/ 0 h 21600"/>
                  <a:gd name="T2" fmla="*/ 0 w 21600"/>
                  <a:gd name="T3" fmla="*/ 0 h 21600"/>
                  <a:gd name="T4" fmla="*/ 0 w 21600"/>
                  <a:gd name="T5" fmla="*/ 0 h 21600"/>
                  <a:gd name="T6" fmla="*/ 0 w 21600"/>
                  <a:gd name="T7" fmla="*/ 0 h 21600"/>
                  <a:gd name="T8" fmla="*/ 0 60000 65536"/>
                  <a:gd name="T9" fmla="*/ 0 60000 65536"/>
                  <a:gd name="T10" fmla="*/ 0 60000 65536"/>
                  <a:gd name="T11" fmla="*/ 0 60000 65536"/>
                  <a:gd name="T12" fmla="*/ 0 w 21600"/>
                  <a:gd name="T13" fmla="*/ 0 h 21600"/>
                  <a:gd name="T14" fmla="*/ 21600 w 21600"/>
                  <a:gd name="T15" fmla="*/ 7826 h 21600"/>
                </a:gdLst>
                <a:ahLst/>
                <a:cxnLst>
                  <a:cxn ang="T8">
                    <a:pos x="T0" y="T1"/>
                  </a:cxn>
                  <a:cxn ang="T9">
                    <a:pos x="T2" y="T3"/>
                  </a:cxn>
                  <a:cxn ang="T10">
                    <a:pos x="T4" y="T5"/>
                  </a:cxn>
                  <a:cxn ang="T11">
                    <a:pos x="T6" y="T7"/>
                  </a:cxn>
                </a:cxnLst>
                <a:rect l="T12" t="T13" r="T14" b="T15"/>
                <a:pathLst>
                  <a:path w="21600" h="21600">
                    <a:moveTo>
                      <a:pt x="5400" y="10800"/>
                    </a:moveTo>
                    <a:cubicBezTo>
                      <a:pt x="5400" y="7817"/>
                      <a:pt x="7817" y="5400"/>
                      <a:pt x="10800" y="5400"/>
                    </a:cubicBezTo>
                    <a:cubicBezTo>
                      <a:pt x="13782" y="5399"/>
                      <a:pt x="16199" y="7817"/>
                      <a:pt x="16200" y="10799"/>
                    </a:cubicBezTo>
                    <a:lnTo>
                      <a:pt x="21600" y="10800"/>
                    </a:lnTo>
                    <a:cubicBezTo>
                      <a:pt x="21600" y="4835"/>
                      <a:pt x="16764" y="0"/>
                      <a:pt x="10800" y="0"/>
                    </a:cubicBezTo>
                    <a:cubicBezTo>
                      <a:pt x="4835" y="0"/>
                      <a:pt x="0" y="4835"/>
                      <a:pt x="0" y="10800"/>
                    </a:cubicBezTo>
                    <a:lnTo>
                      <a:pt x="5400" y="10800"/>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es-ES_tradnl" sz="1050" b="1"/>
              </a:p>
            </p:txBody>
          </p:sp>
        </p:grpSp>
      </p:grpSp>
      <p:grpSp>
        <p:nvGrpSpPr>
          <p:cNvPr id="212" name="Grupo 211">
            <a:extLst>
              <a:ext uri="{FF2B5EF4-FFF2-40B4-BE49-F238E27FC236}">
                <a16:creationId xmlns:a16="http://schemas.microsoft.com/office/drawing/2014/main" id="{483DA1C0-5421-C402-8B43-1DF4791804BC}"/>
              </a:ext>
            </a:extLst>
          </p:cNvPr>
          <p:cNvGrpSpPr/>
          <p:nvPr/>
        </p:nvGrpSpPr>
        <p:grpSpPr>
          <a:xfrm>
            <a:off x="7682156" y="1560297"/>
            <a:ext cx="302156" cy="273479"/>
            <a:chOff x="3559489" y="4727275"/>
            <a:chExt cx="647700" cy="586226"/>
          </a:xfrm>
        </p:grpSpPr>
        <p:grpSp>
          <p:nvGrpSpPr>
            <p:cNvPr id="213" name="Group 54">
              <a:extLst>
                <a:ext uri="{FF2B5EF4-FFF2-40B4-BE49-F238E27FC236}">
                  <a16:creationId xmlns:a16="http://schemas.microsoft.com/office/drawing/2014/main" id="{662EEEC2-4468-6ED4-BE7B-1187EA0FCE19}"/>
                </a:ext>
              </a:extLst>
            </p:cNvPr>
            <p:cNvGrpSpPr>
              <a:grpSpLocks/>
            </p:cNvGrpSpPr>
            <p:nvPr/>
          </p:nvGrpSpPr>
          <p:grpSpPr bwMode="auto">
            <a:xfrm>
              <a:off x="3559489" y="4880113"/>
              <a:ext cx="647700" cy="433388"/>
              <a:chOff x="3288" y="3112"/>
              <a:chExt cx="408" cy="273"/>
            </a:xfrm>
          </p:grpSpPr>
          <p:sp>
            <p:nvSpPr>
              <p:cNvPr id="217" name="Rectangle 55">
                <a:extLst>
                  <a:ext uri="{FF2B5EF4-FFF2-40B4-BE49-F238E27FC236}">
                    <a16:creationId xmlns:a16="http://schemas.microsoft.com/office/drawing/2014/main" id="{0C6CD266-A011-D082-19D1-7F1B483BEE00}"/>
                  </a:ext>
                </a:extLst>
              </p:cNvPr>
              <p:cNvSpPr>
                <a:spLocks noChangeAspect="1" noChangeArrowheads="1"/>
              </p:cNvSpPr>
              <p:nvPr/>
            </p:nvSpPr>
            <p:spPr bwMode="auto">
              <a:xfrm>
                <a:off x="3288" y="3112"/>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223" name="Line 56">
                <a:extLst>
                  <a:ext uri="{FF2B5EF4-FFF2-40B4-BE49-F238E27FC236}">
                    <a16:creationId xmlns:a16="http://schemas.microsoft.com/office/drawing/2014/main" id="{404D9CE1-DB1B-9762-4EDB-4BB2B36F0F66}"/>
                  </a:ext>
                </a:extLst>
              </p:cNvPr>
              <p:cNvSpPr>
                <a:spLocks noChangeShapeType="1"/>
              </p:cNvSpPr>
              <p:nvPr/>
            </p:nvSpPr>
            <p:spPr bwMode="auto">
              <a:xfrm flipH="1">
                <a:off x="3288" y="3113"/>
                <a:ext cx="204" cy="27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224" name="Line 57">
                <a:extLst>
                  <a:ext uri="{FF2B5EF4-FFF2-40B4-BE49-F238E27FC236}">
                    <a16:creationId xmlns:a16="http://schemas.microsoft.com/office/drawing/2014/main" id="{667BCFF7-4406-297C-9325-073D85996794}"/>
                  </a:ext>
                </a:extLst>
              </p:cNvPr>
              <p:cNvSpPr>
                <a:spLocks noChangeShapeType="1"/>
              </p:cNvSpPr>
              <p:nvPr/>
            </p:nvSpPr>
            <p:spPr bwMode="auto">
              <a:xfrm>
                <a:off x="3492" y="3113"/>
                <a:ext cx="204" cy="27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dirty="0"/>
              </a:p>
            </p:txBody>
          </p:sp>
        </p:grpSp>
        <p:sp>
          <p:nvSpPr>
            <p:cNvPr id="214" name="Elipse 213">
              <a:extLst>
                <a:ext uri="{FF2B5EF4-FFF2-40B4-BE49-F238E27FC236}">
                  <a16:creationId xmlns:a16="http://schemas.microsoft.com/office/drawing/2014/main" id="{C336FC78-9DCA-F9C0-8830-D4BF73E097E2}"/>
                </a:ext>
              </a:extLst>
            </p:cNvPr>
            <p:cNvSpPr/>
            <p:nvPr/>
          </p:nvSpPr>
          <p:spPr>
            <a:xfrm>
              <a:off x="3714917" y="4727277"/>
              <a:ext cx="93441"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2800" dirty="0"/>
            </a:p>
          </p:txBody>
        </p:sp>
        <p:sp>
          <p:nvSpPr>
            <p:cNvPr id="215" name="Elipse 214">
              <a:extLst>
                <a:ext uri="{FF2B5EF4-FFF2-40B4-BE49-F238E27FC236}">
                  <a16:creationId xmlns:a16="http://schemas.microsoft.com/office/drawing/2014/main" id="{161EDE64-9583-D18E-8FA7-0AD29EA76CFE}"/>
                </a:ext>
              </a:extLst>
            </p:cNvPr>
            <p:cNvSpPr/>
            <p:nvPr/>
          </p:nvSpPr>
          <p:spPr>
            <a:xfrm>
              <a:off x="3833624" y="4727276"/>
              <a:ext cx="93442"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2800"/>
            </a:p>
          </p:txBody>
        </p:sp>
        <p:sp>
          <p:nvSpPr>
            <p:cNvPr id="216" name="Elipse 215">
              <a:extLst>
                <a:ext uri="{FF2B5EF4-FFF2-40B4-BE49-F238E27FC236}">
                  <a16:creationId xmlns:a16="http://schemas.microsoft.com/office/drawing/2014/main" id="{C2FDF0A1-EA0A-8FD3-37BF-8CFA9ED07B3E}"/>
                </a:ext>
              </a:extLst>
            </p:cNvPr>
            <p:cNvSpPr/>
            <p:nvPr/>
          </p:nvSpPr>
          <p:spPr>
            <a:xfrm>
              <a:off x="3952333" y="4727275"/>
              <a:ext cx="93441" cy="100071"/>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sz="2800"/>
            </a:p>
          </p:txBody>
        </p:sp>
      </p:grpSp>
      <p:grpSp>
        <p:nvGrpSpPr>
          <p:cNvPr id="234" name="Grupo 233">
            <a:extLst>
              <a:ext uri="{FF2B5EF4-FFF2-40B4-BE49-F238E27FC236}">
                <a16:creationId xmlns:a16="http://schemas.microsoft.com/office/drawing/2014/main" id="{37A4E141-BF2A-93E8-DAE9-4F0033BD66EF}"/>
              </a:ext>
            </a:extLst>
          </p:cNvPr>
          <p:cNvGrpSpPr/>
          <p:nvPr/>
        </p:nvGrpSpPr>
        <p:grpSpPr>
          <a:xfrm>
            <a:off x="8131401" y="2893719"/>
            <a:ext cx="500126" cy="330769"/>
            <a:chOff x="8131401" y="2893719"/>
            <a:chExt cx="500126" cy="330769"/>
          </a:xfrm>
        </p:grpSpPr>
        <p:grpSp>
          <p:nvGrpSpPr>
            <p:cNvPr id="225" name="Grupo 224">
              <a:extLst>
                <a:ext uri="{FF2B5EF4-FFF2-40B4-BE49-F238E27FC236}">
                  <a16:creationId xmlns:a16="http://schemas.microsoft.com/office/drawing/2014/main" id="{9A58AADD-EA4E-B9D7-E178-F7222A3C393F}"/>
                </a:ext>
              </a:extLst>
            </p:cNvPr>
            <p:cNvGrpSpPr/>
            <p:nvPr/>
          </p:nvGrpSpPr>
          <p:grpSpPr>
            <a:xfrm>
              <a:off x="8131401" y="2963816"/>
              <a:ext cx="500126" cy="260672"/>
              <a:chOff x="7596108" y="3212306"/>
              <a:chExt cx="1072065" cy="558773"/>
            </a:xfrm>
          </p:grpSpPr>
          <p:grpSp>
            <p:nvGrpSpPr>
              <p:cNvPr id="226" name="Group 80">
                <a:extLst>
                  <a:ext uri="{FF2B5EF4-FFF2-40B4-BE49-F238E27FC236}">
                    <a16:creationId xmlns:a16="http://schemas.microsoft.com/office/drawing/2014/main" id="{B39B2FCA-9C63-BE91-87E0-6EB26CCF2D7D}"/>
                  </a:ext>
                </a:extLst>
              </p:cNvPr>
              <p:cNvGrpSpPr>
                <a:grpSpLocks/>
              </p:cNvGrpSpPr>
              <p:nvPr/>
            </p:nvGrpSpPr>
            <p:grpSpPr bwMode="auto">
              <a:xfrm>
                <a:off x="8020473" y="3212306"/>
                <a:ext cx="647700" cy="433388"/>
                <a:chOff x="612" y="436"/>
                <a:chExt cx="408" cy="273"/>
              </a:xfrm>
            </p:grpSpPr>
            <p:sp>
              <p:nvSpPr>
                <p:cNvPr id="228" name="Rectangle 68">
                  <a:extLst>
                    <a:ext uri="{FF2B5EF4-FFF2-40B4-BE49-F238E27FC236}">
                      <a16:creationId xmlns:a16="http://schemas.microsoft.com/office/drawing/2014/main" id="{C6A4A9E2-8536-DC34-7D40-06D39B5EF621}"/>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229" name="Line 30">
                  <a:extLst>
                    <a:ext uri="{FF2B5EF4-FFF2-40B4-BE49-F238E27FC236}">
                      <a16:creationId xmlns:a16="http://schemas.microsoft.com/office/drawing/2014/main" id="{CB1EC912-EBE3-8A45-133A-D54AE535C1E5}"/>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230" name="Line 31">
                  <a:extLst>
                    <a:ext uri="{FF2B5EF4-FFF2-40B4-BE49-F238E27FC236}">
                      <a16:creationId xmlns:a16="http://schemas.microsoft.com/office/drawing/2014/main" id="{CDB0752C-9250-667B-A9FB-82959AB2571E}"/>
                    </a:ext>
                  </a:extLst>
                </p:cNvPr>
                <p:cNvSpPr>
                  <a:spLocks noChangeShapeType="1"/>
                </p:cNvSpPr>
                <p:nvPr/>
              </p:nvSpPr>
              <p:spPr bwMode="auto">
                <a:xfrm>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grpSp>
          <p:sp>
            <p:nvSpPr>
              <p:cNvPr id="227" name="CuadroTexto 226">
                <a:extLst>
                  <a:ext uri="{FF2B5EF4-FFF2-40B4-BE49-F238E27FC236}">
                    <a16:creationId xmlns:a16="http://schemas.microsoft.com/office/drawing/2014/main" id="{6AC8E813-2333-0B5F-DF97-29D2D80A6E73}"/>
                  </a:ext>
                </a:extLst>
              </p:cNvPr>
              <p:cNvSpPr txBox="1"/>
              <p:nvPr/>
            </p:nvSpPr>
            <p:spPr>
              <a:xfrm>
                <a:off x="7596108" y="3408219"/>
                <a:ext cx="614280" cy="362860"/>
              </a:xfrm>
              <a:prstGeom prst="rect">
                <a:avLst/>
              </a:prstGeom>
              <a:noFill/>
            </p:spPr>
            <p:txBody>
              <a:bodyPr wrap="square" rtlCol="0">
                <a:spAutoFit/>
              </a:bodyPr>
              <a:lstStyle/>
              <a:p>
                <a:r>
                  <a:rPr lang="es-ES_tradnl" sz="500" dirty="0"/>
                  <a:t>213</a:t>
                </a:r>
              </a:p>
            </p:txBody>
          </p:sp>
        </p:grpSp>
        <p:sp>
          <p:nvSpPr>
            <p:cNvPr id="231" name="Elipse 230">
              <a:extLst>
                <a:ext uri="{FF2B5EF4-FFF2-40B4-BE49-F238E27FC236}">
                  <a16:creationId xmlns:a16="http://schemas.microsoft.com/office/drawing/2014/main" id="{B1708315-5163-BDDF-27E6-0A54DE7B442A}"/>
                </a:ext>
              </a:extLst>
            </p:cNvPr>
            <p:cNvSpPr/>
            <p:nvPr/>
          </p:nvSpPr>
          <p:spPr>
            <a:xfrm>
              <a:off x="8397875" y="2893720"/>
              <a:ext cx="43591" cy="4244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232" name="Elipse 231">
              <a:extLst>
                <a:ext uri="{FF2B5EF4-FFF2-40B4-BE49-F238E27FC236}">
                  <a16:creationId xmlns:a16="http://schemas.microsoft.com/office/drawing/2014/main" id="{E26B3A84-65C5-E098-337D-EA4F8D006140}"/>
                </a:ext>
              </a:extLst>
            </p:cNvPr>
            <p:cNvSpPr/>
            <p:nvPr/>
          </p:nvSpPr>
          <p:spPr>
            <a:xfrm>
              <a:off x="8450078" y="2893719"/>
              <a:ext cx="43591" cy="4244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233" name="Elipse 232">
              <a:extLst>
                <a:ext uri="{FF2B5EF4-FFF2-40B4-BE49-F238E27FC236}">
                  <a16:creationId xmlns:a16="http://schemas.microsoft.com/office/drawing/2014/main" id="{C56A9581-7689-9C5A-1F9D-8CEF716B242C}"/>
                </a:ext>
              </a:extLst>
            </p:cNvPr>
            <p:cNvSpPr/>
            <p:nvPr/>
          </p:nvSpPr>
          <p:spPr>
            <a:xfrm>
              <a:off x="8502281" y="2893719"/>
              <a:ext cx="43591" cy="42440"/>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grpSp>
        <p:nvGrpSpPr>
          <p:cNvPr id="235" name="Grupo 234">
            <a:extLst>
              <a:ext uri="{FF2B5EF4-FFF2-40B4-BE49-F238E27FC236}">
                <a16:creationId xmlns:a16="http://schemas.microsoft.com/office/drawing/2014/main" id="{F476C210-D117-AAFC-D06D-754BBCF25322}"/>
              </a:ext>
            </a:extLst>
          </p:cNvPr>
          <p:cNvGrpSpPr/>
          <p:nvPr/>
        </p:nvGrpSpPr>
        <p:grpSpPr>
          <a:xfrm>
            <a:off x="8994950" y="3359693"/>
            <a:ext cx="954900" cy="371916"/>
            <a:chOff x="4808180" y="4410052"/>
            <a:chExt cx="954900" cy="338106"/>
          </a:xfrm>
        </p:grpSpPr>
        <p:grpSp>
          <p:nvGrpSpPr>
            <p:cNvPr id="236" name="Grupo 235">
              <a:extLst>
                <a:ext uri="{FF2B5EF4-FFF2-40B4-BE49-F238E27FC236}">
                  <a16:creationId xmlns:a16="http://schemas.microsoft.com/office/drawing/2014/main" id="{08FCBE76-51D6-6E17-5757-C2E57FBED2D7}"/>
                </a:ext>
              </a:extLst>
            </p:cNvPr>
            <p:cNvGrpSpPr/>
            <p:nvPr/>
          </p:nvGrpSpPr>
          <p:grpSpPr>
            <a:xfrm>
              <a:off x="5041121" y="4410052"/>
              <a:ext cx="332373" cy="265153"/>
              <a:chOff x="5772150" y="3020479"/>
              <a:chExt cx="647700" cy="625215"/>
            </a:xfrm>
          </p:grpSpPr>
          <p:grpSp>
            <p:nvGrpSpPr>
              <p:cNvPr id="239" name="Group 80">
                <a:extLst>
                  <a:ext uri="{FF2B5EF4-FFF2-40B4-BE49-F238E27FC236}">
                    <a16:creationId xmlns:a16="http://schemas.microsoft.com/office/drawing/2014/main" id="{39E65011-E6AD-0832-CA2C-71A92E274D2E}"/>
                  </a:ext>
                </a:extLst>
              </p:cNvPr>
              <p:cNvGrpSpPr>
                <a:grpSpLocks/>
              </p:cNvGrpSpPr>
              <p:nvPr/>
            </p:nvGrpSpPr>
            <p:grpSpPr bwMode="auto">
              <a:xfrm>
                <a:off x="5772150" y="3212306"/>
                <a:ext cx="647700" cy="433388"/>
                <a:chOff x="612" y="436"/>
                <a:chExt cx="408" cy="273"/>
              </a:xfrm>
            </p:grpSpPr>
            <p:sp>
              <p:nvSpPr>
                <p:cNvPr id="241" name="Rectangle 68">
                  <a:extLst>
                    <a:ext uri="{FF2B5EF4-FFF2-40B4-BE49-F238E27FC236}">
                      <a16:creationId xmlns:a16="http://schemas.microsoft.com/office/drawing/2014/main" id="{B088F472-C240-B406-B1DC-17DE8E4FD5ED}"/>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242" name="Line 30">
                  <a:extLst>
                    <a:ext uri="{FF2B5EF4-FFF2-40B4-BE49-F238E27FC236}">
                      <a16:creationId xmlns:a16="http://schemas.microsoft.com/office/drawing/2014/main" id="{5241321F-257C-A1BE-7BF9-187B4E08DB85}"/>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243" name="Line 31">
                  <a:extLst>
                    <a:ext uri="{FF2B5EF4-FFF2-40B4-BE49-F238E27FC236}">
                      <a16:creationId xmlns:a16="http://schemas.microsoft.com/office/drawing/2014/main" id="{32F50463-BC8C-621B-8B1F-707E64C935D2}"/>
                    </a:ext>
                  </a:extLst>
                </p:cNvPr>
                <p:cNvSpPr>
                  <a:spLocks noChangeShapeType="1"/>
                </p:cNvSpPr>
                <p:nvPr/>
              </p:nvSpPr>
              <p:spPr bwMode="auto">
                <a:xfrm>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dirty="0"/>
                </a:p>
              </p:txBody>
            </p:sp>
          </p:grpSp>
          <p:cxnSp>
            <p:nvCxnSpPr>
              <p:cNvPr id="240" name="Conector recto 239">
                <a:extLst>
                  <a:ext uri="{FF2B5EF4-FFF2-40B4-BE49-F238E27FC236}">
                    <a16:creationId xmlns:a16="http://schemas.microsoft.com/office/drawing/2014/main" id="{0EE2EBF2-C1CC-0CFF-8DC2-DCB4E8134A7B}"/>
                  </a:ext>
                </a:extLst>
              </p:cNvPr>
              <p:cNvCxnSpPr>
                <a:cxnSpLocks/>
              </p:cNvCxnSpPr>
              <p:nvPr/>
            </p:nvCxnSpPr>
            <p:spPr>
              <a:xfrm>
                <a:off x="6102674" y="3020479"/>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37" name="CuadroTexto 236">
              <a:extLst>
                <a:ext uri="{FF2B5EF4-FFF2-40B4-BE49-F238E27FC236}">
                  <a16:creationId xmlns:a16="http://schemas.microsoft.com/office/drawing/2014/main" id="{9DF95288-0BE7-D1EC-2185-D17FB1FBA26C}"/>
                </a:ext>
              </a:extLst>
            </p:cNvPr>
            <p:cNvSpPr txBox="1"/>
            <p:nvPr/>
          </p:nvSpPr>
          <p:spPr>
            <a:xfrm>
              <a:off x="4808180" y="4550980"/>
              <a:ext cx="468942" cy="181868"/>
            </a:xfrm>
            <a:prstGeom prst="rect">
              <a:avLst/>
            </a:prstGeom>
            <a:noFill/>
          </p:spPr>
          <p:txBody>
            <a:bodyPr wrap="square" rtlCol="0">
              <a:spAutoFit/>
            </a:bodyPr>
            <a:lstStyle/>
            <a:p>
              <a:r>
                <a:rPr lang="es-ES_tradnl" sz="700" b="1" dirty="0"/>
                <a:t>213</a:t>
              </a:r>
              <a:endParaRPr lang="es-ES_tradnl" sz="400" b="1" dirty="0"/>
            </a:p>
          </p:txBody>
        </p:sp>
        <p:sp>
          <p:nvSpPr>
            <p:cNvPr id="238" name="CuadroTexto 237">
              <a:extLst>
                <a:ext uri="{FF2B5EF4-FFF2-40B4-BE49-F238E27FC236}">
                  <a16:creationId xmlns:a16="http://schemas.microsoft.com/office/drawing/2014/main" id="{23EF6967-ADFA-68CE-9AF3-9729BDAA3D8B}"/>
                </a:ext>
              </a:extLst>
            </p:cNvPr>
            <p:cNvSpPr txBox="1"/>
            <p:nvPr/>
          </p:nvSpPr>
          <p:spPr>
            <a:xfrm>
              <a:off x="5294138" y="4548103"/>
              <a:ext cx="468942" cy="200055"/>
            </a:xfrm>
            <a:prstGeom prst="rect">
              <a:avLst/>
            </a:prstGeom>
            <a:noFill/>
          </p:spPr>
          <p:txBody>
            <a:bodyPr wrap="square" rtlCol="0">
              <a:spAutoFit/>
            </a:bodyPr>
            <a:lstStyle/>
            <a:p>
              <a:r>
                <a:rPr lang="es-ES_tradnl" sz="700" b="1" dirty="0"/>
                <a:t>(-)</a:t>
              </a:r>
              <a:endParaRPr lang="es-ES_tradnl" sz="400" b="1" dirty="0"/>
            </a:p>
          </p:txBody>
        </p:sp>
      </p:grpSp>
      <p:grpSp>
        <p:nvGrpSpPr>
          <p:cNvPr id="244" name="Grupo 243">
            <a:extLst>
              <a:ext uri="{FF2B5EF4-FFF2-40B4-BE49-F238E27FC236}">
                <a16:creationId xmlns:a16="http://schemas.microsoft.com/office/drawing/2014/main" id="{E33492B5-8C39-3016-B90D-9F3AF9508FEB}"/>
              </a:ext>
            </a:extLst>
          </p:cNvPr>
          <p:cNvGrpSpPr/>
          <p:nvPr/>
        </p:nvGrpSpPr>
        <p:grpSpPr>
          <a:xfrm>
            <a:off x="7649154" y="3363056"/>
            <a:ext cx="461665" cy="260300"/>
            <a:chOff x="7701427" y="5971612"/>
            <a:chExt cx="461665" cy="260300"/>
          </a:xfrm>
        </p:grpSpPr>
        <p:grpSp>
          <p:nvGrpSpPr>
            <p:cNvPr id="245" name="Grupo 244">
              <a:extLst>
                <a:ext uri="{FF2B5EF4-FFF2-40B4-BE49-F238E27FC236}">
                  <a16:creationId xmlns:a16="http://schemas.microsoft.com/office/drawing/2014/main" id="{0016D64C-2205-7A91-D853-E1EEB20D69D5}"/>
                </a:ext>
              </a:extLst>
            </p:cNvPr>
            <p:cNvGrpSpPr/>
            <p:nvPr/>
          </p:nvGrpSpPr>
          <p:grpSpPr>
            <a:xfrm>
              <a:off x="7764171" y="5971612"/>
              <a:ext cx="302156" cy="260300"/>
              <a:chOff x="8404209" y="3048762"/>
              <a:chExt cx="535288" cy="461139"/>
            </a:xfrm>
          </p:grpSpPr>
          <p:sp>
            <p:nvSpPr>
              <p:cNvPr id="247" name="Rectangle 68">
                <a:extLst>
                  <a:ext uri="{FF2B5EF4-FFF2-40B4-BE49-F238E27FC236}">
                    <a16:creationId xmlns:a16="http://schemas.microsoft.com/office/drawing/2014/main" id="{A1D3BA69-75C4-5107-1D36-04BF135B1280}"/>
                  </a:ext>
                </a:extLst>
              </p:cNvPr>
              <p:cNvSpPr>
                <a:spLocks noChangeAspect="1" noChangeArrowheads="1"/>
              </p:cNvSpPr>
              <p:nvPr/>
            </p:nvSpPr>
            <p:spPr bwMode="auto">
              <a:xfrm>
                <a:off x="8404209" y="3179336"/>
                <a:ext cx="535288" cy="330565"/>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248" name="Elipse 247">
                <a:extLst>
                  <a:ext uri="{FF2B5EF4-FFF2-40B4-BE49-F238E27FC236}">
                    <a16:creationId xmlns:a16="http://schemas.microsoft.com/office/drawing/2014/main" id="{C85C7C75-61F9-A051-0FA4-D0F0D917F5DF}"/>
                  </a:ext>
                </a:extLst>
              </p:cNvPr>
              <p:cNvSpPr/>
              <p:nvPr/>
            </p:nvSpPr>
            <p:spPr>
              <a:xfrm>
                <a:off x="8527882" y="3048762"/>
                <a:ext cx="84948" cy="9097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249" name="Elipse 248">
                <a:extLst>
                  <a:ext uri="{FF2B5EF4-FFF2-40B4-BE49-F238E27FC236}">
                    <a16:creationId xmlns:a16="http://schemas.microsoft.com/office/drawing/2014/main" id="{CE310C61-4C59-A632-9433-CBF50AFFB2A4}"/>
                  </a:ext>
                </a:extLst>
              </p:cNvPr>
              <p:cNvSpPr/>
              <p:nvPr/>
            </p:nvSpPr>
            <p:spPr>
              <a:xfrm>
                <a:off x="8639782" y="3048764"/>
                <a:ext cx="84948" cy="9097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sp>
            <p:nvSpPr>
              <p:cNvPr id="250" name="Elipse 249">
                <a:extLst>
                  <a:ext uri="{FF2B5EF4-FFF2-40B4-BE49-F238E27FC236}">
                    <a16:creationId xmlns:a16="http://schemas.microsoft.com/office/drawing/2014/main" id="{3FB73EAB-5F4F-6B0D-BE46-F200CCCDD3BE}"/>
                  </a:ext>
                </a:extLst>
              </p:cNvPr>
              <p:cNvSpPr/>
              <p:nvPr/>
            </p:nvSpPr>
            <p:spPr>
              <a:xfrm>
                <a:off x="8751683" y="3048764"/>
                <a:ext cx="84948" cy="90973"/>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CL"/>
              </a:p>
            </p:txBody>
          </p:sp>
        </p:grpSp>
        <p:sp>
          <p:nvSpPr>
            <p:cNvPr id="246" name="CuadroTexto 245">
              <a:extLst>
                <a:ext uri="{FF2B5EF4-FFF2-40B4-BE49-F238E27FC236}">
                  <a16:creationId xmlns:a16="http://schemas.microsoft.com/office/drawing/2014/main" id="{D7D67B33-57F2-8D30-DBB1-55A97B1EC2B5}"/>
                </a:ext>
              </a:extLst>
            </p:cNvPr>
            <p:cNvSpPr txBox="1"/>
            <p:nvPr/>
          </p:nvSpPr>
          <p:spPr>
            <a:xfrm rot="5400000">
              <a:off x="7834975" y="5847915"/>
              <a:ext cx="194569" cy="461665"/>
            </a:xfrm>
            <a:prstGeom prst="rect">
              <a:avLst/>
            </a:prstGeom>
            <a:noFill/>
          </p:spPr>
          <p:txBody>
            <a:bodyPr wrap="square" rtlCol="0">
              <a:spAutoFit/>
            </a:bodyPr>
            <a:lstStyle/>
            <a:p>
              <a:r>
                <a:rPr lang="es-ES_tradnl" sz="2400" dirty="0"/>
                <a:t>E</a:t>
              </a:r>
            </a:p>
          </p:txBody>
        </p:sp>
      </p:grpSp>
      <p:grpSp>
        <p:nvGrpSpPr>
          <p:cNvPr id="251" name="Grupo 250">
            <a:extLst>
              <a:ext uri="{FF2B5EF4-FFF2-40B4-BE49-F238E27FC236}">
                <a16:creationId xmlns:a16="http://schemas.microsoft.com/office/drawing/2014/main" id="{960D2E50-8FD9-BCFF-ABAA-96DE63127141}"/>
              </a:ext>
            </a:extLst>
          </p:cNvPr>
          <p:cNvGrpSpPr/>
          <p:nvPr/>
        </p:nvGrpSpPr>
        <p:grpSpPr>
          <a:xfrm>
            <a:off x="6698491" y="5130130"/>
            <a:ext cx="954900" cy="375081"/>
            <a:chOff x="4808180" y="4410052"/>
            <a:chExt cx="954900" cy="340983"/>
          </a:xfrm>
        </p:grpSpPr>
        <p:grpSp>
          <p:nvGrpSpPr>
            <p:cNvPr id="252" name="Grupo 251">
              <a:extLst>
                <a:ext uri="{FF2B5EF4-FFF2-40B4-BE49-F238E27FC236}">
                  <a16:creationId xmlns:a16="http://schemas.microsoft.com/office/drawing/2014/main" id="{1393AD5C-F551-D3DE-AE9B-5064F57F1D30}"/>
                </a:ext>
              </a:extLst>
            </p:cNvPr>
            <p:cNvGrpSpPr/>
            <p:nvPr/>
          </p:nvGrpSpPr>
          <p:grpSpPr>
            <a:xfrm>
              <a:off x="5041121" y="4410052"/>
              <a:ext cx="332373" cy="265153"/>
              <a:chOff x="5772150" y="3020479"/>
              <a:chExt cx="647700" cy="625215"/>
            </a:xfrm>
          </p:grpSpPr>
          <p:grpSp>
            <p:nvGrpSpPr>
              <p:cNvPr id="255" name="Group 80">
                <a:extLst>
                  <a:ext uri="{FF2B5EF4-FFF2-40B4-BE49-F238E27FC236}">
                    <a16:creationId xmlns:a16="http://schemas.microsoft.com/office/drawing/2014/main" id="{49CECF6D-A63B-BB49-BD5C-A90A3D63610E}"/>
                  </a:ext>
                </a:extLst>
              </p:cNvPr>
              <p:cNvGrpSpPr>
                <a:grpSpLocks/>
              </p:cNvGrpSpPr>
              <p:nvPr/>
            </p:nvGrpSpPr>
            <p:grpSpPr bwMode="auto">
              <a:xfrm>
                <a:off x="5772150" y="3212306"/>
                <a:ext cx="647700" cy="433388"/>
                <a:chOff x="612" y="436"/>
                <a:chExt cx="408" cy="273"/>
              </a:xfrm>
            </p:grpSpPr>
            <p:sp>
              <p:nvSpPr>
                <p:cNvPr id="257" name="Rectangle 68">
                  <a:extLst>
                    <a:ext uri="{FF2B5EF4-FFF2-40B4-BE49-F238E27FC236}">
                      <a16:creationId xmlns:a16="http://schemas.microsoft.com/office/drawing/2014/main" id="{9C1D4FF7-85B9-69C3-0BBA-7E58C9EE1924}"/>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258" name="Line 30">
                  <a:extLst>
                    <a:ext uri="{FF2B5EF4-FFF2-40B4-BE49-F238E27FC236}">
                      <a16:creationId xmlns:a16="http://schemas.microsoft.com/office/drawing/2014/main" id="{882417F8-70D5-0A86-4DB6-5B86DEA6AFBC}"/>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259" name="Line 31">
                  <a:extLst>
                    <a:ext uri="{FF2B5EF4-FFF2-40B4-BE49-F238E27FC236}">
                      <a16:creationId xmlns:a16="http://schemas.microsoft.com/office/drawing/2014/main" id="{782C3EFB-751E-9023-F642-D976AEAD679D}"/>
                    </a:ext>
                  </a:extLst>
                </p:cNvPr>
                <p:cNvSpPr>
                  <a:spLocks noChangeShapeType="1"/>
                </p:cNvSpPr>
                <p:nvPr/>
              </p:nvSpPr>
              <p:spPr bwMode="auto">
                <a:xfrm>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dirty="0"/>
                </a:p>
              </p:txBody>
            </p:sp>
          </p:grpSp>
          <p:cxnSp>
            <p:nvCxnSpPr>
              <p:cNvPr id="256" name="Conector recto 255">
                <a:extLst>
                  <a:ext uri="{FF2B5EF4-FFF2-40B4-BE49-F238E27FC236}">
                    <a16:creationId xmlns:a16="http://schemas.microsoft.com/office/drawing/2014/main" id="{3D32F38F-151C-952B-091B-5FE6A2DAADB3}"/>
                  </a:ext>
                </a:extLst>
              </p:cNvPr>
              <p:cNvCxnSpPr>
                <a:cxnSpLocks/>
              </p:cNvCxnSpPr>
              <p:nvPr/>
            </p:nvCxnSpPr>
            <p:spPr>
              <a:xfrm>
                <a:off x="6102674" y="3020479"/>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53" name="CuadroTexto 252">
              <a:extLst>
                <a:ext uri="{FF2B5EF4-FFF2-40B4-BE49-F238E27FC236}">
                  <a16:creationId xmlns:a16="http://schemas.microsoft.com/office/drawing/2014/main" id="{993F7702-4729-81DC-2C67-CB084BB54329}"/>
                </a:ext>
              </a:extLst>
            </p:cNvPr>
            <p:cNvSpPr txBox="1"/>
            <p:nvPr/>
          </p:nvSpPr>
          <p:spPr>
            <a:xfrm>
              <a:off x="4808180" y="4550980"/>
              <a:ext cx="468942" cy="200055"/>
            </a:xfrm>
            <a:prstGeom prst="rect">
              <a:avLst/>
            </a:prstGeom>
            <a:noFill/>
          </p:spPr>
          <p:txBody>
            <a:bodyPr wrap="square" rtlCol="0">
              <a:spAutoFit/>
            </a:bodyPr>
            <a:lstStyle/>
            <a:p>
              <a:r>
                <a:rPr lang="es-ES_tradnl" sz="700" b="1" dirty="0"/>
                <a:t>211</a:t>
              </a:r>
              <a:endParaRPr lang="es-ES_tradnl" sz="400" b="1" dirty="0"/>
            </a:p>
          </p:txBody>
        </p:sp>
        <p:sp>
          <p:nvSpPr>
            <p:cNvPr id="254" name="CuadroTexto 253">
              <a:extLst>
                <a:ext uri="{FF2B5EF4-FFF2-40B4-BE49-F238E27FC236}">
                  <a16:creationId xmlns:a16="http://schemas.microsoft.com/office/drawing/2014/main" id="{047C4210-F918-8996-AFD3-5D7A42A2D7FE}"/>
                </a:ext>
              </a:extLst>
            </p:cNvPr>
            <p:cNvSpPr txBox="1"/>
            <p:nvPr/>
          </p:nvSpPr>
          <p:spPr>
            <a:xfrm>
              <a:off x="5294138" y="4548103"/>
              <a:ext cx="468942" cy="200055"/>
            </a:xfrm>
            <a:prstGeom prst="rect">
              <a:avLst/>
            </a:prstGeom>
            <a:noFill/>
          </p:spPr>
          <p:txBody>
            <a:bodyPr wrap="square" rtlCol="0">
              <a:spAutoFit/>
            </a:bodyPr>
            <a:lstStyle/>
            <a:p>
              <a:r>
                <a:rPr lang="es-ES_tradnl" sz="700" b="1" dirty="0"/>
                <a:t>(-)</a:t>
              </a:r>
              <a:endParaRPr lang="es-ES_tradnl" sz="400" b="1" dirty="0"/>
            </a:p>
          </p:txBody>
        </p:sp>
      </p:grpSp>
      <p:grpSp>
        <p:nvGrpSpPr>
          <p:cNvPr id="260" name="Grupo 259">
            <a:extLst>
              <a:ext uri="{FF2B5EF4-FFF2-40B4-BE49-F238E27FC236}">
                <a16:creationId xmlns:a16="http://schemas.microsoft.com/office/drawing/2014/main" id="{D48E43CB-47B4-2AD7-25FE-E74C1243C020}"/>
              </a:ext>
            </a:extLst>
          </p:cNvPr>
          <p:cNvGrpSpPr/>
          <p:nvPr/>
        </p:nvGrpSpPr>
        <p:grpSpPr>
          <a:xfrm>
            <a:off x="6425016" y="3527227"/>
            <a:ext cx="954900" cy="375081"/>
            <a:chOff x="4808180" y="4410052"/>
            <a:chExt cx="954900" cy="340983"/>
          </a:xfrm>
        </p:grpSpPr>
        <p:grpSp>
          <p:nvGrpSpPr>
            <p:cNvPr id="261" name="Grupo 260">
              <a:extLst>
                <a:ext uri="{FF2B5EF4-FFF2-40B4-BE49-F238E27FC236}">
                  <a16:creationId xmlns:a16="http://schemas.microsoft.com/office/drawing/2014/main" id="{E35D5493-A119-8075-AB1E-F745465CC93B}"/>
                </a:ext>
              </a:extLst>
            </p:cNvPr>
            <p:cNvGrpSpPr/>
            <p:nvPr/>
          </p:nvGrpSpPr>
          <p:grpSpPr>
            <a:xfrm>
              <a:off x="5041121" y="4410052"/>
              <a:ext cx="332373" cy="265153"/>
              <a:chOff x="5772150" y="3020479"/>
              <a:chExt cx="647700" cy="625215"/>
            </a:xfrm>
          </p:grpSpPr>
          <p:grpSp>
            <p:nvGrpSpPr>
              <p:cNvPr id="264" name="Group 80">
                <a:extLst>
                  <a:ext uri="{FF2B5EF4-FFF2-40B4-BE49-F238E27FC236}">
                    <a16:creationId xmlns:a16="http://schemas.microsoft.com/office/drawing/2014/main" id="{13389377-37A9-39D8-7C93-588E362F9EFA}"/>
                  </a:ext>
                </a:extLst>
              </p:cNvPr>
              <p:cNvGrpSpPr>
                <a:grpSpLocks/>
              </p:cNvGrpSpPr>
              <p:nvPr/>
            </p:nvGrpSpPr>
            <p:grpSpPr bwMode="auto">
              <a:xfrm>
                <a:off x="5772150" y="3212306"/>
                <a:ext cx="647700" cy="433388"/>
                <a:chOff x="612" y="436"/>
                <a:chExt cx="408" cy="273"/>
              </a:xfrm>
            </p:grpSpPr>
            <p:sp>
              <p:nvSpPr>
                <p:cNvPr id="266" name="Rectangle 68">
                  <a:extLst>
                    <a:ext uri="{FF2B5EF4-FFF2-40B4-BE49-F238E27FC236}">
                      <a16:creationId xmlns:a16="http://schemas.microsoft.com/office/drawing/2014/main" id="{56BA1EBC-D69D-82BF-3E17-EFFE26772539}"/>
                    </a:ext>
                  </a:extLst>
                </p:cNvPr>
                <p:cNvSpPr>
                  <a:spLocks noChangeAspect="1" noChangeArrowheads="1"/>
                </p:cNvSpPr>
                <p:nvPr/>
              </p:nvSpPr>
              <p:spPr bwMode="auto">
                <a:xfrm>
                  <a:off x="612" y="436"/>
                  <a:ext cx="408" cy="272"/>
                </a:xfrm>
                <a:prstGeom prst="rect">
                  <a:avLst/>
                </a:prstGeom>
                <a:solidFill>
                  <a:schemeClr val="accent5"/>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dirty="0"/>
                </a:p>
              </p:txBody>
            </p:sp>
            <p:sp>
              <p:nvSpPr>
                <p:cNvPr id="267" name="Line 30">
                  <a:extLst>
                    <a:ext uri="{FF2B5EF4-FFF2-40B4-BE49-F238E27FC236}">
                      <a16:creationId xmlns:a16="http://schemas.microsoft.com/office/drawing/2014/main" id="{9FC2CAC9-6B88-B02D-32FA-2FE991E9A4FE}"/>
                    </a:ext>
                  </a:extLst>
                </p:cNvPr>
                <p:cNvSpPr>
                  <a:spLocks noChangeShapeType="1"/>
                </p:cNvSpPr>
                <p:nvPr/>
              </p:nvSpPr>
              <p:spPr bwMode="auto">
                <a:xfrm flipH="1">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268" name="Line 31">
                  <a:extLst>
                    <a:ext uri="{FF2B5EF4-FFF2-40B4-BE49-F238E27FC236}">
                      <a16:creationId xmlns:a16="http://schemas.microsoft.com/office/drawing/2014/main" id="{5563A16F-3C4B-2760-7F96-585CEB198DD9}"/>
                    </a:ext>
                  </a:extLst>
                </p:cNvPr>
                <p:cNvSpPr>
                  <a:spLocks noChangeShapeType="1"/>
                </p:cNvSpPr>
                <p:nvPr/>
              </p:nvSpPr>
              <p:spPr bwMode="auto">
                <a:xfrm>
                  <a:off x="612" y="436"/>
                  <a:ext cx="408" cy="27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s-CL" dirty="0"/>
                </a:p>
              </p:txBody>
            </p:sp>
          </p:grpSp>
          <p:cxnSp>
            <p:nvCxnSpPr>
              <p:cNvPr id="265" name="Conector recto 264">
                <a:extLst>
                  <a:ext uri="{FF2B5EF4-FFF2-40B4-BE49-F238E27FC236}">
                    <a16:creationId xmlns:a16="http://schemas.microsoft.com/office/drawing/2014/main" id="{5D7F39E1-C804-598B-08B0-8CC62CF5E351}"/>
                  </a:ext>
                </a:extLst>
              </p:cNvPr>
              <p:cNvCxnSpPr>
                <a:cxnSpLocks/>
              </p:cNvCxnSpPr>
              <p:nvPr/>
            </p:nvCxnSpPr>
            <p:spPr>
              <a:xfrm>
                <a:off x="6102674" y="3020479"/>
                <a:ext cx="0" cy="141699"/>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62" name="CuadroTexto 261">
              <a:extLst>
                <a:ext uri="{FF2B5EF4-FFF2-40B4-BE49-F238E27FC236}">
                  <a16:creationId xmlns:a16="http://schemas.microsoft.com/office/drawing/2014/main" id="{98CFF549-E3D9-4EEE-72A9-54786661D89F}"/>
                </a:ext>
              </a:extLst>
            </p:cNvPr>
            <p:cNvSpPr txBox="1"/>
            <p:nvPr/>
          </p:nvSpPr>
          <p:spPr>
            <a:xfrm>
              <a:off x="4808180" y="4550980"/>
              <a:ext cx="468942" cy="200055"/>
            </a:xfrm>
            <a:prstGeom prst="rect">
              <a:avLst/>
            </a:prstGeom>
            <a:noFill/>
          </p:spPr>
          <p:txBody>
            <a:bodyPr wrap="square" rtlCol="0">
              <a:spAutoFit/>
            </a:bodyPr>
            <a:lstStyle/>
            <a:p>
              <a:r>
                <a:rPr lang="es-ES_tradnl" sz="700" b="1" dirty="0"/>
                <a:t>211</a:t>
              </a:r>
              <a:endParaRPr lang="es-ES_tradnl" sz="400" b="1" dirty="0"/>
            </a:p>
          </p:txBody>
        </p:sp>
        <p:sp>
          <p:nvSpPr>
            <p:cNvPr id="263" name="CuadroTexto 262">
              <a:extLst>
                <a:ext uri="{FF2B5EF4-FFF2-40B4-BE49-F238E27FC236}">
                  <a16:creationId xmlns:a16="http://schemas.microsoft.com/office/drawing/2014/main" id="{806EEA76-F818-7111-CEF2-DCF7EFD7FECB}"/>
                </a:ext>
              </a:extLst>
            </p:cNvPr>
            <p:cNvSpPr txBox="1"/>
            <p:nvPr/>
          </p:nvSpPr>
          <p:spPr>
            <a:xfrm>
              <a:off x="5294138" y="4548103"/>
              <a:ext cx="468942" cy="200055"/>
            </a:xfrm>
            <a:prstGeom prst="rect">
              <a:avLst/>
            </a:prstGeom>
            <a:noFill/>
          </p:spPr>
          <p:txBody>
            <a:bodyPr wrap="square" rtlCol="0">
              <a:spAutoFit/>
            </a:bodyPr>
            <a:lstStyle/>
            <a:p>
              <a:r>
                <a:rPr lang="es-ES_tradnl" sz="700" b="1" dirty="0"/>
                <a:t>(-)</a:t>
              </a:r>
              <a:endParaRPr lang="es-ES_tradnl" sz="400" b="1" dirty="0"/>
            </a:p>
          </p:txBody>
        </p:sp>
      </p:grpSp>
      <p:grpSp>
        <p:nvGrpSpPr>
          <p:cNvPr id="269" name="Grupo 268">
            <a:extLst>
              <a:ext uri="{FF2B5EF4-FFF2-40B4-BE49-F238E27FC236}">
                <a16:creationId xmlns:a16="http://schemas.microsoft.com/office/drawing/2014/main" id="{39351C59-FC80-3841-4162-ED349BD66DE4}"/>
              </a:ext>
            </a:extLst>
          </p:cNvPr>
          <p:cNvGrpSpPr/>
          <p:nvPr/>
        </p:nvGrpSpPr>
        <p:grpSpPr>
          <a:xfrm>
            <a:off x="7385259" y="2402672"/>
            <a:ext cx="714580" cy="650793"/>
            <a:chOff x="1854200" y="5147211"/>
            <a:chExt cx="714580" cy="650793"/>
          </a:xfrm>
        </p:grpSpPr>
        <p:sp>
          <p:nvSpPr>
            <p:cNvPr id="270" name="Elipse 269">
              <a:extLst>
                <a:ext uri="{FF2B5EF4-FFF2-40B4-BE49-F238E27FC236}">
                  <a16:creationId xmlns:a16="http://schemas.microsoft.com/office/drawing/2014/main" id="{CD37FFD4-576F-90DA-AAAE-4C88B2579854}"/>
                </a:ext>
              </a:extLst>
            </p:cNvPr>
            <p:cNvSpPr/>
            <p:nvPr/>
          </p:nvSpPr>
          <p:spPr>
            <a:xfrm>
              <a:off x="1999384" y="5147211"/>
              <a:ext cx="173182" cy="169058"/>
            </a:xfrm>
            <a:prstGeom prst="ellipse">
              <a:avLst/>
            </a:prstGeom>
            <a:noFill/>
            <a:ln w="285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cxnSp>
          <p:nvCxnSpPr>
            <p:cNvPr id="271" name="Conector recto de flecha 270">
              <a:extLst>
                <a:ext uri="{FF2B5EF4-FFF2-40B4-BE49-F238E27FC236}">
                  <a16:creationId xmlns:a16="http://schemas.microsoft.com/office/drawing/2014/main" id="{88D4CEAD-70A2-BDC6-2A41-1B8009C4F835}"/>
                </a:ext>
              </a:extLst>
            </p:cNvPr>
            <p:cNvCxnSpPr>
              <a:cxnSpLocks/>
            </p:cNvCxnSpPr>
            <p:nvPr/>
          </p:nvCxnSpPr>
          <p:spPr>
            <a:xfrm>
              <a:off x="2530680" y="5437676"/>
              <a:ext cx="0" cy="360328"/>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72" name="CuadroTexto 271">
              <a:extLst>
                <a:ext uri="{FF2B5EF4-FFF2-40B4-BE49-F238E27FC236}">
                  <a16:creationId xmlns:a16="http://schemas.microsoft.com/office/drawing/2014/main" id="{6D192356-3355-7B14-5E6D-66AF89B4DC01}"/>
                </a:ext>
              </a:extLst>
            </p:cNvPr>
            <p:cNvSpPr txBox="1"/>
            <p:nvPr/>
          </p:nvSpPr>
          <p:spPr>
            <a:xfrm>
              <a:off x="2425700" y="5250626"/>
              <a:ext cx="143080" cy="246221"/>
            </a:xfrm>
            <a:prstGeom prst="rect">
              <a:avLst/>
            </a:prstGeom>
            <a:noFill/>
          </p:spPr>
          <p:txBody>
            <a:bodyPr wrap="square" rtlCol="0">
              <a:spAutoFit/>
            </a:bodyPr>
            <a:lstStyle/>
            <a:p>
              <a:r>
                <a:rPr lang="es-ES_tradnl" sz="1000" b="1" dirty="0"/>
                <a:t>S</a:t>
              </a:r>
            </a:p>
          </p:txBody>
        </p:sp>
        <p:sp>
          <p:nvSpPr>
            <p:cNvPr id="273" name="Arco 272">
              <a:extLst>
                <a:ext uri="{FF2B5EF4-FFF2-40B4-BE49-F238E27FC236}">
                  <a16:creationId xmlns:a16="http://schemas.microsoft.com/office/drawing/2014/main" id="{E9DF6E80-434C-5642-A0D7-C65A2FEDB184}"/>
                </a:ext>
              </a:extLst>
            </p:cNvPr>
            <p:cNvSpPr/>
            <p:nvPr/>
          </p:nvSpPr>
          <p:spPr>
            <a:xfrm>
              <a:off x="1854200" y="5224965"/>
              <a:ext cx="665956" cy="174611"/>
            </a:xfrm>
            <a:prstGeom prst="arc">
              <a:avLst>
                <a:gd name="adj1" fmla="val 16200000"/>
                <a:gd name="adj2" fmla="val 21544506"/>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ES_tradnl"/>
            </a:p>
          </p:txBody>
        </p:sp>
      </p:grpSp>
    </p:spTree>
    <p:extLst>
      <p:ext uri="{BB962C8B-B14F-4D97-AF65-F5344CB8AC3E}">
        <p14:creationId xmlns:p14="http://schemas.microsoft.com/office/powerpoint/2010/main" val="4860928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4">
            <a:extLst>
              <a:ext uri="{FF2B5EF4-FFF2-40B4-BE49-F238E27FC236}">
                <a16:creationId xmlns:a16="http://schemas.microsoft.com/office/drawing/2014/main" id="{B3AB63E6-25A3-D25D-6AC0-9772F9940AFE}"/>
              </a:ext>
            </a:extLst>
          </p:cNvPr>
          <p:cNvSpPr txBox="1">
            <a:spLocks noChangeArrowheads="1"/>
          </p:cNvSpPr>
          <p:nvPr/>
        </p:nvSpPr>
        <p:spPr bwMode="auto">
          <a:xfrm>
            <a:off x="2724806" y="3973921"/>
            <a:ext cx="684688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4000" b="1" dirty="0">
                <a:latin typeface="Arial Black" panose="020B0604020202020204" pitchFamily="34" charset="0"/>
              </a:rPr>
              <a:t>FUEGOS</a:t>
            </a:r>
            <a:endParaRPr lang="en-US" altLang="es-CL" sz="4000" dirty="0">
              <a:latin typeface="Arial Black" panose="020B0604020202020204" pitchFamily="34" charset="0"/>
            </a:endParaRPr>
          </a:p>
        </p:txBody>
      </p:sp>
      <p:pic>
        <p:nvPicPr>
          <p:cNvPr id="11" name="Imagen 10" descr="IMG_4532.JPG">
            <a:extLst>
              <a:ext uri="{FF2B5EF4-FFF2-40B4-BE49-F238E27FC236}">
                <a16:creationId xmlns:a16="http://schemas.microsoft.com/office/drawing/2014/main" id="{E81E4D48-2AD1-C268-372C-FFCEF6FFA8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764142" y="1026264"/>
            <a:ext cx="2768217" cy="2721992"/>
          </a:xfrm>
          <a:prstGeom prst="rect">
            <a:avLst/>
          </a:prstGeom>
        </p:spPr>
      </p:pic>
    </p:spTree>
    <p:extLst>
      <p:ext uri="{BB962C8B-B14F-4D97-AF65-F5344CB8AC3E}">
        <p14:creationId xmlns:p14="http://schemas.microsoft.com/office/powerpoint/2010/main" val="24780633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A434B2DA-664C-9A9E-41E1-7D1AD8364721}"/>
              </a:ext>
            </a:extLst>
          </p:cNvPr>
          <p:cNvGrpSpPr/>
          <p:nvPr/>
        </p:nvGrpSpPr>
        <p:grpSpPr>
          <a:xfrm>
            <a:off x="0" y="85738"/>
            <a:ext cx="12192000" cy="996711"/>
            <a:chOff x="0" y="85738"/>
            <a:chExt cx="12192000" cy="996711"/>
          </a:xfrm>
        </p:grpSpPr>
        <p:sp>
          <p:nvSpPr>
            <p:cNvPr id="5" name="TextBox 4">
              <a:extLst>
                <a:ext uri="{FF2B5EF4-FFF2-40B4-BE49-F238E27FC236}">
                  <a16:creationId xmlns:a16="http://schemas.microsoft.com/office/drawing/2014/main" id="{B0D39D9E-BF18-DC89-FD62-1F0AEB150F0D}"/>
                </a:ext>
              </a:extLst>
            </p:cNvPr>
            <p:cNvSpPr txBox="1">
              <a:spLocks noChangeArrowheads="1"/>
            </p:cNvSpPr>
            <p:nvPr/>
          </p:nvSpPr>
          <p:spPr bwMode="auto">
            <a:xfrm>
              <a:off x="2355781" y="292112"/>
              <a:ext cx="74804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CONCEPTO DE LOS FUEGOS</a:t>
              </a:r>
            </a:p>
          </p:txBody>
        </p:sp>
        <p:pic>
          <p:nvPicPr>
            <p:cNvPr id="6" name="Imagen 5" descr="IMG_4532.JPG">
              <a:extLst>
                <a:ext uri="{FF2B5EF4-FFF2-40B4-BE49-F238E27FC236}">
                  <a16:creationId xmlns:a16="http://schemas.microsoft.com/office/drawing/2014/main" id="{1DCA1F4D-1A9E-37F0-0238-3601BA4510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5238E867-C5E9-098E-C4F3-42D4BED747FC}"/>
                </a:ext>
              </a:extLst>
            </p:cNvPr>
            <p:cNvSpPr/>
            <p:nvPr/>
          </p:nvSpPr>
          <p:spPr>
            <a:xfrm>
              <a:off x="0" y="902536"/>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sp>
        <p:nvSpPr>
          <p:cNvPr id="3" name="CuadroTexto 2">
            <a:extLst>
              <a:ext uri="{FF2B5EF4-FFF2-40B4-BE49-F238E27FC236}">
                <a16:creationId xmlns:a16="http://schemas.microsoft.com/office/drawing/2014/main" id="{AD998954-B65D-A8A8-84C1-EECEB557F6B3}"/>
              </a:ext>
            </a:extLst>
          </p:cNvPr>
          <p:cNvSpPr txBox="1"/>
          <p:nvPr/>
        </p:nvSpPr>
        <p:spPr>
          <a:xfrm>
            <a:off x="783772" y="1644356"/>
            <a:ext cx="11039060" cy="4524315"/>
          </a:xfrm>
          <a:prstGeom prst="rect">
            <a:avLst/>
          </a:prstGeom>
          <a:noFill/>
        </p:spPr>
        <p:txBody>
          <a:bodyPr wrap="square">
            <a:spAutoFit/>
          </a:bodyPr>
          <a:lstStyle/>
          <a:p>
            <a:pPr marL="285750" indent="-285750" algn="just">
              <a:buFont typeface="Arial" panose="020B0604020202020204" pitchFamily="34" charset="0"/>
              <a:buChar char="•"/>
            </a:pPr>
            <a:r>
              <a:rPr lang="es-CL" sz="1600" dirty="0"/>
              <a:t>LOS FUEGOS ESTARÁN ORIENTADOS A BATIR HPT CONFORME A LA PRIORIDAD DE BLANCOS ESTABLECIDA EN ESTA ORDEN Y DE ACUERDO A LA PRIORIDAD ESTABLECIDA POR EL COMANDANTE. LA OPERACIÓN SE EJECUTARA EN TRES FASES, CONFIGURACIÓN ASALTO Y MANTENCIÓN. PARA LA EJECUCIÓN DE LOS FUEGOS DURANTE LA PRIMERA FASE SE CONTARÁ CON NGS PROVISTA POR LAS FRAGATAS FF-19 WILLIAM, .FF-05 ALMIRANTE FFG-11 CAPITAN PRAT Y CAS PROVISTO POR HELICOPTEROS MD-530F DEFENDER QUE SE ENCONTRARAN EMBARCADOS EN RESPECTIVAS UNIDADES MARITIMAS PARTES DE LA FTA. </a:t>
            </a:r>
          </a:p>
          <a:p>
            <a:pPr marL="285750" indent="-285750" algn="just">
              <a:buFont typeface="Arial" panose="020B0604020202020204" pitchFamily="34" charset="0"/>
              <a:buChar char="•"/>
            </a:pPr>
            <a:endParaRPr lang="es-CL" sz="1600" dirty="0"/>
          </a:p>
          <a:p>
            <a:pPr marL="285750" indent="-285750" algn="just">
              <a:buFont typeface="Arial" panose="020B0604020202020204" pitchFamily="34" charset="0"/>
              <a:buChar char="•"/>
            </a:pPr>
            <a:r>
              <a:rPr lang="es-CL" sz="1600" dirty="0"/>
              <a:t>EN RELACION AL NGS SE EMPLEARÁ EN LAS AVENIDAS DE APROXIMACIÓN ASIGNADAS PARA INTERDICTAR Y SUPRIMIR DEFENSAS EN LA FRANJA LITORAL PREVIA AL ASALTO Y DURANTE LA ACCIÓN EN EL OBJETIVO CON LA INTENCIOÓN EVITAR REFUERZOS DESDE EL NORTE Y SUR. </a:t>
            </a:r>
          </a:p>
          <a:p>
            <a:pPr marL="285750" indent="-285750" algn="just">
              <a:buFont typeface="Arial" panose="020B0604020202020204" pitchFamily="34" charset="0"/>
              <a:buChar char="•"/>
            </a:pPr>
            <a:endParaRPr lang="es-CL" sz="1600" dirty="0"/>
          </a:p>
          <a:p>
            <a:pPr marL="285750" indent="-285750" algn="just">
              <a:buFont typeface="Arial" panose="020B0604020202020204" pitchFamily="34" charset="0"/>
              <a:buChar char="•"/>
            </a:pPr>
            <a:r>
              <a:rPr lang="es-CL" sz="1600" dirty="0"/>
              <a:t>EL CAS SE EMPLEARÁ PREFERENTEMENTE SOBRE BLANCOS DETECTADOS EN OBJ BRAVO (PUNTOS CRÍTICOS EN LA PROFUNDIDAD DE LA APROXIMACIÓN). </a:t>
            </a:r>
          </a:p>
          <a:p>
            <a:pPr marL="285750" indent="-285750" algn="just">
              <a:buFont typeface="Arial" panose="020B0604020202020204" pitchFamily="34" charset="0"/>
              <a:buChar char="•"/>
            </a:pPr>
            <a:endParaRPr lang="es-CL" sz="1600" dirty="0"/>
          </a:p>
          <a:p>
            <a:pPr marL="285750" indent="-285750" algn="just">
              <a:buFont typeface="Arial" panose="020B0604020202020204" pitchFamily="34" charset="0"/>
              <a:buChar char="•"/>
            </a:pPr>
            <a:r>
              <a:rPr lang="es-CL" sz="1600" dirty="0"/>
              <a:t>DURANTE LA FASE DE CONFIGURACIÓN LOS FUEGOS DE APOYO SERAN COORDINADOS E INTEGRADOS POR EL CCAA EMBARCADO. DURANTE LA FASE DE ASALTO, BATMILLER ASUMIÁ LA COORDINACION DE LOS FUEGOS ORGÁNICOS A SU MANIOBRA, SOLICITANDO CAS Y NGS AL CCAA EMBARCADO. DURANTE LA FASE MANTENCIÓN SE REALIZARÁ EL TRASAPASO DE RESPONSABILIDAD DEL CCAA AL FSCC DESEMBARCADO EN TIERRA. </a:t>
            </a:r>
          </a:p>
        </p:txBody>
      </p:sp>
    </p:spTree>
    <p:extLst>
      <p:ext uri="{BB962C8B-B14F-4D97-AF65-F5344CB8AC3E}">
        <p14:creationId xmlns:p14="http://schemas.microsoft.com/office/powerpoint/2010/main" val="2658709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A434B2DA-664C-9A9E-41E1-7D1AD8364721}"/>
              </a:ext>
            </a:extLst>
          </p:cNvPr>
          <p:cNvGrpSpPr/>
          <p:nvPr/>
        </p:nvGrpSpPr>
        <p:grpSpPr>
          <a:xfrm>
            <a:off x="0" y="85738"/>
            <a:ext cx="12192000" cy="996711"/>
            <a:chOff x="0" y="85738"/>
            <a:chExt cx="12192000" cy="996711"/>
          </a:xfrm>
        </p:grpSpPr>
        <p:sp>
          <p:nvSpPr>
            <p:cNvPr id="5" name="TextBox 4">
              <a:extLst>
                <a:ext uri="{FF2B5EF4-FFF2-40B4-BE49-F238E27FC236}">
                  <a16:creationId xmlns:a16="http://schemas.microsoft.com/office/drawing/2014/main" id="{B0D39D9E-BF18-DC89-FD62-1F0AEB150F0D}"/>
                </a:ext>
              </a:extLst>
            </p:cNvPr>
            <p:cNvSpPr txBox="1">
              <a:spLocks noChangeArrowheads="1"/>
            </p:cNvSpPr>
            <p:nvPr/>
          </p:nvSpPr>
          <p:spPr bwMode="auto">
            <a:xfrm>
              <a:off x="2435172" y="267485"/>
              <a:ext cx="74804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FUEGOS </a:t>
              </a:r>
            </a:p>
          </p:txBody>
        </p:sp>
        <p:pic>
          <p:nvPicPr>
            <p:cNvPr id="6" name="Imagen 5" descr="IMG_4532.JPG">
              <a:extLst>
                <a:ext uri="{FF2B5EF4-FFF2-40B4-BE49-F238E27FC236}">
                  <a16:creationId xmlns:a16="http://schemas.microsoft.com/office/drawing/2014/main" id="{1DCA1F4D-1A9E-37F0-0238-3601BA4510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5238E867-C5E9-098E-C4F3-42D4BED747FC}"/>
                </a:ext>
              </a:extLst>
            </p:cNvPr>
            <p:cNvSpPr/>
            <p:nvPr/>
          </p:nvSpPr>
          <p:spPr>
            <a:xfrm>
              <a:off x="0" y="902536"/>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pic>
        <p:nvPicPr>
          <p:cNvPr id="7" name="Imagen 6">
            <a:extLst>
              <a:ext uri="{FF2B5EF4-FFF2-40B4-BE49-F238E27FC236}">
                <a16:creationId xmlns:a16="http://schemas.microsoft.com/office/drawing/2014/main" id="{C6DDEC17-BB87-C4AD-CC92-279A16CB2DEA}"/>
              </a:ext>
            </a:extLst>
          </p:cNvPr>
          <p:cNvPicPr>
            <a:picLocks noChangeAspect="1"/>
          </p:cNvPicPr>
          <p:nvPr/>
        </p:nvPicPr>
        <p:blipFill>
          <a:blip r:embed="rId3"/>
          <a:stretch>
            <a:fillRect/>
          </a:stretch>
        </p:blipFill>
        <p:spPr>
          <a:xfrm>
            <a:off x="3171490" y="1168187"/>
            <a:ext cx="6169860" cy="547665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cxnSp>
        <p:nvCxnSpPr>
          <p:cNvPr id="11" name="Conector recto de flecha 10">
            <a:extLst>
              <a:ext uri="{FF2B5EF4-FFF2-40B4-BE49-F238E27FC236}">
                <a16:creationId xmlns:a16="http://schemas.microsoft.com/office/drawing/2014/main" id="{17B36873-AB06-9C9F-CF0F-E810B8D0F106}"/>
              </a:ext>
            </a:extLst>
          </p:cNvPr>
          <p:cNvCxnSpPr>
            <a:cxnSpLocks/>
          </p:cNvCxnSpPr>
          <p:nvPr/>
        </p:nvCxnSpPr>
        <p:spPr>
          <a:xfrm flipH="1" flipV="1">
            <a:off x="2261937" y="1938400"/>
            <a:ext cx="2470484" cy="960744"/>
          </a:xfrm>
          <a:prstGeom prst="straightConnector1">
            <a:avLst/>
          </a:prstGeom>
          <a:ln w="317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Conector recto de flecha 11">
            <a:extLst>
              <a:ext uri="{FF2B5EF4-FFF2-40B4-BE49-F238E27FC236}">
                <a16:creationId xmlns:a16="http://schemas.microsoft.com/office/drawing/2014/main" id="{9CC2D0BB-674F-44D2-7F1C-6A45177C70B0}"/>
              </a:ext>
            </a:extLst>
          </p:cNvPr>
          <p:cNvCxnSpPr>
            <a:cxnSpLocks/>
          </p:cNvCxnSpPr>
          <p:nvPr/>
        </p:nvCxnSpPr>
        <p:spPr>
          <a:xfrm flipH="1">
            <a:off x="2261937" y="3698098"/>
            <a:ext cx="2329314" cy="0"/>
          </a:xfrm>
          <a:prstGeom prst="straightConnector1">
            <a:avLst/>
          </a:prstGeom>
          <a:ln w="317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Conector recto de flecha 13">
            <a:extLst>
              <a:ext uri="{FF2B5EF4-FFF2-40B4-BE49-F238E27FC236}">
                <a16:creationId xmlns:a16="http://schemas.microsoft.com/office/drawing/2014/main" id="{511AFB1F-A5F7-27BE-339A-1388699EE3BA}"/>
              </a:ext>
            </a:extLst>
          </p:cNvPr>
          <p:cNvCxnSpPr>
            <a:cxnSpLocks/>
          </p:cNvCxnSpPr>
          <p:nvPr/>
        </p:nvCxnSpPr>
        <p:spPr>
          <a:xfrm flipH="1">
            <a:off x="2261937" y="5309937"/>
            <a:ext cx="1892968" cy="0"/>
          </a:xfrm>
          <a:prstGeom prst="straightConnector1">
            <a:avLst/>
          </a:prstGeom>
          <a:ln w="317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8" name="Conector recto de flecha 17">
            <a:extLst>
              <a:ext uri="{FF2B5EF4-FFF2-40B4-BE49-F238E27FC236}">
                <a16:creationId xmlns:a16="http://schemas.microsoft.com/office/drawing/2014/main" id="{63C405E7-F1C4-2177-3039-905A38F317C0}"/>
              </a:ext>
            </a:extLst>
          </p:cNvPr>
          <p:cNvCxnSpPr>
            <a:cxnSpLocks/>
          </p:cNvCxnSpPr>
          <p:nvPr/>
        </p:nvCxnSpPr>
        <p:spPr>
          <a:xfrm flipV="1">
            <a:off x="6776484" y="1704472"/>
            <a:ext cx="3059734" cy="1194672"/>
          </a:xfrm>
          <a:prstGeom prst="straightConnector1">
            <a:avLst/>
          </a:prstGeom>
          <a:ln w="317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2" name="Conector recto 21">
            <a:extLst>
              <a:ext uri="{FF2B5EF4-FFF2-40B4-BE49-F238E27FC236}">
                <a16:creationId xmlns:a16="http://schemas.microsoft.com/office/drawing/2014/main" id="{DDE4E874-555A-9B98-8360-92853F2D0230}"/>
              </a:ext>
            </a:extLst>
          </p:cNvPr>
          <p:cNvCxnSpPr/>
          <p:nvPr/>
        </p:nvCxnSpPr>
        <p:spPr>
          <a:xfrm>
            <a:off x="6776484" y="2899144"/>
            <a:ext cx="0" cy="878958"/>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9" name="Conector recto de flecha 28">
            <a:extLst>
              <a:ext uri="{FF2B5EF4-FFF2-40B4-BE49-F238E27FC236}">
                <a16:creationId xmlns:a16="http://schemas.microsoft.com/office/drawing/2014/main" id="{323C361D-40E0-99A3-816F-5DE12B429B0C}"/>
              </a:ext>
            </a:extLst>
          </p:cNvPr>
          <p:cNvCxnSpPr>
            <a:cxnSpLocks/>
          </p:cNvCxnSpPr>
          <p:nvPr/>
        </p:nvCxnSpPr>
        <p:spPr>
          <a:xfrm>
            <a:off x="7708530" y="4533295"/>
            <a:ext cx="2127688" cy="0"/>
          </a:xfrm>
          <a:prstGeom prst="straightConnector1">
            <a:avLst/>
          </a:prstGeom>
          <a:ln w="317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1" name="Rectángulo 30">
            <a:extLst>
              <a:ext uri="{FF2B5EF4-FFF2-40B4-BE49-F238E27FC236}">
                <a16:creationId xmlns:a16="http://schemas.microsoft.com/office/drawing/2014/main" id="{AB9CFE4E-DCA8-E5FB-696D-91CFF4A97631}"/>
              </a:ext>
            </a:extLst>
          </p:cNvPr>
          <p:cNvSpPr/>
          <p:nvPr/>
        </p:nvSpPr>
        <p:spPr>
          <a:xfrm>
            <a:off x="173421" y="1577652"/>
            <a:ext cx="2088516" cy="724156"/>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2" name="Rectángulo 31">
            <a:extLst>
              <a:ext uri="{FF2B5EF4-FFF2-40B4-BE49-F238E27FC236}">
                <a16:creationId xmlns:a16="http://schemas.microsoft.com/office/drawing/2014/main" id="{64131861-0198-E8E4-434E-6B0F0D87C004}"/>
              </a:ext>
            </a:extLst>
          </p:cNvPr>
          <p:cNvSpPr/>
          <p:nvPr/>
        </p:nvSpPr>
        <p:spPr>
          <a:xfrm>
            <a:off x="173421" y="3292073"/>
            <a:ext cx="2088516" cy="724156"/>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3" name="Rectángulo 32">
            <a:extLst>
              <a:ext uri="{FF2B5EF4-FFF2-40B4-BE49-F238E27FC236}">
                <a16:creationId xmlns:a16="http://schemas.microsoft.com/office/drawing/2014/main" id="{1D7AE9C3-8C76-7991-60F6-502AAE6D4C95}"/>
              </a:ext>
            </a:extLst>
          </p:cNvPr>
          <p:cNvSpPr/>
          <p:nvPr/>
        </p:nvSpPr>
        <p:spPr>
          <a:xfrm>
            <a:off x="173421" y="4918270"/>
            <a:ext cx="2088516" cy="724156"/>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4" name="Rectángulo 33">
            <a:extLst>
              <a:ext uri="{FF2B5EF4-FFF2-40B4-BE49-F238E27FC236}">
                <a16:creationId xmlns:a16="http://schemas.microsoft.com/office/drawing/2014/main" id="{E30D4F06-7B3B-298D-F264-54FBC40E4335}"/>
              </a:ext>
            </a:extLst>
          </p:cNvPr>
          <p:cNvSpPr/>
          <p:nvPr/>
        </p:nvSpPr>
        <p:spPr>
          <a:xfrm>
            <a:off x="9915609" y="1342394"/>
            <a:ext cx="2088516" cy="724156"/>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5" name="Rectángulo 34">
            <a:extLst>
              <a:ext uri="{FF2B5EF4-FFF2-40B4-BE49-F238E27FC236}">
                <a16:creationId xmlns:a16="http://schemas.microsoft.com/office/drawing/2014/main" id="{2B7901A1-F40A-8AB1-E89C-B47E5BF8D74B}"/>
              </a:ext>
            </a:extLst>
          </p:cNvPr>
          <p:cNvSpPr/>
          <p:nvPr/>
        </p:nvSpPr>
        <p:spPr>
          <a:xfrm>
            <a:off x="9915609" y="4187469"/>
            <a:ext cx="2088516" cy="724156"/>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39" name="CuadroTexto 38">
            <a:extLst>
              <a:ext uri="{FF2B5EF4-FFF2-40B4-BE49-F238E27FC236}">
                <a16:creationId xmlns:a16="http://schemas.microsoft.com/office/drawing/2014/main" id="{20A9CB13-E592-B2F6-4315-4C33581F5C1B}"/>
              </a:ext>
            </a:extLst>
          </p:cNvPr>
          <p:cNvSpPr txBox="1"/>
          <p:nvPr/>
        </p:nvSpPr>
        <p:spPr>
          <a:xfrm>
            <a:off x="573905" y="3307667"/>
            <a:ext cx="1270348" cy="646331"/>
          </a:xfrm>
          <a:prstGeom prst="rect">
            <a:avLst/>
          </a:prstGeom>
          <a:noFill/>
        </p:spPr>
        <p:txBody>
          <a:bodyPr wrap="none" rtlCol="0">
            <a:spAutoFit/>
          </a:bodyPr>
          <a:lstStyle/>
          <a:p>
            <a:pPr algn="ctr"/>
            <a:r>
              <a:rPr lang="es-CL" sz="1200" b="1" dirty="0"/>
              <a:t>NFA 1</a:t>
            </a:r>
          </a:p>
          <a:p>
            <a:pPr algn="ctr"/>
            <a:r>
              <a:rPr lang="es-CL" sz="1200" dirty="0"/>
              <a:t>POBLACIÓN CIVIL</a:t>
            </a:r>
          </a:p>
          <a:p>
            <a:pPr algn="ctr"/>
            <a:r>
              <a:rPr lang="es-CL" sz="1200" dirty="0"/>
              <a:t>PERMAMENTE</a:t>
            </a:r>
          </a:p>
        </p:txBody>
      </p:sp>
      <p:sp>
        <p:nvSpPr>
          <p:cNvPr id="40" name="CuadroTexto 39">
            <a:extLst>
              <a:ext uri="{FF2B5EF4-FFF2-40B4-BE49-F238E27FC236}">
                <a16:creationId xmlns:a16="http://schemas.microsoft.com/office/drawing/2014/main" id="{F034CD99-80C4-1E78-516D-A90DADB608C5}"/>
              </a:ext>
            </a:extLst>
          </p:cNvPr>
          <p:cNvSpPr txBox="1"/>
          <p:nvPr/>
        </p:nvSpPr>
        <p:spPr>
          <a:xfrm>
            <a:off x="10410477" y="1381306"/>
            <a:ext cx="1270348" cy="646331"/>
          </a:xfrm>
          <a:prstGeom prst="rect">
            <a:avLst/>
          </a:prstGeom>
          <a:noFill/>
        </p:spPr>
        <p:txBody>
          <a:bodyPr wrap="none" rtlCol="0">
            <a:spAutoFit/>
          </a:bodyPr>
          <a:lstStyle/>
          <a:p>
            <a:pPr algn="ctr"/>
            <a:r>
              <a:rPr lang="es-CL" sz="1200" b="1" dirty="0"/>
              <a:t>NFA 2</a:t>
            </a:r>
          </a:p>
          <a:p>
            <a:pPr algn="ctr"/>
            <a:r>
              <a:rPr lang="es-CL" sz="1200" dirty="0"/>
              <a:t>POBLACIÓN CIVIL</a:t>
            </a:r>
          </a:p>
          <a:p>
            <a:pPr algn="ctr"/>
            <a:r>
              <a:rPr lang="es-CL" sz="1200" dirty="0"/>
              <a:t>PERMAMENTE</a:t>
            </a:r>
          </a:p>
        </p:txBody>
      </p:sp>
      <p:sp>
        <p:nvSpPr>
          <p:cNvPr id="41" name="CuadroTexto 40">
            <a:extLst>
              <a:ext uri="{FF2B5EF4-FFF2-40B4-BE49-F238E27FC236}">
                <a16:creationId xmlns:a16="http://schemas.microsoft.com/office/drawing/2014/main" id="{4316E2D9-A11D-0BD7-A39D-0866F38A8B89}"/>
              </a:ext>
            </a:extLst>
          </p:cNvPr>
          <p:cNvSpPr txBox="1"/>
          <p:nvPr/>
        </p:nvSpPr>
        <p:spPr>
          <a:xfrm>
            <a:off x="10349796" y="4210129"/>
            <a:ext cx="1270348" cy="646331"/>
          </a:xfrm>
          <a:prstGeom prst="rect">
            <a:avLst/>
          </a:prstGeom>
          <a:noFill/>
        </p:spPr>
        <p:txBody>
          <a:bodyPr wrap="none" rtlCol="0">
            <a:spAutoFit/>
          </a:bodyPr>
          <a:lstStyle/>
          <a:p>
            <a:pPr algn="ctr"/>
            <a:r>
              <a:rPr lang="es-CL" sz="1200" b="1" dirty="0"/>
              <a:t>NFA 3</a:t>
            </a:r>
          </a:p>
          <a:p>
            <a:pPr algn="ctr"/>
            <a:r>
              <a:rPr lang="es-CL" sz="1200" dirty="0"/>
              <a:t>POBLACIÓN CIVIL</a:t>
            </a:r>
          </a:p>
          <a:p>
            <a:pPr algn="ctr"/>
            <a:r>
              <a:rPr lang="es-CL" sz="1200" dirty="0"/>
              <a:t>PERMAMENTE</a:t>
            </a:r>
          </a:p>
        </p:txBody>
      </p:sp>
      <p:sp>
        <p:nvSpPr>
          <p:cNvPr id="42" name="CuadroTexto 41">
            <a:extLst>
              <a:ext uri="{FF2B5EF4-FFF2-40B4-BE49-F238E27FC236}">
                <a16:creationId xmlns:a16="http://schemas.microsoft.com/office/drawing/2014/main" id="{46CBDCB6-A459-534C-302C-7D3FBBA121A5}"/>
              </a:ext>
            </a:extLst>
          </p:cNvPr>
          <p:cNvSpPr txBox="1"/>
          <p:nvPr/>
        </p:nvSpPr>
        <p:spPr>
          <a:xfrm>
            <a:off x="666887" y="4905201"/>
            <a:ext cx="1101584" cy="646331"/>
          </a:xfrm>
          <a:prstGeom prst="rect">
            <a:avLst/>
          </a:prstGeom>
          <a:noFill/>
        </p:spPr>
        <p:txBody>
          <a:bodyPr wrap="none" rtlCol="0">
            <a:spAutoFit/>
          </a:bodyPr>
          <a:lstStyle/>
          <a:p>
            <a:pPr algn="ctr"/>
            <a:r>
              <a:rPr lang="es-CL" sz="1200" b="1" dirty="0"/>
              <a:t>NFA 4</a:t>
            </a:r>
          </a:p>
          <a:p>
            <a:pPr algn="ctr"/>
            <a:r>
              <a:rPr lang="es-CL" sz="1200" dirty="0"/>
              <a:t>SANTUARIO</a:t>
            </a:r>
          </a:p>
          <a:p>
            <a:pPr algn="ctr"/>
            <a:r>
              <a:rPr lang="es-CL" sz="1200" dirty="0"/>
              <a:t>PERMAMENTE</a:t>
            </a:r>
          </a:p>
        </p:txBody>
      </p:sp>
      <p:sp>
        <p:nvSpPr>
          <p:cNvPr id="43" name="CuadroTexto 42">
            <a:extLst>
              <a:ext uri="{FF2B5EF4-FFF2-40B4-BE49-F238E27FC236}">
                <a16:creationId xmlns:a16="http://schemas.microsoft.com/office/drawing/2014/main" id="{CE207043-1C89-39D2-F989-D5CA119AD97A}"/>
              </a:ext>
            </a:extLst>
          </p:cNvPr>
          <p:cNvSpPr txBox="1"/>
          <p:nvPr/>
        </p:nvSpPr>
        <p:spPr>
          <a:xfrm>
            <a:off x="348635" y="1601163"/>
            <a:ext cx="1711302" cy="646331"/>
          </a:xfrm>
          <a:prstGeom prst="rect">
            <a:avLst/>
          </a:prstGeom>
          <a:noFill/>
        </p:spPr>
        <p:txBody>
          <a:bodyPr wrap="none" rtlCol="0">
            <a:spAutoFit/>
          </a:bodyPr>
          <a:lstStyle/>
          <a:p>
            <a:pPr algn="ctr"/>
            <a:r>
              <a:rPr lang="es-CL" sz="1200" b="1" dirty="0"/>
              <a:t>RFA </a:t>
            </a:r>
          </a:p>
          <a:p>
            <a:pPr algn="ctr"/>
            <a:r>
              <a:rPr lang="es-CL" sz="1200" dirty="0"/>
              <a:t>AEROPUERTO</a:t>
            </a:r>
          </a:p>
          <a:p>
            <a:pPr algn="ctr"/>
            <a:r>
              <a:rPr lang="es-CL" sz="1200" dirty="0"/>
              <a:t>RESTRINGIDO PARA NGS</a:t>
            </a:r>
          </a:p>
        </p:txBody>
      </p:sp>
    </p:spTree>
    <p:extLst>
      <p:ext uri="{BB962C8B-B14F-4D97-AF65-F5344CB8AC3E}">
        <p14:creationId xmlns:p14="http://schemas.microsoft.com/office/powerpoint/2010/main" val="11066878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A434B2DA-664C-9A9E-41E1-7D1AD8364721}"/>
              </a:ext>
            </a:extLst>
          </p:cNvPr>
          <p:cNvGrpSpPr/>
          <p:nvPr/>
        </p:nvGrpSpPr>
        <p:grpSpPr>
          <a:xfrm>
            <a:off x="33498" y="109900"/>
            <a:ext cx="12192000" cy="996711"/>
            <a:chOff x="0" y="85738"/>
            <a:chExt cx="12192000" cy="996711"/>
          </a:xfrm>
        </p:grpSpPr>
        <p:sp>
          <p:nvSpPr>
            <p:cNvPr id="5" name="TextBox 4">
              <a:extLst>
                <a:ext uri="{FF2B5EF4-FFF2-40B4-BE49-F238E27FC236}">
                  <a16:creationId xmlns:a16="http://schemas.microsoft.com/office/drawing/2014/main" id="{B0D39D9E-BF18-DC89-FD62-1F0AEB150F0D}"/>
                </a:ext>
              </a:extLst>
            </p:cNvPr>
            <p:cNvSpPr txBox="1">
              <a:spLocks noChangeArrowheads="1"/>
            </p:cNvSpPr>
            <p:nvPr/>
          </p:nvSpPr>
          <p:spPr bwMode="auto">
            <a:xfrm>
              <a:off x="2355781" y="292112"/>
              <a:ext cx="74804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FUEGOS FASE I: CONFIGURACIÓN</a:t>
              </a:r>
            </a:p>
          </p:txBody>
        </p:sp>
        <p:pic>
          <p:nvPicPr>
            <p:cNvPr id="6" name="Imagen 5" descr="IMG_4532.JPG">
              <a:extLst>
                <a:ext uri="{FF2B5EF4-FFF2-40B4-BE49-F238E27FC236}">
                  <a16:creationId xmlns:a16="http://schemas.microsoft.com/office/drawing/2014/main" id="{1DCA1F4D-1A9E-37F0-0238-3601BA4510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5238E867-C5E9-098E-C4F3-42D4BED747FC}"/>
                </a:ext>
              </a:extLst>
            </p:cNvPr>
            <p:cNvSpPr/>
            <p:nvPr/>
          </p:nvSpPr>
          <p:spPr>
            <a:xfrm>
              <a:off x="0" y="902536"/>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sp>
        <p:nvSpPr>
          <p:cNvPr id="81" name="CuadroTexto 80">
            <a:extLst>
              <a:ext uri="{FF2B5EF4-FFF2-40B4-BE49-F238E27FC236}">
                <a16:creationId xmlns:a16="http://schemas.microsoft.com/office/drawing/2014/main" id="{72906283-1A52-04A1-CF34-4D15EC07756E}"/>
              </a:ext>
            </a:extLst>
          </p:cNvPr>
          <p:cNvSpPr txBox="1"/>
          <p:nvPr/>
        </p:nvSpPr>
        <p:spPr>
          <a:xfrm>
            <a:off x="73796" y="1115620"/>
            <a:ext cx="5855368" cy="5774264"/>
          </a:xfrm>
          <a:prstGeom prst="rect">
            <a:avLst/>
          </a:prstGeom>
          <a:noFill/>
          <a:ln>
            <a:solidFill>
              <a:schemeClr val="tx1"/>
            </a:solidFill>
          </a:ln>
        </p:spPr>
        <p:txBody>
          <a:bodyPr wrap="square" bIns="72000" numCol="1" rtlCol="0">
            <a:spAutoFit/>
          </a:bodyPr>
          <a:lstStyle/>
          <a:p>
            <a:pPr marL="171450" indent="-171450" algn="just">
              <a:buFont typeface="Arial" panose="020B0604020202020204" pitchFamily="34" charset="0"/>
              <a:buChar char="•"/>
            </a:pPr>
            <a:endParaRPr lang="es-CL" sz="1050" dirty="0"/>
          </a:p>
          <a:p>
            <a:pPr marL="171450" indent="-171450" algn="just">
              <a:buFont typeface="Arial" panose="020B0604020202020204" pitchFamily="34" charset="0"/>
              <a:buChar char="•"/>
            </a:pPr>
            <a:r>
              <a:rPr lang="es-CL" sz="1050" dirty="0"/>
              <a:t>EN ESTA FASE LOS FUEGOS ESTARÁN ORIENTADOS EN BATIR LOS HPT DE ACUERDO A LA PRIORIDAD DE BLANCOS, PARA LO CUAL CONTAREMOS CON MEDIOS DE </a:t>
            </a:r>
            <a:r>
              <a:rPr lang="es-CL" sz="1050" b="1" dirty="0"/>
              <a:t>CAS </a:t>
            </a:r>
            <a:r>
              <a:rPr lang="es-CL" sz="1050" dirty="0"/>
              <a:t>PARA AQUELLOS DETECTADOS EN EL OBJETIVO BRAVO Y </a:t>
            </a:r>
            <a:r>
              <a:rPr lang="es-CL" sz="1050" b="1" dirty="0"/>
              <a:t>NGS</a:t>
            </a:r>
            <a:r>
              <a:rPr lang="es-CL" sz="1050" dirty="0"/>
              <a:t> EN RESPECTIVAS AVENIDAS DE APROXIMACIÓN. </a:t>
            </a:r>
          </a:p>
          <a:p>
            <a:pPr marL="171450" indent="-171450" algn="just">
              <a:buFont typeface="Arial" panose="020B0604020202020204" pitchFamily="34" charset="0"/>
              <a:buChar char="•"/>
            </a:pPr>
            <a:r>
              <a:rPr lang="es-CL" sz="1050" b="1" dirty="0"/>
              <a:t>PRIORIDADES HPT:</a:t>
            </a:r>
          </a:p>
          <a:p>
            <a:pPr marL="182563" algn="just"/>
            <a:r>
              <a:rPr lang="es-CL" sz="1050" dirty="0"/>
              <a:t>1-DRON HERO-120</a:t>
            </a:r>
          </a:p>
          <a:p>
            <a:pPr marL="182563" algn="just"/>
            <a:r>
              <a:rPr lang="es-CL" sz="1050" dirty="0"/>
              <a:t>2-DRON HERO-30</a:t>
            </a:r>
          </a:p>
          <a:p>
            <a:pPr marL="182563" algn="just"/>
            <a:r>
              <a:rPr lang="es-CL" sz="1050" dirty="0"/>
              <a:t>3-AVIÓN ATAQUE SUPER ETENDART</a:t>
            </a:r>
          </a:p>
          <a:p>
            <a:pPr marL="182563" algn="just"/>
            <a:r>
              <a:rPr lang="es-CL" sz="1050" dirty="0"/>
              <a:t>4-UAV RUAS-160 </a:t>
            </a:r>
          </a:p>
          <a:p>
            <a:pPr marL="171450" indent="-171450">
              <a:buFont typeface="Arial" panose="020B0604020202020204" pitchFamily="34" charset="0"/>
              <a:buChar char="•"/>
            </a:pPr>
            <a:r>
              <a:rPr lang="es-ES" sz="1050" b="1" dirty="0"/>
              <a:t>AGENCIA DE ADQUISICIÓN DE FUEGO:</a:t>
            </a:r>
          </a:p>
          <a:p>
            <a:pPr marL="342900" indent="-342900">
              <a:buFont typeface="+mj-lt"/>
              <a:buAutoNum type="arabicPeriod"/>
            </a:pPr>
            <a:r>
              <a:rPr lang="es-ES" sz="1050" dirty="0"/>
              <a:t>SECC. REC. 020</a:t>
            </a:r>
          </a:p>
          <a:p>
            <a:pPr marL="342900" indent="-342900">
              <a:buFont typeface="+mj-lt"/>
              <a:buAutoNum type="arabicPeriod"/>
            </a:pPr>
            <a:r>
              <a:rPr lang="es-ES" sz="1050" dirty="0"/>
              <a:t>FTE</a:t>
            </a:r>
          </a:p>
          <a:p>
            <a:pPr marL="171450" indent="-171450">
              <a:buFont typeface="Arial" panose="020B0604020202020204" pitchFamily="34" charset="0"/>
              <a:buChar char="•"/>
            </a:pPr>
            <a:r>
              <a:rPr lang="es-ES" sz="1050" b="1" dirty="0"/>
              <a:t>AGENCIA DE PRODUCCIÓN DE FUEGO:</a:t>
            </a:r>
          </a:p>
          <a:p>
            <a:pPr marL="342900" indent="-342900">
              <a:buFont typeface="+mj-lt"/>
              <a:buAutoNum type="arabicPeriod"/>
            </a:pPr>
            <a:r>
              <a:rPr lang="es-ES" sz="1050" dirty="0"/>
              <a:t>MD-530</a:t>
            </a:r>
          </a:p>
          <a:p>
            <a:pPr marL="342900" indent="-342900">
              <a:buFont typeface="+mj-lt"/>
              <a:buAutoNum type="arabicPeriod"/>
            </a:pPr>
            <a:r>
              <a:rPr lang="es-ES" sz="1050" dirty="0"/>
              <a:t>FF-RIVEROS</a:t>
            </a:r>
          </a:p>
          <a:p>
            <a:pPr marL="342900" indent="-342900">
              <a:buFont typeface="+mj-lt"/>
              <a:buAutoNum type="arabicPeriod"/>
            </a:pPr>
            <a:r>
              <a:rPr lang="es-ES" sz="1050" dirty="0"/>
              <a:t>FF-COCHRANE</a:t>
            </a:r>
          </a:p>
          <a:p>
            <a:pPr marL="342900" indent="-342900">
              <a:buFont typeface="+mj-lt"/>
              <a:buAutoNum type="arabicPeriod"/>
            </a:pPr>
            <a:r>
              <a:rPr lang="es-ES" sz="1050" dirty="0"/>
              <a:t>FF-PRAT</a:t>
            </a:r>
            <a:endParaRPr lang="es-CL" sz="1050" u="sng" dirty="0"/>
          </a:p>
          <a:p>
            <a:pPr marL="52388" indent="-42863" algn="ctr"/>
            <a:r>
              <a:rPr lang="es-CL" sz="1050" b="1" u="sng" dirty="0"/>
              <a:t>EFST 1</a:t>
            </a:r>
          </a:p>
          <a:p>
            <a:pPr algn="just" fontAlgn="base">
              <a:spcBef>
                <a:spcPct val="50000"/>
              </a:spcBef>
              <a:spcAft>
                <a:spcPct val="0"/>
              </a:spcAft>
              <a:defRPr/>
            </a:pPr>
            <a:r>
              <a:rPr lang="en-US" altLang="en-US" sz="1050" b="1" dirty="0"/>
              <a:t>TAREA </a:t>
            </a:r>
            <a:r>
              <a:rPr lang="en-US" altLang="en-US" sz="1050" dirty="0"/>
              <a:t>: LIMITAR CAPACIDAD FUEGO ÁEREO DEL ENEMIGO EN EL AROP. </a:t>
            </a:r>
          </a:p>
          <a:p>
            <a:pPr algn="just" fontAlgn="base">
              <a:spcBef>
                <a:spcPct val="50000"/>
              </a:spcBef>
              <a:spcAft>
                <a:spcPct val="0"/>
              </a:spcAft>
              <a:defRPr/>
            </a:pPr>
            <a:r>
              <a:rPr lang="en-US" altLang="en-US" sz="1050" b="1" dirty="0"/>
              <a:t>PROPÓSITO: </a:t>
            </a:r>
            <a:r>
              <a:rPr lang="en-US" altLang="en-US" sz="1050" dirty="0"/>
              <a:t>ASEGURAR EL DESEMBARCO Y ACCIONAR DEL ME EN AROP.</a:t>
            </a:r>
          </a:p>
          <a:p>
            <a:pPr algn="just" fontAlgn="base">
              <a:spcBef>
                <a:spcPct val="50000"/>
              </a:spcBef>
              <a:spcAft>
                <a:spcPct val="0"/>
              </a:spcAft>
              <a:defRPr/>
            </a:pPr>
            <a:r>
              <a:rPr lang="en-US" altLang="en-US" sz="1050" b="1" dirty="0"/>
              <a:t>EFECTO: </a:t>
            </a:r>
            <a:r>
              <a:rPr lang="en-US" altLang="en-US" sz="1050" dirty="0"/>
              <a:t>NEUTRALIZAR</a:t>
            </a:r>
          </a:p>
          <a:p>
            <a:pPr algn="just" fontAlgn="base">
              <a:spcBef>
                <a:spcPct val="50000"/>
              </a:spcBef>
              <a:spcAft>
                <a:spcPct val="0"/>
              </a:spcAft>
              <a:defRPr/>
            </a:pPr>
            <a:r>
              <a:rPr lang="en-US" altLang="en-US" sz="1050" b="1" dirty="0"/>
              <a:t>MEDIO: </a:t>
            </a:r>
            <a:r>
              <a:rPr lang="en-US" altLang="en-US" sz="1050" dirty="0"/>
              <a:t>CAS (MD-530 F) / FTE</a:t>
            </a:r>
          </a:p>
          <a:p>
            <a:pPr algn="just" fontAlgn="base">
              <a:spcBef>
                <a:spcPct val="50000"/>
              </a:spcBef>
              <a:spcAft>
                <a:spcPct val="0"/>
              </a:spcAft>
              <a:defRPr/>
            </a:pPr>
            <a:r>
              <a:rPr lang="en-US" altLang="en-US" sz="1050" b="1" dirty="0"/>
              <a:t>TRIGGER: </a:t>
            </a:r>
            <a:r>
              <a:rPr lang="en-US" altLang="en-US" sz="1050" dirty="0"/>
              <a:t>SECC  REC. 020 / FTE</a:t>
            </a:r>
          </a:p>
          <a:p>
            <a:pPr marL="52388" indent="-42863" algn="ctr"/>
            <a:r>
              <a:rPr lang="es-CL" sz="1050" b="1" u="sng" dirty="0"/>
              <a:t>EFST 2</a:t>
            </a:r>
          </a:p>
          <a:p>
            <a:pPr algn="just" fontAlgn="base">
              <a:spcBef>
                <a:spcPct val="50000"/>
              </a:spcBef>
              <a:spcAft>
                <a:spcPct val="0"/>
              </a:spcAft>
              <a:defRPr/>
            </a:pPr>
            <a:r>
              <a:rPr lang="en-US" altLang="en-US" sz="1050" b="1" dirty="0"/>
              <a:t>TAREA : </a:t>
            </a:r>
            <a:r>
              <a:rPr lang="en-US" altLang="en-US" sz="1050" dirty="0"/>
              <a:t>LIMITAR LA CAPACIDAD DE EMPLEO DE HERO-30 Y HERO-120 Y CAPACIDAD DE RECON DEL ENEMIGO. </a:t>
            </a:r>
          </a:p>
          <a:p>
            <a:pPr algn="just" fontAlgn="base">
              <a:spcBef>
                <a:spcPct val="50000"/>
              </a:spcBef>
              <a:spcAft>
                <a:spcPct val="0"/>
              </a:spcAft>
              <a:defRPr/>
            </a:pPr>
            <a:r>
              <a:rPr lang="en-US" altLang="en-US" sz="1050" b="1" dirty="0"/>
              <a:t>PROPÓSITO: </a:t>
            </a:r>
            <a:r>
              <a:rPr lang="en-US" altLang="en-US" sz="1050" dirty="0"/>
              <a:t>ASEGURAR EL DESEMBARCO Y ACCIONAR DEL ME EN AROP.</a:t>
            </a:r>
          </a:p>
          <a:p>
            <a:pPr algn="just" fontAlgn="base">
              <a:spcBef>
                <a:spcPct val="50000"/>
              </a:spcBef>
              <a:spcAft>
                <a:spcPct val="0"/>
              </a:spcAft>
              <a:defRPr/>
            </a:pPr>
            <a:r>
              <a:rPr lang="en-US" sz="1050" b="1" dirty="0"/>
              <a:t>EFECTO: </a:t>
            </a:r>
            <a:r>
              <a:rPr lang="en-US" sz="1050" dirty="0"/>
              <a:t>DESTRUIR</a:t>
            </a:r>
          </a:p>
          <a:p>
            <a:pPr algn="just" fontAlgn="base">
              <a:spcBef>
                <a:spcPct val="50000"/>
              </a:spcBef>
              <a:spcAft>
                <a:spcPct val="0"/>
              </a:spcAft>
              <a:defRPr/>
            </a:pPr>
            <a:r>
              <a:rPr lang="en-US" altLang="en-US" sz="1050" b="1" dirty="0"/>
              <a:t>MEDIO: </a:t>
            </a:r>
            <a:r>
              <a:rPr lang="en-US" altLang="en-US" sz="1050" dirty="0"/>
              <a:t>CAS (MD-530 F) / FTE</a:t>
            </a:r>
          </a:p>
          <a:p>
            <a:pPr algn="just" fontAlgn="base">
              <a:spcBef>
                <a:spcPct val="50000"/>
              </a:spcBef>
              <a:spcAft>
                <a:spcPct val="0"/>
              </a:spcAft>
              <a:defRPr/>
            </a:pPr>
            <a:r>
              <a:rPr lang="en-US" altLang="en-US" sz="1050" b="1" dirty="0"/>
              <a:t>TRIGGER: </a:t>
            </a:r>
            <a:r>
              <a:rPr lang="en-US" altLang="en-US" sz="1050" dirty="0"/>
              <a:t>SECC  REC. 020 / FTE</a:t>
            </a:r>
          </a:p>
        </p:txBody>
      </p:sp>
      <p:sp>
        <p:nvSpPr>
          <p:cNvPr id="3" name="Rectángulo 2">
            <a:extLst>
              <a:ext uri="{FF2B5EF4-FFF2-40B4-BE49-F238E27FC236}">
                <a16:creationId xmlns:a16="http://schemas.microsoft.com/office/drawing/2014/main" id="{8D72EB11-3180-53B5-7C93-96F52702E849}"/>
              </a:ext>
            </a:extLst>
          </p:cNvPr>
          <p:cNvSpPr/>
          <p:nvPr/>
        </p:nvSpPr>
        <p:spPr>
          <a:xfrm>
            <a:off x="6336632" y="1115620"/>
            <a:ext cx="5855368" cy="5612681"/>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7" name="Imagen 6">
            <a:extLst>
              <a:ext uri="{FF2B5EF4-FFF2-40B4-BE49-F238E27FC236}">
                <a16:creationId xmlns:a16="http://schemas.microsoft.com/office/drawing/2014/main" id="{D3B10C33-1625-6544-831E-1ECC0D51E75E}"/>
              </a:ext>
            </a:extLst>
          </p:cNvPr>
          <p:cNvPicPr>
            <a:picLocks noChangeAspect="1"/>
          </p:cNvPicPr>
          <p:nvPr/>
        </p:nvPicPr>
        <p:blipFill>
          <a:blip r:embed="rId4"/>
          <a:stretch>
            <a:fillRect/>
          </a:stretch>
        </p:blipFill>
        <p:spPr>
          <a:xfrm>
            <a:off x="5929164" y="1124629"/>
            <a:ext cx="6262836" cy="561268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26" name="Picture 2" descr="Dassault-Breguet Super Étendard - Wikipedia, la enciclopedia libre">
            <a:extLst>
              <a:ext uri="{FF2B5EF4-FFF2-40B4-BE49-F238E27FC236}">
                <a16:creationId xmlns:a16="http://schemas.microsoft.com/office/drawing/2014/main" id="{989DAD39-0119-9D03-7ACC-6010C80E7B3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18801" y="1433869"/>
            <a:ext cx="1876175" cy="12760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28" name="Picture 4" descr="RUAS-160, el helicóptero no tripulado de INVAP para la Armada Argentina -  Noticias Defensa defensa.com Argentina">
            <a:extLst>
              <a:ext uri="{FF2B5EF4-FFF2-40B4-BE49-F238E27FC236}">
                <a16:creationId xmlns:a16="http://schemas.microsoft.com/office/drawing/2014/main" id="{D5B38BDE-FA33-BA21-F802-4EAFAD8BB6A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045383" y="4806673"/>
            <a:ext cx="1999340" cy="12760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0" name="Picture 6" descr="Argentina se entrena para el uso de municiones merodeadoras HERO-30 y HERO -120">
            <a:extLst>
              <a:ext uri="{FF2B5EF4-FFF2-40B4-BE49-F238E27FC236}">
                <a16:creationId xmlns:a16="http://schemas.microsoft.com/office/drawing/2014/main" id="{C01A0212-2C00-5003-CBE4-99546D5D9E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23968" y="1440857"/>
            <a:ext cx="1917488" cy="12760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2" name="Picture 8" descr="Cobertura - Así operó el sistema de municiones merodeadoras HERO-120 del  Ejército Argentino durante el ejercicio &quot;Escuela de Fuego&quot;">
            <a:extLst>
              <a:ext uri="{FF2B5EF4-FFF2-40B4-BE49-F238E27FC236}">
                <a16:creationId xmlns:a16="http://schemas.microsoft.com/office/drawing/2014/main" id="{4F54106F-257D-41E8-43BC-2EE30962F3D2}"/>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5598" t="16360" r="7028" b="20940"/>
          <a:stretch/>
        </p:blipFill>
        <p:spPr bwMode="auto">
          <a:xfrm>
            <a:off x="6337023" y="4946925"/>
            <a:ext cx="1736908" cy="141632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cxnSp>
        <p:nvCxnSpPr>
          <p:cNvPr id="9" name="Conector recto de flecha 8">
            <a:extLst>
              <a:ext uri="{FF2B5EF4-FFF2-40B4-BE49-F238E27FC236}">
                <a16:creationId xmlns:a16="http://schemas.microsoft.com/office/drawing/2014/main" id="{76FA5D6B-F12C-F5DA-EE4A-DB0D14FC26AF}"/>
              </a:ext>
            </a:extLst>
          </p:cNvPr>
          <p:cNvCxnSpPr>
            <a:cxnSpLocks/>
          </p:cNvCxnSpPr>
          <p:nvPr/>
        </p:nvCxnSpPr>
        <p:spPr>
          <a:xfrm>
            <a:off x="9993534" y="3884431"/>
            <a:ext cx="567289" cy="681059"/>
          </a:xfrm>
          <a:prstGeom prst="straightConnector1">
            <a:avLst/>
          </a:prstGeom>
          <a:ln w="317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Conector recto de flecha 10">
            <a:extLst>
              <a:ext uri="{FF2B5EF4-FFF2-40B4-BE49-F238E27FC236}">
                <a16:creationId xmlns:a16="http://schemas.microsoft.com/office/drawing/2014/main" id="{982BFFE8-4EAB-8E67-C3F6-B81655E66631}"/>
              </a:ext>
            </a:extLst>
          </p:cNvPr>
          <p:cNvCxnSpPr>
            <a:cxnSpLocks/>
          </p:cNvCxnSpPr>
          <p:nvPr/>
        </p:nvCxnSpPr>
        <p:spPr>
          <a:xfrm flipV="1">
            <a:off x="9869716" y="2874668"/>
            <a:ext cx="1287172" cy="366233"/>
          </a:xfrm>
          <a:prstGeom prst="straightConnector1">
            <a:avLst/>
          </a:prstGeom>
          <a:ln w="317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Conector recto de flecha 12">
            <a:extLst>
              <a:ext uri="{FF2B5EF4-FFF2-40B4-BE49-F238E27FC236}">
                <a16:creationId xmlns:a16="http://schemas.microsoft.com/office/drawing/2014/main" id="{F2B37C96-CB21-CFF2-F9C5-B4F8652EB2CB}"/>
              </a:ext>
            </a:extLst>
          </p:cNvPr>
          <p:cNvCxnSpPr>
            <a:cxnSpLocks/>
          </p:cNvCxnSpPr>
          <p:nvPr/>
        </p:nvCxnSpPr>
        <p:spPr>
          <a:xfrm flipH="1" flipV="1">
            <a:off x="7182712" y="2856650"/>
            <a:ext cx="891219" cy="384251"/>
          </a:xfrm>
          <a:prstGeom prst="straightConnector1">
            <a:avLst/>
          </a:prstGeom>
          <a:ln w="317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Conector recto de flecha 16">
            <a:extLst>
              <a:ext uri="{FF2B5EF4-FFF2-40B4-BE49-F238E27FC236}">
                <a16:creationId xmlns:a16="http://schemas.microsoft.com/office/drawing/2014/main" id="{9997879E-06DD-7B03-CC78-4310561C7806}"/>
              </a:ext>
            </a:extLst>
          </p:cNvPr>
          <p:cNvCxnSpPr>
            <a:cxnSpLocks/>
          </p:cNvCxnSpPr>
          <p:nvPr/>
        </p:nvCxnSpPr>
        <p:spPr>
          <a:xfrm flipH="1">
            <a:off x="7205477" y="3930969"/>
            <a:ext cx="1156880" cy="875704"/>
          </a:xfrm>
          <a:prstGeom prst="straightConnector1">
            <a:avLst/>
          </a:prstGeom>
          <a:ln w="317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838310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A434B2DA-664C-9A9E-41E1-7D1AD8364721}"/>
              </a:ext>
            </a:extLst>
          </p:cNvPr>
          <p:cNvGrpSpPr/>
          <p:nvPr/>
        </p:nvGrpSpPr>
        <p:grpSpPr>
          <a:xfrm>
            <a:off x="0" y="155680"/>
            <a:ext cx="12192000" cy="996711"/>
            <a:chOff x="0" y="85738"/>
            <a:chExt cx="12192000" cy="996711"/>
          </a:xfrm>
        </p:grpSpPr>
        <p:sp>
          <p:nvSpPr>
            <p:cNvPr id="5" name="TextBox 4">
              <a:extLst>
                <a:ext uri="{FF2B5EF4-FFF2-40B4-BE49-F238E27FC236}">
                  <a16:creationId xmlns:a16="http://schemas.microsoft.com/office/drawing/2014/main" id="{B0D39D9E-BF18-DC89-FD62-1F0AEB150F0D}"/>
                </a:ext>
              </a:extLst>
            </p:cNvPr>
            <p:cNvSpPr txBox="1">
              <a:spLocks noChangeArrowheads="1"/>
            </p:cNvSpPr>
            <p:nvPr/>
          </p:nvSpPr>
          <p:spPr bwMode="auto">
            <a:xfrm>
              <a:off x="2355781" y="292112"/>
              <a:ext cx="74804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FUEGOS FASE II: ASALTO</a:t>
              </a:r>
            </a:p>
          </p:txBody>
        </p:sp>
        <p:pic>
          <p:nvPicPr>
            <p:cNvPr id="6" name="Imagen 5" descr="IMG_4532.JPG">
              <a:extLst>
                <a:ext uri="{FF2B5EF4-FFF2-40B4-BE49-F238E27FC236}">
                  <a16:creationId xmlns:a16="http://schemas.microsoft.com/office/drawing/2014/main" id="{1DCA1F4D-1A9E-37F0-0238-3601BA4510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5238E867-C5E9-098E-C4F3-42D4BED747FC}"/>
                </a:ext>
              </a:extLst>
            </p:cNvPr>
            <p:cNvSpPr/>
            <p:nvPr/>
          </p:nvSpPr>
          <p:spPr>
            <a:xfrm>
              <a:off x="0" y="902536"/>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sp>
        <p:nvSpPr>
          <p:cNvPr id="7" name="CuadroTexto 6">
            <a:extLst>
              <a:ext uri="{FF2B5EF4-FFF2-40B4-BE49-F238E27FC236}">
                <a16:creationId xmlns:a16="http://schemas.microsoft.com/office/drawing/2014/main" id="{C147923F-452A-245D-2CF5-28A90306D30F}"/>
              </a:ext>
            </a:extLst>
          </p:cNvPr>
          <p:cNvSpPr txBox="1"/>
          <p:nvPr/>
        </p:nvSpPr>
        <p:spPr>
          <a:xfrm>
            <a:off x="1" y="1139951"/>
            <a:ext cx="5912068" cy="6247864"/>
          </a:xfrm>
          <a:prstGeom prst="rect">
            <a:avLst/>
          </a:prstGeom>
          <a:noFill/>
          <a:ln>
            <a:solidFill>
              <a:schemeClr val="tx1"/>
            </a:solidFill>
          </a:ln>
        </p:spPr>
        <p:txBody>
          <a:bodyPr wrap="square" rtlCol="0">
            <a:spAutoFit/>
          </a:bodyPr>
          <a:lstStyle/>
          <a:p>
            <a:pPr marL="171450" indent="-171450" algn="just">
              <a:buFont typeface="Arial" panose="020B0604020202020204" pitchFamily="34" charset="0"/>
              <a:buChar char="•"/>
            </a:pPr>
            <a:endParaRPr lang="es-CL" sz="1000" dirty="0"/>
          </a:p>
          <a:p>
            <a:pPr marL="171450" indent="-171450" algn="just">
              <a:buFont typeface="Arial" panose="020B0604020202020204" pitchFamily="34" charset="0"/>
              <a:buChar char="•"/>
            </a:pPr>
            <a:r>
              <a:rPr lang="es-CL" sz="1000" dirty="0"/>
              <a:t>DURANTE ESTA LOS FUEGOS ESTARÁN ORIENTADOS INICIALMENTE A ASUGARAR EL DESEMBARCO DE DEL ME EN PLAYA CAFÉ, ESTABLECIENDO </a:t>
            </a:r>
            <a:r>
              <a:rPr lang="es-CL" sz="1000" dirty="0" err="1"/>
              <a:t>TAI´s</a:t>
            </a:r>
            <a:r>
              <a:rPr lang="es-CL" sz="1000" dirty="0"/>
              <a:t> EN AVENIDAS DE APROXIMACIÓN POR DONDE PUEDA REFORZAR EL ENEMIGO PARA IMPEDIR EL DESEMBARCO. SE BUSCARÁ  DESTRUIR Y NEUTRALIZAR BLANCOS EN LA PROXIMINIDADES A OBJETIVO, PARA  FINALMENTE EFECTUAR FUEGOS DE PREPARACIÓN SOBRE OBJETIVO BRAVO1 PARA EL ACCIONAR DEL ESFUERZO PRINCIPAL.</a:t>
            </a:r>
          </a:p>
          <a:p>
            <a:pPr algn="just"/>
            <a:endParaRPr lang="es-CL" sz="1000" dirty="0"/>
          </a:p>
          <a:p>
            <a:pPr marL="171450" indent="-171450">
              <a:buFont typeface="Arial" panose="020B0604020202020204" pitchFamily="34" charset="0"/>
              <a:buChar char="•"/>
            </a:pPr>
            <a:r>
              <a:rPr lang="es-ES" sz="1000" b="1" dirty="0"/>
              <a:t>AGENCIA DE ADQUISICIÓN DE FUEGO:</a:t>
            </a:r>
          </a:p>
          <a:p>
            <a:pPr marL="342900" indent="-342900">
              <a:buFont typeface="+mj-lt"/>
              <a:buAutoNum type="arabicPeriod"/>
            </a:pPr>
            <a:r>
              <a:rPr lang="es-ES" sz="1000" dirty="0"/>
              <a:t>SECC. REC. 020</a:t>
            </a:r>
          </a:p>
          <a:p>
            <a:pPr marL="342900" indent="-342900">
              <a:buFont typeface="+mj-lt"/>
              <a:buAutoNum type="arabicPeriod"/>
            </a:pPr>
            <a:r>
              <a:rPr lang="es-ES" sz="1000" dirty="0"/>
              <a:t>FTE</a:t>
            </a:r>
          </a:p>
          <a:p>
            <a:pPr marL="342900" indent="-342900">
              <a:buFont typeface="+mj-lt"/>
              <a:buAutoNum type="arabicPeriod"/>
            </a:pPr>
            <a:r>
              <a:rPr lang="es-ES" sz="1000" dirty="0"/>
              <a:t>RIVAB 211</a:t>
            </a:r>
          </a:p>
          <a:p>
            <a:pPr marL="342900" indent="-342900">
              <a:buFont typeface="+mj-lt"/>
              <a:buAutoNum type="arabicPeriod"/>
            </a:pPr>
            <a:r>
              <a:rPr lang="es-ES" sz="1000" dirty="0"/>
              <a:t>RIVAB 212</a:t>
            </a:r>
          </a:p>
          <a:p>
            <a:pPr marL="342900" indent="-342900">
              <a:buFont typeface="+mj-lt"/>
              <a:buAutoNum type="arabicPeriod"/>
            </a:pPr>
            <a:r>
              <a:rPr lang="es-ES" sz="1000" dirty="0"/>
              <a:t>RIVAB 213</a:t>
            </a:r>
          </a:p>
          <a:p>
            <a:pPr marL="342900" indent="-342900">
              <a:buFont typeface="+mj-lt"/>
              <a:buAutoNum type="arabicPeriod"/>
            </a:pPr>
            <a:r>
              <a:rPr lang="es-ES" sz="1000" dirty="0"/>
              <a:t>OA M-81</a:t>
            </a:r>
          </a:p>
          <a:p>
            <a:endParaRPr lang="es-ES" sz="1000" dirty="0"/>
          </a:p>
          <a:p>
            <a:pPr marL="171450" indent="-171450">
              <a:buFont typeface="Arial" panose="020B0604020202020204" pitchFamily="34" charset="0"/>
              <a:buChar char="•"/>
            </a:pPr>
            <a:r>
              <a:rPr lang="es-ES" sz="1000" b="1" dirty="0"/>
              <a:t>AGENCIA DE PRODUCCIÓN DE FUEGO:</a:t>
            </a:r>
          </a:p>
          <a:p>
            <a:pPr marL="342900" indent="-342900">
              <a:buFont typeface="+mj-lt"/>
              <a:buAutoNum type="arabicPeriod"/>
            </a:pPr>
            <a:r>
              <a:rPr lang="es-ES" sz="1000" dirty="0"/>
              <a:t>MD-530</a:t>
            </a:r>
          </a:p>
          <a:p>
            <a:pPr marL="342900" indent="-342900">
              <a:buFont typeface="+mj-lt"/>
              <a:buAutoNum type="arabicPeriod"/>
            </a:pPr>
            <a:r>
              <a:rPr lang="es-ES" sz="1000" dirty="0"/>
              <a:t>FF-RIVEROS</a:t>
            </a:r>
          </a:p>
          <a:p>
            <a:pPr marL="342900" indent="-342900">
              <a:buFont typeface="+mj-lt"/>
              <a:buAutoNum type="arabicPeriod"/>
            </a:pPr>
            <a:r>
              <a:rPr lang="es-ES" sz="1000" dirty="0"/>
              <a:t>FF-COCHRANE</a:t>
            </a:r>
          </a:p>
          <a:p>
            <a:pPr marL="342900" indent="-342900">
              <a:buFont typeface="+mj-lt"/>
              <a:buAutoNum type="arabicPeriod"/>
            </a:pPr>
            <a:r>
              <a:rPr lang="es-ES" sz="1000" dirty="0"/>
              <a:t>FF-PRAT</a:t>
            </a:r>
          </a:p>
          <a:p>
            <a:pPr marL="342900" indent="-342900">
              <a:buFont typeface="+mj-lt"/>
              <a:buAutoNum type="arabicPeriod"/>
            </a:pPr>
            <a:r>
              <a:rPr lang="es-ES" sz="1000" dirty="0"/>
              <a:t>BTY 105MM (SE1)</a:t>
            </a:r>
          </a:p>
          <a:p>
            <a:pPr marL="342900" indent="-342900">
              <a:buFont typeface="+mj-lt"/>
              <a:buAutoNum type="arabicPeriod"/>
            </a:pPr>
            <a:r>
              <a:rPr lang="es-ES" sz="1000" dirty="0"/>
              <a:t>MORTERO 81</a:t>
            </a:r>
          </a:p>
          <a:p>
            <a:pPr marL="228600" indent="-228600">
              <a:buAutoNum type="arabicPeriod" startAt="6"/>
            </a:pPr>
            <a:r>
              <a:rPr lang="es-ES" sz="1000" dirty="0"/>
              <a:t>MORTERO 60</a:t>
            </a:r>
          </a:p>
          <a:p>
            <a:endParaRPr lang="es-CL" sz="1000" dirty="0"/>
          </a:p>
          <a:p>
            <a:pPr marL="52388" indent="-42863" algn="ctr"/>
            <a:r>
              <a:rPr lang="es-CL" sz="1000" b="1" u="sng" dirty="0"/>
              <a:t>EFST 3</a:t>
            </a:r>
          </a:p>
          <a:p>
            <a:pPr algn="just" fontAlgn="base">
              <a:spcBef>
                <a:spcPct val="50000"/>
              </a:spcBef>
              <a:spcAft>
                <a:spcPct val="0"/>
              </a:spcAft>
              <a:buClrTx/>
              <a:defRPr/>
            </a:pPr>
            <a:r>
              <a:rPr lang="en-US" altLang="en-US" sz="1000" b="1" dirty="0"/>
              <a:t>TAREA : </a:t>
            </a:r>
            <a:r>
              <a:rPr lang="en-US" altLang="en-US" sz="1000" dirty="0"/>
              <a:t>INTERDICTAR REFUERZOS ENEMIGOS EN AA Y BLS CAFÉ. </a:t>
            </a:r>
          </a:p>
          <a:p>
            <a:pPr algn="just" fontAlgn="base">
              <a:spcBef>
                <a:spcPct val="50000"/>
              </a:spcBef>
              <a:spcAft>
                <a:spcPct val="0"/>
              </a:spcAft>
              <a:buClrTx/>
              <a:defRPr/>
            </a:pPr>
            <a:r>
              <a:rPr lang="en-US" altLang="en-US" sz="1000" b="1" dirty="0"/>
              <a:t>PROPÓSITO: </a:t>
            </a:r>
            <a:r>
              <a:rPr lang="en-US" altLang="en-US" sz="1000" dirty="0"/>
              <a:t>ASEGURAR EL DESEMBARCO DE ME.</a:t>
            </a:r>
          </a:p>
          <a:p>
            <a:pPr algn="just" fontAlgn="base">
              <a:spcBef>
                <a:spcPct val="50000"/>
              </a:spcBef>
              <a:spcAft>
                <a:spcPct val="0"/>
              </a:spcAft>
              <a:buClrTx/>
              <a:defRPr/>
            </a:pPr>
            <a:r>
              <a:rPr lang="en-US" altLang="en-US" sz="1000" b="1" dirty="0"/>
              <a:t>EFECTO: </a:t>
            </a:r>
            <a:r>
              <a:rPr lang="en-US" altLang="en-US" sz="1000" dirty="0"/>
              <a:t>DESTRUIR.</a:t>
            </a:r>
          </a:p>
          <a:p>
            <a:pPr algn="just" fontAlgn="base">
              <a:spcBef>
                <a:spcPct val="50000"/>
              </a:spcBef>
              <a:spcAft>
                <a:spcPct val="0"/>
              </a:spcAft>
              <a:defRPr/>
            </a:pPr>
            <a:r>
              <a:rPr lang="en-US" altLang="en-US" sz="1000" b="1" dirty="0"/>
              <a:t>MEDIO: </a:t>
            </a:r>
            <a:r>
              <a:rPr lang="en-US" altLang="en-US" sz="1000" dirty="0"/>
              <a:t>CAS (MD-530F) / NGS </a:t>
            </a:r>
          </a:p>
          <a:p>
            <a:pPr algn="just" fontAlgn="base">
              <a:spcBef>
                <a:spcPct val="50000"/>
              </a:spcBef>
              <a:spcAft>
                <a:spcPct val="0"/>
              </a:spcAft>
              <a:defRPr/>
            </a:pPr>
            <a:r>
              <a:rPr lang="en-US" altLang="en-US" sz="1000" b="1" dirty="0"/>
              <a:t>TRIGGER: </a:t>
            </a:r>
            <a:r>
              <a:rPr lang="en-US" altLang="en-US" sz="1000" dirty="0"/>
              <a:t>UBC3  / A2</a:t>
            </a:r>
          </a:p>
          <a:p>
            <a:pPr algn="just" fontAlgn="base">
              <a:spcBef>
                <a:spcPct val="50000"/>
              </a:spcBef>
              <a:spcAft>
                <a:spcPct val="0"/>
              </a:spcAft>
              <a:defRPr/>
            </a:pPr>
            <a:endParaRPr lang="en-US" altLang="en-US" sz="1000" dirty="0"/>
          </a:p>
          <a:p>
            <a:pPr algn="just" fontAlgn="base">
              <a:spcBef>
                <a:spcPct val="50000"/>
              </a:spcBef>
              <a:spcAft>
                <a:spcPct val="0"/>
              </a:spcAft>
              <a:defRPr/>
            </a:pPr>
            <a:endParaRPr lang="en-US" altLang="en-US" sz="1000" dirty="0"/>
          </a:p>
          <a:p>
            <a:pPr algn="just" fontAlgn="base">
              <a:spcBef>
                <a:spcPct val="50000"/>
              </a:spcBef>
              <a:spcAft>
                <a:spcPct val="0"/>
              </a:spcAft>
              <a:defRPr/>
            </a:pPr>
            <a:endParaRPr lang="en-US" altLang="en-US" sz="1000" dirty="0"/>
          </a:p>
          <a:p>
            <a:pPr algn="just" fontAlgn="base">
              <a:spcBef>
                <a:spcPct val="50000"/>
              </a:spcBef>
              <a:spcAft>
                <a:spcPct val="0"/>
              </a:spcAft>
              <a:defRPr/>
            </a:pPr>
            <a:endParaRPr lang="en-US" altLang="en-US" sz="1000" dirty="0"/>
          </a:p>
          <a:p>
            <a:pPr algn="just" fontAlgn="base">
              <a:spcBef>
                <a:spcPct val="50000"/>
              </a:spcBef>
              <a:spcAft>
                <a:spcPct val="0"/>
              </a:spcAft>
              <a:defRPr/>
            </a:pPr>
            <a:endParaRPr lang="en-US" altLang="en-US" sz="1000" dirty="0"/>
          </a:p>
        </p:txBody>
      </p:sp>
      <p:sp>
        <p:nvSpPr>
          <p:cNvPr id="10" name="Rectángulo 9">
            <a:extLst>
              <a:ext uri="{FF2B5EF4-FFF2-40B4-BE49-F238E27FC236}">
                <a16:creationId xmlns:a16="http://schemas.microsoft.com/office/drawing/2014/main" id="{AC8ACF9C-1181-EE94-14B6-1A194E6D36D6}"/>
              </a:ext>
            </a:extLst>
          </p:cNvPr>
          <p:cNvSpPr/>
          <p:nvPr/>
        </p:nvSpPr>
        <p:spPr>
          <a:xfrm>
            <a:off x="6545179" y="1139951"/>
            <a:ext cx="5646819" cy="5709254"/>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3" name="Imagen 2">
            <a:extLst>
              <a:ext uri="{FF2B5EF4-FFF2-40B4-BE49-F238E27FC236}">
                <a16:creationId xmlns:a16="http://schemas.microsoft.com/office/drawing/2014/main" id="{30B2E039-7F58-6B0D-777A-DCDFD68C19B6}"/>
              </a:ext>
            </a:extLst>
          </p:cNvPr>
          <p:cNvPicPr>
            <a:picLocks noChangeAspect="1"/>
          </p:cNvPicPr>
          <p:nvPr/>
        </p:nvPicPr>
        <p:blipFill>
          <a:blip r:embed="rId3"/>
          <a:stretch>
            <a:fillRect/>
          </a:stretch>
        </p:blipFill>
        <p:spPr>
          <a:xfrm>
            <a:off x="5912068" y="1139951"/>
            <a:ext cx="6279929" cy="570925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Imagen 10">
            <a:extLst>
              <a:ext uri="{FF2B5EF4-FFF2-40B4-BE49-F238E27FC236}">
                <a16:creationId xmlns:a16="http://schemas.microsoft.com/office/drawing/2014/main" id="{53DAA5E2-D82E-B341-2B64-BF6926F69731}"/>
              </a:ext>
            </a:extLst>
          </p:cNvPr>
          <p:cNvPicPr>
            <a:picLocks noChangeAspect="1"/>
          </p:cNvPicPr>
          <p:nvPr/>
        </p:nvPicPr>
        <p:blipFill>
          <a:blip r:embed="rId4"/>
          <a:stretch>
            <a:fillRect/>
          </a:stretch>
        </p:blipFill>
        <p:spPr>
          <a:xfrm>
            <a:off x="9686511" y="4814197"/>
            <a:ext cx="2332149" cy="156251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7" name="Imagen 16">
            <a:extLst>
              <a:ext uri="{FF2B5EF4-FFF2-40B4-BE49-F238E27FC236}">
                <a16:creationId xmlns:a16="http://schemas.microsoft.com/office/drawing/2014/main" id="{43B1B4B1-FFE1-5126-DFD2-B6EF63B6A6DF}"/>
              </a:ext>
            </a:extLst>
          </p:cNvPr>
          <p:cNvPicPr>
            <a:picLocks noChangeAspect="1"/>
          </p:cNvPicPr>
          <p:nvPr/>
        </p:nvPicPr>
        <p:blipFill>
          <a:blip r:embed="rId5"/>
          <a:stretch>
            <a:fillRect/>
          </a:stretch>
        </p:blipFill>
        <p:spPr>
          <a:xfrm>
            <a:off x="8344961" y="1262547"/>
            <a:ext cx="1905677" cy="127678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9" name="Imagen 18">
            <a:extLst>
              <a:ext uri="{FF2B5EF4-FFF2-40B4-BE49-F238E27FC236}">
                <a16:creationId xmlns:a16="http://schemas.microsoft.com/office/drawing/2014/main" id="{02B3D695-8476-3DF4-C6A2-B8466F1E80EB}"/>
              </a:ext>
            </a:extLst>
          </p:cNvPr>
          <p:cNvPicPr>
            <a:picLocks noChangeAspect="1"/>
          </p:cNvPicPr>
          <p:nvPr/>
        </p:nvPicPr>
        <p:blipFill>
          <a:blip r:embed="rId6"/>
          <a:stretch>
            <a:fillRect/>
          </a:stretch>
        </p:blipFill>
        <p:spPr>
          <a:xfrm>
            <a:off x="7059017" y="5284735"/>
            <a:ext cx="2113657" cy="14161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cxnSp>
        <p:nvCxnSpPr>
          <p:cNvPr id="20" name="Conector recto de flecha 19">
            <a:extLst>
              <a:ext uri="{FF2B5EF4-FFF2-40B4-BE49-F238E27FC236}">
                <a16:creationId xmlns:a16="http://schemas.microsoft.com/office/drawing/2014/main" id="{EAF2085E-2EBB-A69F-8303-BCD73BFCC639}"/>
              </a:ext>
            </a:extLst>
          </p:cNvPr>
          <p:cNvCxnSpPr>
            <a:cxnSpLocks/>
          </p:cNvCxnSpPr>
          <p:nvPr/>
        </p:nvCxnSpPr>
        <p:spPr>
          <a:xfrm flipV="1">
            <a:off x="7107677" y="1741294"/>
            <a:ext cx="1237281" cy="974348"/>
          </a:xfrm>
          <a:prstGeom prst="straightConnector1">
            <a:avLst/>
          </a:prstGeom>
          <a:ln w="31750">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23" name="Conector recto de flecha 22">
            <a:extLst>
              <a:ext uri="{FF2B5EF4-FFF2-40B4-BE49-F238E27FC236}">
                <a16:creationId xmlns:a16="http://schemas.microsoft.com/office/drawing/2014/main" id="{534CAC09-2761-DA5C-76E3-9AA259BEF56A}"/>
              </a:ext>
            </a:extLst>
          </p:cNvPr>
          <p:cNvCxnSpPr>
            <a:cxnSpLocks/>
          </p:cNvCxnSpPr>
          <p:nvPr/>
        </p:nvCxnSpPr>
        <p:spPr>
          <a:xfrm>
            <a:off x="6660204" y="5284735"/>
            <a:ext cx="332549" cy="936254"/>
          </a:xfrm>
          <a:prstGeom prst="straightConnector1">
            <a:avLst/>
          </a:prstGeom>
          <a:ln w="31750">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25" name="Conector recto de flecha 24">
            <a:extLst>
              <a:ext uri="{FF2B5EF4-FFF2-40B4-BE49-F238E27FC236}">
                <a16:creationId xmlns:a16="http://schemas.microsoft.com/office/drawing/2014/main" id="{52121EFF-1B01-4B67-20B8-8F3C57181A63}"/>
              </a:ext>
            </a:extLst>
          </p:cNvPr>
          <p:cNvCxnSpPr>
            <a:cxnSpLocks/>
          </p:cNvCxnSpPr>
          <p:nvPr/>
        </p:nvCxnSpPr>
        <p:spPr>
          <a:xfrm flipH="1">
            <a:off x="10978247" y="3923242"/>
            <a:ext cx="293759" cy="814010"/>
          </a:xfrm>
          <a:prstGeom prst="straightConnector1">
            <a:avLst/>
          </a:prstGeom>
          <a:ln w="31750">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16" name="Rectángulo 15">
            <a:extLst>
              <a:ext uri="{FF2B5EF4-FFF2-40B4-BE49-F238E27FC236}">
                <a16:creationId xmlns:a16="http://schemas.microsoft.com/office/drawing/2014/main" id="{9595395A-16D4-4548-C6E7-47193630254A}"/>
              </a:ext>
            </a:extLst>
          </p:cNvPr>
          <p:cNvSpPr/>
          <p:nvPr/>
        </p:nvSpPr>
        <p:spPr>
          <a:xfrm>
            <a:off x="9052032" y="1292334"/>
            <a:ext cx="476437" cy="244519"/>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sz="1000" dirty="0">
                <a:solidFill>
                  <a:schemeClr val="tx1"/>
                </a:solidFill>
              </a:rPr>
              <a:t>NAI 1</a:t>
            </a:r>
          </a:p>
        </p:txBody>
      </p:sp>
      <p:sp>
        <p:nvSpPr>
          <p:cNvPr id="30" name="Rectángulo 29">
            <a:extLst>
              <a:ext uri="{FF2B5EF4-FFF2-40B4-BE49-F238E27FC236}">
                <a16:creationId xmlns:a16="http://schemas.microsoft.com/office/drawing/2014/main" id="{EE86BBEE-DB53-C63A-9969-FEDB4B7AE1BC}"/>
              </a:ext>
            </a:extLst>
          </p:cNvPr>
          <p:cNvSpPr/>
          <p:nvPr/>
        </p:nvSpPr>
        <p:spPr>
          <a:xfrm>
            <a:off x="10676507" y="4851241"/>
            <a:ext cx="476437" cy="244519"/>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sz="1000" dirty="0">
                <a:solidFill>
                  <a:schemeClr val="tx1"/>
                </a:solidFill>
              </a:rPr>
              <a:t>TAI 1</a:t>
            </a:r>
          </a:p>
        </p:txBody>
      </p:sp>
      <p:sp>
        <p:nvSpPr>
          <p:cNvPr id="31" name="Rectángulo 30">
            <a:extLst>
              <a:ext uri="{FF2B5EF4-FFF2-40B4-BE49-F238E27FC236}">
                <a16:creationId xmlns:a16="http://schemas.microsoft.com/office/drawing/2014/main" id="{34D7E0EC-71BC-0272-35D3-D05952580710}"/>
              </a:ext>
            </a:extLst>
          </p:cNvPr>
          <p:cNvSpPr/>
          <p:nvPr/>
        </p:nvSpPr>
        <p:spPr>
          <a:xfrm>
            <a:off x="7871849" y="5338790"/>
            <a:ext cx="476437" cy="244519"/>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sz="1000" dirty="0">
                <a:solidFill>
                  <a:schemeClr val="tx1"/>
                </a:solidFill>
              </a:rPr>
              <a:t>TAI 1</a:t>
            </a:r>
          </a:p>
        </p:txBody>
      </p:sp>
    </p:spTree>
    <p:extLst>
      <p:ext uri="{BB962C8B-B14F-4D97-AF65-F5344CB8AC3E}">
        <p14:creationId xmlns:p14="http://schemas.microsoft.com/office/powerpoint/2010/main" val="6023959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Imagen 34">
            <a:extLst>
              <a:ext uri="{FF2B5EF4-FFF2-40B4-BE49-F238E27FC236}">
                <a16:creationId xmlns:a16="http://schemas.microsoft.com/office/drawing/2014/main" id="{FE9A6C9E-64CA-1D45-1A7D-63F4035D9150}"/>
              </a:ext>
            </a:extLst>
          </p:cNvPr>
          <p:cNvPicPr>
            <a:picLocks noChangeAspect="1"/>
          </p:cNvPicPr>
          <p:nvPr/>
        </p:nvPicPr>
        <p:blipFill>
          <a:blip r:embed="rId2"/>
          <a:stretch>
            <a:fillRect/>
          </a:stretch>
        </p:blipFill>
        <p:spPr>
          <a:xfrm>
            <a:off x="5764695" y="1157412"/>
            <a:ext cx="6431387" cy="57005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nvGrpSpPr>
          <p:cNvPr id="4" name="Grupo 3">
            <a:extLst>
              <a:ext uri="{FF2B5EF4-FFF2-40B4-BE49-F238E27FC236}">
                <a16:creationId xmlns:a16="http://schemas.microsoft.com/office/drawing/2014/main" id="{A434B2DA-664C-9A9E-41E1-7D1AD8364721}"/>
              </a:ext>
            </a:extLst>
          </p:cNvPr>
          <p:cNvGrpSpPr/>
          <p:nvPr/>
        </p:nvGrpSpPr>
        <p:grpSpPr>
          <a:xfrm>
            <a:off x="0" y="155680"/>
            <a:ext cx="12192000" cy="996711"/>
            <a:chOff x="0" y="85738"/>
            <a:chExt cx="12192000" cy="996711"/>
          </a:xfrm>
        </p:grpSpPr>
        <p:sp>
          <p:nvSpPr>
            <p:cNvPr id="5" name="TextBox 4">
              <a:extLst>
                <a:ext uri="{FF2B5EF4-FFF2-40B4-BE49-F238E27FC236}">
                  <a16:creationId xmlns:a16="http://schemas.microsoft.com/office/drawing/2014/main" id="{B0D39D9E-BF18-DC89-FD62-1F0AEB150F0D}"/>
                </a:ext>
              </a:extLst>
            </p:cNvPr>
            <p:cNvSpPr txBox="1">
              <a:spLocks noChangeArrowheads="1"/>
            </p:cNvSpPr>
            <p:nvPr/>
          </p:nvSpPr>
          <p:spPr bwMode="auto">
            <a:xfrm>
              <a:off x="2355781" y="292112"/>
              <a:ext cx="74804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FUEGOS FASE II: ASALTO</a:t>
              </a:r>
            </a:p>
          </p:txBody>
        </p:sp>
        <p:pic>
          <p:nvPicPr>
            <p:cNvPr id="6" name="Imagen 5" descr="IMG_4532.JPG">
              <a:extLst>
                <a:ext uri="{FF2B5EF4-FFF2-40B4-BE49-F238E27FC236}">
                  <a16:creationId xmlns:a16="http://schemas.microsoft.com/office/drawing/2014/main" id="{1DCA1F4D-1A9E-37F0-0238-3601BA4510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5238E867-C5E9-098E-C4F3-42D4BED747FC}"/>
                </a:ext>
              </a:extLst>
            </p:cNvPr>
            <p:cNvSpPr/>
            <p:nvPr/>
          </p:nvSpPr>
          <p:spPr>
            <a:xfrm>
              <a:off x="0" y="902536"/>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sp>
        <p:nvSpPr>
          <p:cNvPr id="7" name="CuadroTexto 6">
            <a:extLst>
              <a:ext uri="{FF2B5EF4-FFF2-40B4-BE49-F238E27FC236}">
                <a16:creationId xmlns:a16="http://schemas.microsoft.com/office/drawing/2014/main" id="{C147923F-452A-245D-2CF5-28A90306D30F}"/>
              </a:ext>
            </a:extLst>
          </p:cNvPr>
          <p:cNvSpPr txBox="1"/>
          <p:nvPr/>
        </p:nvSpPr>
        <p:spPr>
          <a:xfrm>
            <a:off x="1" y="1139951"/>
            <a:ext cx="5764695" cy="5093702"/>
          </a:xfrm>
          <a:prstGeom prst="rect">
            <a:avLst/>
          </a:prstGeom>
          <a:noFill/>
          <a:ln>
            <a:solidFill>
              <a:schemeClr val="tx1"/>
            </a:solidFill>
          </a:ln>
        </p:spPr>
        <p:txBody>
          <a:bodyPr wrap="square" rtlCol="0">
            <a:spAutoFit/>
          </a:bodyPr>
          <a:lstStyle/>
          <a:p>
            <a:pPr marL="171450" indent="-171450" algn="just">
              <a:buFont typeface="Arial" panose="020B0604020202020204" pitchFamily="34" charset="0"/>
              <a:buChar char="•"/>
            </a:pPr>
            <a:r>
              <a:rPr lang="es-CL" sz="1000" dirty="0"/>
              <a:t>DURANTE ESTA LOS FUEGOS ESTARÁN ORIENTADOS INICIALMENTE A ASUGARAR EL DESEMBARCO DE DEL ME EN PLAYA CAFÉ, ESTABLECIENDO </a:t>
            </a:r>
            <a:r>
              <a:rPr lang="es-CL" sz="1000" dirty="0" err="1"/>
              <a:t>TAI´s</a:t>
            </a:r>
            <a:r>
              <a:rPr lang="es-CL" sz="1000" dirty="0"/>
              <a:t> EN AVENIDAS DE APROXIMACIÓN POR DONDE PUEDA REFORZAR EL ENEMIGO PARA IMPEDIR EL DESEMBARCO. SE BUSCARÁ  DESTRUIR Y NEUTRALIZAR BLANCOS EN LA PROXIMINIDADES A OBJETIVO, PARA  FINALMENTE EFECTUAR FUEGOS DE PREPARACIÓN SOBRE OBJETIVO BRAVO1 PARA EL ACCIONAR DEL ESFUERZO PRINCIPAL.</a:t>
            </a:r>
          </a:p>
          <a:p>
            <a:pPr algn="just"/>
            <a:endParaRPr lang="es-CL" sz="1000" dirty="0"/>
          </a:p>
          <a:p>
            <a:pPr marL="171450" indent="-171450">
              <a:buFont typeface="Arial" panose="020B0604020202020204" pitchFamily="34" charset="0"/>
              <a:buChar char="•"/>
            </a:pPr>
            <a:r>
              <a:rPr lang="es-ES" sz="1000" b="1" dirty="0"/>
              <a:t>AGENCIA DE ADQUISICIÓN DE FUEGO:</a:t>
            </a:r>
          </a:p>
          <a:p>
            <a:pPr marL="342900" indent="-342900">
              <a:buFont typeface="+mj-lt"/>
              <a:buAutoNum type="arabicPeriod"/>
            </a:pPr>
            <a:r>
              <a:rPr lang="es-ES" sz="1000" dirty="0"/>
              <a:t>SECC. REC. 020</a:t>
            </a:r>
          </a:p>
          <a:p>
            <a:pPr marL="342900" indent="-342900">
              <a:buFont typeface="+mj-lt"/>
              <a:buAutoNum type="arabicPeriod"/>
            </a:pPr>
            <a:r>
              <a:rPr lang="es-ES" sz="1000" dirty="0"/>
              <a:t>FTE</a:t>
            </a:r>
          </a:p>
          <a:p>
            <a:pPr marL="342900" indent="-342900">
              <a:buFont typeface="+mj-lt"/>
              <a:buAutoNum type="arabicPeriod"/>
            </a:pPr>
            <a:r>
              <a:rPr lang="es-ES" sz="1000" dirty="0"/>
              <a:t>RIVAB 211</a:t>
            </a:r>
          </a:p>
          <a:p>
            <a:pPr marL="342900" indent="-342900">
              <a:buFont typeface="+mj-lt"/>
              <a:buAutoNum type="arabicPeriod"/>
            </a:pPr>
            <a:r>
              <a:rPr lang="es-ES" sz="1000" dirty="0"/>
              <a:t>RIVAB 212</a:t>
            </a:r>
          </a:p>
          <a:p>
            <a:pPr marL="342900" indent="-342900">
              <a:buFont typeface="+mj-lt"/>
              <a:buAutoNum type="arabicPeriod"/>
            </a:pPr>
            <a:r>
              <a:rPr lang="es-ES" sz="1000" dirty="0"/>
              <a:t>RIVAB 213</a:t>
            </a:r>
          </a:p>
          <a:p>
            <a:pPr marL="342900" indent="-342900">
              <a:buFont typeface="+mj-lt"/>
              <a:buAutoNum type="arabicPeriod"/>
            </a:pPr>
            <a:r>
              <a:rPr lang="es-ES" sz="1000" dirty="0"/>
              <a:t>OA M-81</a:t>
            </a:r>
          </a:p>
          <a:p>
            <a:pPr marL="342900" indent="-342900">
              <a:buFont typeface="+mj-lt"/>
              <a:buAutoNum type="arabicPeriod"/>
            </a:pPr>
            <a:endParaRPr lang="es-ES" sz="1000" dirty="0"/>
          </a:p>
          <a:p>
            <a:pPr marL="171450" indent="-171450">
              <a:buFont typeface="Arial" panose="020B0604020202020204" pitchFamily="34" charset="0"/>
              <a:buChar char="•"/>
            </a:pPr>
            <a:r>
              <a:rPr lang="es-ES" sz="1000" b="1" dirty="0"/>
              <a:t>AGENCIA DE PRODUCCIÓN DE FUEGO:</a:t>
            </a:r>
          </a:p>
          <a:p>
            <a:pPr marL="342900" indent="-342900">
              <a:buFont typeface="+mj-lt"/>
              <a:buAutoNum type="arabicPeriod"/>
            </a:pPr>
            <a:r>
              <a:rPr lang="es-ES" sz="1000" dirty="0"/>
              <a:t>MD-530</a:t>
            </a:r>
          </a:p>
          <a:p>
            <a:pPr marL="342900" indent="-342900">
              <a:buFont typeface="+mj-lt"/>
              <a:buAutoNum type="arabicPeriod"/>
            </a:pPr>
            <a:r>
              <a:rPr lang="es-ES" sz="1000" dirty="0"/>
              <a:t>FF-RIVEROS</a:t>
            </a:r>
          </a:p>
          <a:p>
            <a:pPr marL="342900" indent="-342900">
              <a:buFont typeface="+mj-lt"/>
              <a:buAutoNum type="arabicPeriod"/>
            </a:pPr>
            <a:r>
              <a:rPr lang="es-ES" sz="1000" dirty="0"/>
              <a:t>FF-COCHRANE</a:t>
            </a:r>
          </a:p>
          <a:p>
            <a:pPr marL="342900" indent="-342900">
              <a:buFont typeface="+mj-lt"/>
              <a:buAutoNum type="arabicPeriod"/>
            </a:pPr>
            <a:r>
              <a:rPr lang="es-ES" sz="1000" dirty="0"/>
              <a:t>FF-PRAT</a:t>
            </a:r>
          </a:p>
          <a:p>
            <a:pPr marL="342900" indent="-342900">
              <a:buFont typeface="+mj-lt"/>
              <a:buAutoNum type="arabicPeriod"/>
            </a:pPr>
            <a:r>
              <a:rPr lang="es-ES" sz="1000" dirty="0"/>
              <a:t>MORTERO 81</a:t>
            </a:r>
          </a:p>
          <a:p>
            <a:pPr marL="357188" indent="-357188">
              <a:buAutoNum type="arabicPeriod" startAt="6"/>
            </a:pPr>
            <a:r>
              <a:rPr lang="es-ES" sz="1000" dirty="0"/>
              <a:t>MORTERO 60</a:t>
            </a:r>
            <a:endParaRPr lang="es-CL" sz="1000" dirty="0"/>
          </a:p>
          <a:p>
            <a:pPr marL="357188" indent="-357188">
              <a:buAutoNum type="arabicPeriod" startAt="6"/>
            </a:pPr>
            <a:r>
              <a:rPr lang="es-ES" sz="1000" dirty="0"/>
              <a:t>BTY 105MM (SE1)</a:t>
            </a:r>
          </a:p>
          <a:p>
            <a:pPr marL="357188" indent="-357188">
              <a:buAutoNum type="arabicPeriod" startAt="6"/>
            </a:pPr>
            <a:endParaRPr lang="es-ES" sz="1000" dirty="0"/>
          </a:p>
          <a:p>
            <a:pPr marL="357188" indent="-357188">
              <a:buAutoNum type="arabicPeriod" startAt="6"/>
            </a:pPr>
            <a:endParaRPr lang="es-ES" sz="1000" dirty="0"/>
          </a:p>
          <a:p>
            <a:pPr marL="52388" indent="-42863" algn="ctr"/>
            <a:r>
              <a:rPr lang="es-CL" sz="1000" b="1" u="sng" dirty="0"/>
              <a:t>EFST 4</a:t>
            </a:r>
          </a:p>
          <a:p>
            <a:pPr algn="just" fontAlgn="base">
              <a:spcBef>
                <a:spcPct val="50000"/>
              </a:spcBef>
              <a:spcAft>
                <a:spcPct val="0"/>
              </a:spcAft>
              <a:buClrTx/>
              <a:defRPr/>
            </a:pPr>
            <a:r>
              <a:rPr lang="en-US" altLang="en-US" sz="1000" b="1" dirty="0"/>
              <a:t>TAREA: </a:t>
            </a:r>
            <a:r>
              <a:rPr lang="en-US" altLang="en-US" sz="1000" dirty="0"/>
              <a:t>LIMITAR LA CAPACIDAD DE ARTILLERÍA DEL ENEMIGO. </a:t>
            </a:r>
          </a:p>
          <a:p>
            <a:pPr algn="just" fontAlgn="base">
              <a:spcBef>
                <a:spcPct val="50000"/>
              </a:spcBef>
              <a:spcAft>
                <a:spcPct val="0"/>
              </a:spcAft>
              <a:buClrTx/>
              <a:defRPr/>
            </a:pPr>
            <a:r>
              <a:rPr lang="en-US" altLang="en-US" sz="1000" b="1" dirty="0"/>
              <a:t>PROPÓSITO: </a:t>
            </a:r>
            <a:r>
              <a:rPr lang="en-US" altLang="en-US" sz="1000" dirty="0"/>
              <a:t>PERMITIR LA CAPTURA DE OBJ “B” POR ME.</a:t>
            </a:r>
          </a:p>
          <a:p>
            <a:pPr algn="just" fontAlgn="base">
              <a:spcBef>
                <a:spcPct val="50000"/>
              </a:spcBef>
              <a:spcAft>
                <a:spcPct val="0"/>
              </a:spcAft>
              <a:buClrTx/>
              <a:defRPr/>
            </a:pPr>
            <a:r>
              <a:rPr lang="en-US" sz="1000" b="1" dirty="0"/>
              <a:t>EFECTO: </a:t>
            </a:r>
            <a:r>
              <a:rPr lang="en-US" sz="1000" dirty="0"/>
              <a:t>NEUTRALIZAR</a:t>
            </a:r>
          </a:p>
          <a:p>
            <a:pPr algn="just" fontAlgn="base">
              <a:spcBef>
                <a:spcPct val="50000"/>
              </a:spcBef>
              <a:spcAft>
                <a:spcPct val="0"/>
              </a:spcAft>
              <a:defRPr/>
            </a:pPr>
            <a:r>
              <a:rPr lang="en-US" altLang="en-US" sz="1000" b="1" dirty="0"/>
              <a:t>MEDIO: M81 / CAS (MD-530) </a:t>
            </a:r>
          </a:p>
          <a:p>
            <a:pPr algn="just" fontAlgn="base">
              <a:spcBef>
                <a:spcPct val="50000"/>
              </a:spcBef>
              <a:spcAft>
                <a:spcPct val="0"/>
              </a:spcAft>
              <a:defRPr/>
            </a:pPr>
            <a:r>
              <a:rPr lang="en-US" altLang="en-US" sz="1000" b="1" dirty="0"/>
              <a:t>TRIGGER: OA-M81 / RIVAB 212 </a:t>
            </a:r>
            <a:endParaRPr lang="es-ES" sz="1100" dirty="0"/>
          </a:p>
        </p:txBody>
      </p:sp>
      <p:cxnSp>
        <p:nvCxnSpPr>
          <p:cNvPr id="14" name="Conector recto de flecha 13">
            <a:extLst>
              <a:ext uri="{FF2B5EF4-FFF2-40B4-BE49-F238E27FC236}">
                <a16:creationId xmlns:a16="http://schemas.microsoft.com/office/drawing/2014/main" id="{D7A7A10D-93BC-4E8B-639E-009E0E09E986}"/>
              </a:ext>
            </a:extLst>
          </p:cNvPr>
          <p:cNvCxnSpPr>
            <a:cxnSpLocks/>
          </p:cNvCxnSpPr>
          <p:nvPr/>
        </p:nvCxnSpPr>
        <p:spPr>
          <a:xfrm flipV="1">
            <a:off x="9978887" y="3030400"/>
            <a:ext cx="947530" cy="347240"/>
          </a:xfrm>
          <a:prstGeom prst="straightConnector1">
            <a:avLst/>
          </a:prstGeom>
          <a:ln w="31750">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pic>
        <p:nvPicPr>
          <p:cNvPr id="21" name="Imagen 20">
            <a:extLst>
              <a:ext uri="{FF2B5EF4-FFF2-40B4-BE49-F238E27FC236}">
                <a16:creationId xmlns:a16="http://schemas.microsoft.com/office/drawing/2014/main" id="{0FE32428-1F89-6A8D-D119-2041E6920F7C}"/>
              </a:ext>
            </a:extLst>
          </p:cNvPr>
          <p:cNvPicPr>
            <a:picLocks noChangeAspect="1"/>
          </p:cNvPicPr>
          <p:nvPr/>
        </p:nvPicPr>
        <p:blipFill>
          <a:blip r:embed="rId4"/>
          <a:stretch>
            <a:fillRect/>
          </a:stretch>
        </p:blipFill>
        <p:spPr>
          <a:xfrm>
            <a:off x="9978887" y="1301151"/>
            <a:ext cx="2213112" cy="164067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9" name="Imagen 28">
            <a:extLst>
              <a:ext uri="{FF2B5EF4-FFF2-40B4-BE49-F238E27FC236}">
                <a16:creationId xmlns:a16="http://schemas.microsoft.com/office/drawing/2014/main" id="{4E4DC897-6ADD-D7C8-E116-6BB0BE92C1E1}"/>
              </a:ext>
            </a:extLst>
          </p:cNvPr>
          <p:cNvPicPr>
            <a:picLocks noChangeAspect="1"/>
          </p:cNvPicPr>
          <p:nvPr/>
        </p:nvPicPr>
        <p:blipFill>
          <a:blip r:embed="rId5"/>
          <a:stretch>
            <a:fillRect/>
          </a:stretch>
        </p:blipFill>
        <p:spPr>
          <a:xfrm>
            <a:off x="6096000" y="5102086"/>
            <a:ext cx="2132664" cy="152851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cxnSp>
        <p:nvCxnSpPr>
          <p:cNvPr id="32" name="Conector recto de flecha 31">
            <a:extLst>
              <a:ext uri="{FF2B5EF4-FFF2-40B4-BE49-F238E27FC236}">
                <a16:creationId xmlns:a16="http://schemas.microsoft.com/office/drawing/2014/main" id="{D8B86DE6-9108-264C-0596-D15AF57A1256}"/>
              </a:ext>
            </a:extLst>
          </p:cNvPr>
          <p:cNvCxnSpPr>
            <a:cxnSpLocks/>
          </p:cNvCxnSpPr>
          <p:nvPr/>
        </p:nvCxnSpPr>
        <p:spPr>
          <a:xfrm flipH="1">
            <a:off x="8348870" y="4969565"/>
            <a:ext cx="379719" cy="915957"/>
          </a:xfrm>
          <a:prstGeom prst="straightConnector1">
            <a:avLst/>
          </a:prstGeom>
          <a:ln w="31750">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436106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A434B2DA-664C-9A9E-41E1-7D1AD8364721}"/>
              </a:ext>
            </a:extLst>
          </p:cNvPr>
          <p:cNvGrpSpPr/>
          <p:nvPr/>
        </p:nvGrpSpPr>
        <p:grpSpPr>
          <a:xfrm>
            <a:off x="0" y="160001"/>
            <a:ext cx="12192000" cy="996711"/>
            <a:chOff x="0" y="85738"/>
            <a:chExt cx="12192000" cy="996711"/>
          </a:xfrm>
        </p:grpSpPr>
        <p:sp>
          <p:nvSpPr>
            <p:cNvPr id="5" name="TextBox 4">
              <a:extLst>
                <a:ext uri="{FF2B5EF4-FFF2-40B4-BE49-F238E27FC236}">
                  <a16:creationId xmlns:a16="http://schemas.microsoft.com/office/drawing/2014/main" id="{B0D39D9E-BF18-DC89-FD62-1F0AEB150F0D}"/>
                </a:ext>
              </a:extLst>
            </p:cNvPr>
            <p:cNvSpPr txBox="1">
              <a:spLocks noChangeArrowheads="1"/>
            </p:cNvSpPr>
            <p:nvPr/>
          </p:nvSpPr>
          <p:spPr bwMode="auto">
            <a:xfrm>
              <a:off x="2242892" y="299995"/>
              <a:ext cx="74804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FUEGOS FASE III: MANTENCIÓN</a:t>
              </a:r>
            </a:p>
          </p:txBody>
        </p:sp>
        <p:pic>
          <p:nvPicPr>
            <p:cNvPr id="6" name="Imagen 5" descr="IMG_4532.JPG">
              <a:extLst>
                <a:ext uri="{FF2B5EF4-FFF2-40B4-BE49-F238E27FC236}">
                  <a16:creationId xmlns:a16="http://schemas.microsoft.com/office/drawing/2014/main" id="{1DCA1F4D-1A9E-37F0-0238-3601BA4510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5238E867-C5E9-098E-C4F3-42D4BED747FC}"/>
                </a:ext>
              </a:extLst>
            </p:cNvPr>
            <p:cNvSpPr/>
            <p:nvPr/>
          </p:nvSpPr>
          <p:spPr>
            <a:xfrm>
              <a:off x="0" y="902536"/>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sp>
        <p:nvSpPr>
          <p:cNvPr id="7" name="CuadroTexto 6">
            <a:extLst>
              <a:ext uri="{FF2B5EF4-FFF2-40B4-BE49-F238E27FC236}">
                <a16:creationId xmlns:a16="http://schemas.microsoft.com/office/drawing/2014/main" id="{C147923F-452A-245D-2CF5-28A90306D30F}"/>
              </a:ext>
            </a:extLst>
          </p:cNvPr>
          <p:cNvSpPr txBox="1"/>
          <p:nvPr/>
        </p:nvSpPr>
        <p:spPr>
          <a:xfrm>
            <a:off x="-1" y="1139951"/>
            <a:ext cx="5923723" cy="5432256"/>
          </a:xfrm>
          <a:prstGeom prst="rect">
            <a:avLst/>
          </a:prstGeom>
          <a:noFill/>
          <a:ln>
            <a:solidFill>
              <a:schemeClr val="tx1"/>
            </a:solidFill>
          </a:ln>
        </p:spPr>
        <p:txBody>
          <a:bodyPr wrap="square" rtlCol="0">
            <a:spAutoFit/>
          </a:bodyPr>
          <a:lstStyle/>
          <a:p>
            <a:pPr marL="171450" indent="-171450" algn="just">
              <a:buFont typeface="Arial" panose="020B0604020202020204" pitchFamily="34" charset="0"/>
              <a:buChar char="•"/>
            </a:pPr>
            <a:r>
              <a:rPr lang="es-CL" sz="1000" dirty="0"/>
              <a:t>EN ESTA FASE, LOS FUEGOS ESTARÁN ORIENTADOS A NEUTRALIZAR PRINCIPALMENTE UNIDADES DE MORTERO 81MM, MORTERO 60MM Y UNIDADES ENEMIGAS MOTORIZADAS, LOS CUALES SERAN BATIDOS DE FORMA SISTEMATICA CON EL PROPOSITO DE PERMITIR EL PROGRESO DE UNIDADES PROPIAS HACIA EL AREA OBJETIVO. JUNTO CON LO ANTERIOR SE PLANIFICARAN BLANCOS EN AVENIDAS DE APROXIMACIÓN DE NORTE A SUR HACIA EL OBJETIVO BRAVO PARA IMPEDOR EL REFUERZO ENEMIGO.  </a:t>
            </a:r>
          </a:p>
          <a:p>
            <a:pPr algn="just"/>
            <a:endParaRPr lang="es-CL" sz="1000" dirty="0"/>
          </a:p>
          <a:p>
            <a:pPr marL="171450" indent="-171450">
              <a:buFont typeface="Arial" panose="020B0604020202020204" pitchFamily="34" charset="0"/>
              <a:buChar char="•"/>
            </a:pPr>
            <a:r>
              <a:rPr lang="es-ES" sz="1000" b="1" dirty="0"/>
              <a:t>AGENCIA DE ADQUISICIÓN DE FUEGO:</a:t>
            </a:r>
          </a:p>
          <a:p>
            <a:pPr marL="342900" indent="-342900">
              <a:buFont typeface="+mj-lt"/>
              <a:buAutoNum type="arabicPeriod"/>
            </a:pPr>
            <a:r>
              <a:rPr lang="es-ES" sz="1000" dirty="0"/>
              <a:t>SECC. REC. 020</a:t>
            </a:r>
          </a:p>
          <a:p>
            <a:pPr marL="342900" indent="-342900">
              <a:buFont typeface="+mj-lt"/>
              <a:buAutoNum type="arabicPeriod"/>
            </a:pPr>
            <a:r>
              <a:rPr lang="es-ES" sz="1000" dirty="0"/>
              <a:t>FTE</a:t>
            </a:r>
          </a:p>
          <a:p>
            <a:pPr marL="342900" indent="-342900">
              <a:buFont typeface="+mj-lt"/>
              <a:buAutoNum type="arabicPeriod"/>
            </a:pPr>
            <a:r>
              <a:rPr lang="es-ES" sz="1000" dirty="0"/>
              <a:t>RIVAB 211</a:t>
            </a:r>
          </a:p>
          <a:p>
            <a:pPr marL="342900" indent="-342900">
              <a:buFont typeface="+mj-lt"/>
              <a:buAutoNum type="arabicPeriod"/>
            </a:pPr>
            <a:r>
              <a:rPr lang="es-ES" sz="1000" dirty="0"/>
              <a:t>RIVAB 212</a:t>
            </a:r>
          </a:p>
          <a:p>
            <a:pPr marL="342900" indent="-342900">
              <a:buFont typeface="+mj-lt"/>
              <a:buAutoNum type="arabicPeriod"/>
            </a:pPr>
            <a:r>
              <a:rPr lang="es-ES" sz="1000" dirty="0"/>
              <a:t>RIVAB 213</a:t>
            </a:r>
          </a:p>
          <a:p>
            <a:pPr marL="342900" indent="-342900">
              <a:buFont typeface="+mj-lt"/>
              <a:buAutoNum type="arabicPeriod"/>
            </a:pPr>
            <a:r>
              <a:rPr lang="es-ES" sz="1000" dirty="0"/>
              <a:t>OA M-81</a:t>
            </a:r>
          </a:p>
          <a:p>
            <a:pPr marL="342900" indent="-342900">
              <a:buFont typeface="+mj-lt"/>
              <a:buAutoNum type="arabicPeriod"/>
            </a:pPr>
            <a:r>
              <a:rPr lang="es-ES" sz="1000" dirty="0"/>
              <a:t>A.P.</a:t>
            </a:r>
          </a:p>
          <a:p>
            <a:endParaRPr lang="es-ES" sz="1000" dirty="0"/>
          </a:p>
          <a:p>
            <a:pPr marL="171450" indent="-171450">
              <a:buFont typeface="Arial" panose="020B0604020202020204" pitchFamily="34" charset="0"/>
              <a:buChar char="•"/>
            </a:pPr>
            <a:r>
              <a:rPr lang="es-ES" sz="1000" b="1" dirty="0"/>
              <a:t>AGENCIA DE PRODUCCIÓN DE FUEGO:</a:t>
            </a:r>
          </a:p>
          <a:p>
            <a:pPr marL="342900" indent="-342900">
              <a:buFont typeface="+mj-lt"/>
              <a:buAutoNum type="arabicPeriod"/>
            </a:pPr>
            <a:r>
              <a:rPr lang="es-ES" sz="1000" dirty="0"/>
              <a:t>MD-530</a:t>
            </a:r>
          </a:p>
          <a:p>
            <a:pPr marL="342900" indent="-342900">
              <a:buFont typeface="+mj-lt"/>
              <a:buAutoNum type="arabicPeriod"/>
            </a:pPr>
            <a:r>
              <a:rPr lang="es-ES" sz="1000" dirty="0"/>
              <a:t>FF-RIVEROS</a:t>
            </a:r>
          </a:p>
          <a:p>
            <a:pPr marL="342900" indent="-342900">
              <a:buFont typeface="+mj-lt"/>
              <a:buAutoNum type="arabicPeriod"/>
            </a:pPr>
            <a:r>
              <a:rPr lang="es-ES" sz="1000" dirty="0"/>
              <a:t>FF-COCHRANE</a:t>
            </a:r>
          </a:p>
          <a:p>
            <a:pPr marL="342900" indent="-342900">
              <a:buFont typeface="+mj-lt"/>
              <a:buAutoNum type="arabicPeriod"/>
            </a:pPr>
            <a:r>
              <a:rPr lang="es-ES" sz="1000" dirty="0"/>
              <a:t>FF-PRAT</a:t>
            </a:r>
          </a:p>
          <a:p>
            <a:pPr marL="342900" indent="-342900">
              <a:buFont typeface="+mj-lt"/>
              <a:buAutoNum type="arabicPeriod"/>
            </a:pPr>
            <a:r>
              <a:rPr lang="es-ES" sz="1000" dirty="0"/>
              <a:t>MORTERO 81</a:t>
            </a:r>
          </a:p>
          <a:p>
            <a:pPr marL="317500" indent="-317500">
              <a:buAutoNum type="arabicPeriod" startAt="6"/>
            </a:pPr>
            <a:r>
              <a:rPr lang="es-ES" sz="1000" dirty="0"/>
              <a:t>MORTERO 60</a:t>
            </a:r>
            <a:endParaRPr lang="es-CL" sz="1000" dirty="0"/>
          </a:p>
          <a:p>
            <a:pPr marL="317500" indent="-317500">
              <a:buAutoNum type="arabicPeriod" startAt="6"/>
            </a:pPr>
            <a:r>
              <a:rPr lang="es-ES" sz="1000" dirty="0"/>
              <a:t>BTY 105MM (SE1)</a:t>
            </a:r>
          </a:p>
          <a:p>
            <a:endParaRPr lang="es-ES" sz="1000" dirty="0"/>
          </a:p>
          <a:p>
            <a:pPr marL="52388" indent="-42863" algn="ctr"/>
            <a:r>
              <a:rPr lang="es-CL" sz="1000" b="1" u="sng" dirty="0"/>
              <a:t>EFST 5</a:t>
            </a:r>
          </a:p>
          <a:p>
            <a:pPr algn="just" fontAlgn="base">
              <a:spcBef>
                <a:spcPct val="50000"/>
              </a:spcBef>
              <a:spcAft>
                <a:spcPct val="0"/>
              </a:spcAft>
              <a:buClrTx/>
              <a:defRPr/>
            </a:pPr>
            <a:r>
              <a:rPr lang="en-US" altLang="en-US" sz="1000" b="1" dirty="0"/>
              <a:t>TAREA : </a:t>
            </a:r>
            <a:r>
              <a:rPr lang="en-US" altLang="en-US" sz="1000" dirty="0"/>
              <a:t>INTERDICTAR REFUERZOS ENEMIGOS EN AA. </a:t>
            </a:r>
          </a:p>
          <a:p>
            <a:pPr algn="just" fontAlgn="base">
              <a:spcBef>
                <a:spcPct val="50000"/>
              </a:spcBef>
              <a:spcAft>
                <a:spcPct val="0"/>
              </a:spcAft>
              <a:buClrTx/>
              <a:defRPr/>
            </a:pPr>
            <a:r>
              <a:rPr lang="en-US" altLang="en-US" sz="1000" b="1" dirty="0"/>
              <a:t>PROPÓSITO: </a:t>
            </a:r>
            <a:r>
              <a:rPr lang="en-US" altLang="en-US" sz="1000" dirty="0"/>
              <a:t>ASEGURAR EL DESPLIEGUE DE FUERZAS PROPIAS EN AROP.</a:t>
            </a:r>
          </a:p>
          <a:p>
            <a:pPr algn="just" fontAlgn="base">
              <a:spcBef>
                <a:spcPct val="50000"/>
              </a:spcBef>
              <a:spcAft>
                <a:spcPct val="0"/>
              </a:spcAft>
              <a:buClrTx/>
              <a:defRPr/>
            </a:pPr>
            <a:r>
              <a:rPr lang="en-US" altLang="en-US" sz="1000" b="1" dirty="0"/>
              <a:t>EFECTO: </a:t>
            </a:r>
            <a:r>
              <a:rPr lang="en-US" altLang="en-US" sz="1000" dirty="0"/>
              <a:t>NEUTRALIZAR.</a:t>
            </a:r>
          </a:p>
          <a:p>
            <a:pPr algn="just" fontAlgn="base">
              <a:spcBef>
                <a:spcPct val="50000"/>
              </a:spcBef>
              <a:spcAft>
                <a:spcPct val="0"/>
              </a:spcAft>
              <a:buClrTx/>
              <a:defRPr/>
            </a:pPr>
            <a:r>
              <a:rPr lang="en-US" altLang="en-US" sz="1000" b="1" dirty="0"/>
              <a:t>MEDIO: </a:t>
            </a:r>
            <a:r>
              <a:rPr lang="en-US" altLang="en-US" sz="1000" dirty="0"/>
              <a:t>M81 /  CAS (MD-530F)</a:t>
            </a:r>
          </a:p>
          <a:p>
            <a:pPr algn="just" fontAlgn="base">
              <a:spcBef>
                <a:spcPct val="50000"/>
              </a:spcBef>
              <a:spcAft>
                <a:spcPct val="0"/>
              </a:spcAft>
              <a:buClrTx/>
              <a:defRPr/>
            </a:pPr>
            <a:r>
              <a:rPr lang="en-US" altLang="en-US" sz="1000" b="1" dirty="0"/>
              <a:t>TRIGGER: </a:t>
            </a:r>
            <a:r>
              <a:rPr lang="en-US" altLang="en-US" sz="1000" dirty="0"/>
              <a:t>OA-M81 / RIVAB</a:t>
            </a:r>
          </a:p>
          <a:p>
            <a:pPr algn="just"/>
            <a:endParaRPr lang="es-ES" sz="1200" dirty="0">
              <a:effectLst/>
              <a:latin typeface="Courier New" panose="02070309020205020404" pitchFamily="49" charset="0"/>
              <a:ea typeface="Calibri" panose="020F0502020204030204" pitchFamily="34" charset="0"/>
              <a:cs typeface="Times New Roman (Cuerpo en alfa"/>
            </a:endParaRPr>
          </a:p>
          <a:p>
            <a:pPr algn="just"/>
            <a:endParaRPr lang="es-CL" sz="1000" dirty="0">
              <a:effectLst/>
              <a:latin typeface="Courier New" panose="02070309020205020404" pitchFamily="49" charset="0"/>
              <a:ea typeface="Calibri" panose="020F0502020204030204" pitchFamily="34" charset="0"/>
              <a:cs typeface="Times New Roman (Cuerpo en alfa"/>
            </a:endParaRPr>
          </a:p>
        </p:txBody>
      </p:sp>
      <p:sp>
        <p:nvSpPr>
          <p:cNvPr id="10" name="Rectángulo 9">
            <a:extLst>
              <a:ext uri="{FF2B5EF4-FFF2-40B4-BE49-F238E27FC236}">
                <a16:creationId xmlns:a16="http://schemas.microsoft.com/office/drawing/2014/main" id="{AC8ACF9C-1181-EE94-14B6-1A194E6D36D6}"/>
              </a:ext>
            </a:extLst>
          </p:cNvPr>
          <p:cNvSpPr/>
          <p:nvPr/>
        </p:nvSpPr>
        <p:spPr>
          <a:xfrm>
            <a:off x="6407971" y="1139952"/>
            <a:ext cx="5784029" cy="559383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1" name="Imagen 10">
            <a:extLst>
              <a:ext uri="{FF2B5EF4-FFF2-40B4-BE49-F238E27FC236}">
                <a16:creationId xmlns:a16="http://schemas.microsoft.com/office/drawing/2014/main" id="{948B9AB9-39B6-66AF-FFDE-C93DC04349D4}"/>
              </a:ext>
            </a:extLst>
          </p:cNvPr>
          <p:cNvPicPr>
            <a:picLocks noChangeAspect="1"/>
          </p:cNvPicPr>
          <p:nvPr/>
        </p:nvPicPr>
        <p:blipFill>
          <a:blip r:embed="rId4"/>
          <a:stretch>
            <a:fillRect/>
          </a:stretch>
        </p:blipFill>
        <p:spPr>
          <a:xfrm>
            <a:off x="5923722" y="1156712"/>
            <a:ext cx="6268278" cy="557707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nvGrpSpPr>
          <p:cNvPr id="12" name="Grupo 11">
            <a:extLst>
              <a:ext uri="{FF2B5EF4-FFF2-40B4-BE49-F238E27FC236}">
                <a16:creationId xmlns:a16="http://schemas.microsoft.com/office/drawing/2014/main" id="{269D01B3-0C2D-E70A-D847-AB607C0E05B1}"/>
              </a:ext>
            </a:extLst>
          </p:cNvPr>
          <p:cNvGrpSpPr/>
          <p:nvPr/>
        </p:nvGrpSpPr>
        <p:grpSpPr>
          <a:xfrm>
            <a:off x="10943682" y="3754059"/>
            <a:ext cx="560054" cy="587657"/>
            <a:chOff x="6595746" y="5188643"/>
            <a:chExt cx="560054" cy="587657"/>
          </a:xfrm>
        </p:grpSpPr>
        <p:sp>
          <p:nvSpPr>
            <p:cNvPr id="15" name="Line 22">
              <a:extLst>
                <a:ext uri="{FF2B5EF4-FFF2-40B4-BE49-F238E27FC236}">
                  <a16:creationId xmlns:a16="http://schemas.microsoft.com/office/drawing/2014/main" id="{3D381AE0-9905-80CB-888B-817E04CE8A1C}"/>
                </a:ext>
              </a:extLst>
            </p:cNvPr>
            <p:cNvSpPr>
              <a:spLocks noChangeShapeType="1"/>
            </p:cNvSpPr>
            <p:nvPr/>
          </p:nvSpPr>
          <p:spPr bwMode="auto">
            <a:xfrm rot="3529016">
              <a:off x="6875773" y="5475974"/>
              <a:ext cx="0" cy="560054"/>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16" name="Line 23">
              <a:extLst>
                <a:ext uri="{FF2B5EF4-FFF2-40B4-BE49-F238E27FC236}">
                  <a16:creationId xmlns:a16="http://schemas.microsoft.com/office/drawing/2014/main" id="{F3D38FBD-9925-0050-A04D-FAA90FDABF3A}"/>
                </a:ext>
              </a:extLst>
            </p:cNvPr>
            <p:cNvSpPr>
              <a:spLocks noChangeShapeType="1"/>
            </p:cNvSpPr>
            <p:nvPr/>
          </p:nvSpPr>
          <p:spPr bwMode="auto">
            <a:xfrm rot="3529016" flipH="1">
              <a:off x="6668366" y="5639149"/>
              <a:ext cx="274303"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dirty="0"/>
            </a:p>
          </p:txBody>
        </p:sp>
        <p:sp>
          <p:nvSpPr>
            <p:cNvPr id="17" name="Text Box 26">
              <a:extLst>
                <a:ext uri="{FF2B5EF4-FFF2-40B4-BE49-F238E27FC236}">
                  <a16:creationId xmlns:a16="http://schemas.microsoft.com/office/drawing/2014/main" id="{E7F8E482-C2EC-8D4F-ABC5-11A238E86B27}"/>
                </a:ext>
              </a:extLst>
            </p:cNvPr>
            <p:cNvSpPr txBox="1">
              <a:spLocks noChangeArrowheads="1"/>
            </p:cNvSpPr>
            <p:nvPr/>
          </p:nvSpPr>
          <p:spPr bwMode="auto">
            <a:xfrm rot="3529016">
              <a:off x="6640530" y="5421704"/>
              <a:ext cx="149253" cy="137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s-ES" altLang="es-CL" sz="1200" b="1"/>
                <a:t>B</a:t>
              </a:r>
            </a:p>
          </p:txBody>
        </p:sp>
        <p:sp>
          <p:nvSpPr>
            <p:cNvPr id="18" name="Line 27">
              <a:extLst>
                <a:ext uri="{FF2B5EF4-FFF2-40B4-BE49-F238E27FC236}">
                  <a16:creationId xmlns:a16="http://schemas.microsoft.com/office/drawing/2014/main" id="{18B78581-6B7C-869F-8234-4928048F4E95}"/>
                </a:ext>
              </a:extLst>
            </p:cNvPr>
            <p:cNvSpPr>
              <a:spLocks noChangeShapeType="1"/>
            </p:cNvSpPr>
            <p:nvPr/>
          </p:nvSpPr>
          <p:spPr bwMode="auto">
            <a:xfrm rot="3529016" flipH="1">
              <a:off x="6478718" y="5325795"/>
              <a:ext cx="274303"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grpSp>
      <p:grpSp>
        <p:nvGrpSpPr>
          <p:cNvPr id="19" name="Grupo 18">
            <a:extLst>
              <a:ext uri="{FF2B5EF4-FFF2-40B4-BE49-F238E27FC236}">
                <a16:creationId xmlns:a16="http://schemas.microsoft.com/office/drawing/2014/main" id="{C223D696-5E70-A9C5-36A8-F562975B67BF}"/>
              </a:ext>
            </a:extLst>
          </p:cNvPr>
          <p:cNvGrpSpPr/>
          <p:nvPr/>
        </p:nvGrpSpPr>
        <p:grpSpPr>
          <a:xfrm rot="20454261">
            <a:off x="9019958" y="4552344"/>
            <a:ext cx="560054" cy="587657"/>
            <a:chOff x="6595746" y="5188643"/>
            <a:chExt cx="560054" cy="587657"/>
          </a:xfrm>
        </p:grpSpPr>
        <p:sp>
          <p:nvSpPr>
            <p:cNvPr id="20" name="Line 22">
              <a:extLst>
                <a:ext uri="{FF2B5EF4-FFF2-40B4-BE49-F238E27FC236}">
                  <a16:creationId xmlns:a16="http://schemas.microsoft.com/office/drawing/2014/main" id="{C23878AC-E4A6-7119-D952-F97088FDDCF3}"/>
                </a:ext>
              </a:extLst>
            </p:cNvPr>
            <p:cNvSpPr>
              <a:spLocks noChangeShapeType="1"/>
            </p:cNvSpPr>
            <p:nvPr/>
          </p:nvSpPr>
          <p:spPr bwMode="auto">
            <a:xfrm rot="3529016">
              <a:off x="6875773" y="5475974"/>
              <a:ext cx="0" cy="560054"/>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21" name="Line 23">
              <a:extLst>
                <a:ext uri="{FF2B5EF4-FFF2-40B4-BE49-F238E27FC236}">
                  <a16:creationId xmlns:a16="http://schemas.microsoft.com/office/drawing/2014/main" id="{0DDE8E88-E1C8-BA3C-FAA6-07A3BD75E3DC}"/>
                </a:ext>
              </a:extLst>
            </p:cNvPr>
            <p:cNvSpPr>
              <a:spLocks noChangeShapeType="1"/>
            </p:cNvSpPr>
            <p:nvPr/>
          </p:nvSpPr>
          <p:spPr bwMode="auto">
            <a:xfrm rot="3529016" flipH="1">
              <a:off x="6668366" y="5639149"/>
              <a:ext cx="274303"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22" name="Text Box 26">
              <a:extLst>
                <a:ext uri="{FF2B5EF4-FFF2-40B4-BE49-F238E27FC236}">
                  <a16:creationId xmlns:a16="http://schemas.microsoft.com/office/drawing/2014/main" id="{4BB6E16A-DD66-A97E-7784-4711D8014713}"/>
                </a:ext>
              </a:extLst>
            </p:cNvPr>
            <p:cNvSpPr txBox="1">
              <a:spLocks noChangeArrowheads="1"/>
            </p:cNvSpPr>
            <p:nvPr/>
          </p:nvSpPr>
          <p:spPr bwMode="auto">
            <a:xfrm rot="3529016">
              <a:off x="6640530" y="5421704"/>
              <a:ext cx="149253" cy="137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s-ES" altLang="es-CL" sz="1200" b="1"/>
                <a:t>B</a:t>
              </a:r>
            </a:p>
          </p:txBody>
        </p:sp>
        <p:sp>
          <p:nvSpPr>
            <p:cNvPr id="23" name="Line 27">
              <a:extLst>
                <a:ext uri="{FF2B5EF4-FFF2-40B4-BE49-F238E27FC236}">
                  <a16:creationId xmlns:a16="http://schemas.microsoft.com/office/drawing/2014/main" id="{B4AB938E-D148-28CF-17F7-E157CF0D8172}"/>
                </a:ext>
              </a:extLst>
            </p:cNvPr>
            <p:cNvSpPr>
              <a:spLocks noChangeShapeType="1"/>
            </p:cNvSpPr>
            <p:nvPr/>
          </p:nvSpPr>
          <p:spPr bwMode="auto">
            <a:xfrm rot="3529016" flipH="1">
              <a:off x="6478718" y="5325795"/>
              <a:ext cx="274303"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grpSp>
      <p:grpSp>
        <p:nvGrpSpPr>
          <p:cNvPr id="24" name="Grupo 23">
            <a:extLst>
              <a:ext uri="{FF2B5EF4-FFF2-40B4-BE49-F238E27FC236}">
                <a16:creationId xmlns:a16="http://schemas.microsoft.com/office/drawing/2014/main" id="{4D40575E-BACD-89C8-86C5-E28ED0A63DCF}"/>
              </a:ext>
            </a:extLst>
          </p:cNvPr>
          <p:cNvGrpSpPr/>
          <p:nvPr/>
        </p:nvGrpSpPr>
        <p:grpSpPr>
          <a:xfrm rot="11487291">
            <a:off x="9730165" y="2620437"/>
            <a:ext cx="659001" cy="582045"/>
            <a:chOff x="6595746" y="5188643"/>
            <a:chExt cx="560054" cy="587657"/>
          </a:xfrm>
        </p:grpSpPr>
        <p:sp>
          <p:nvSpPr>
            <p:cNvPr id="25" name="Line 22">
              <a:extLst>
                <a:ext uri="{FF2B5EF4-FFF2-40B4-BE49-F238E27FC236}">
                  <a16:creationId xmlns:a16="http://schemas.microsoft.com/office/drawing/2014/main" id="{B687E913-9D00-FB2D-E431-FC02AD190625}"/>
                </a:ext>
              </a:extLst>
            </p:cNvPr>
            <p:cNvSpPr>
              <a:spLocks noChangeShapeType="1"/>
            </p:cNvSpPr>
            <p:nvPr/>
          </p:nvSpPr>
          <p:spPr bwMode="auto">
            <a:xfrm rot="3529016">
              <a:off x="6875773" y="5475974"/>
              <a:ext cx="0" cy="560054"/>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26" name="Line 23">
              <a:extLst>
                <a:ext uri="{FF2B5EF4-FFF2-40B4-BE49-F238E27FC236}">
                  <a16:creationId xmlns:a16="http://schemas.microsoft.com/office/drawing/2014/main" id="{8D28C72C-4068-8FDF-FD4F-FC089D0D2726}"/>
                </a:ext>
              </a:extLst>
            </p:cNvPr>
            <p:cNvSpPr>
              <a:spLocks noChangeShapeType="1"/>
            </p:cNvSpPr>
            <p:nvPr/>
          </p:nvSpPr>
          <p:spPr bwMode="auto">
            <a:xfrm rot="3529016" flipH="1">
              <a:off x="6668366" y="5639149"/>
              <a:ext cx="274303"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27" name="Text Box 26">
              <a:extLst>
                <a:ext uri="{FF2B5EF4-FFF2-40B4-BE49-F238E27FC236}">
                  <a16:creationId xmlns:a16="http://schemas.microsoft.com/office/drawing/2014/main" id="{215505C5-2F4D-C46C-47ED-CE5444426815}"/>
                </a:ext>
              </a:extLst>
            </p:cNvPr>
            <p:cNvSpPr txBox="1">
              <a:spLocks noChangeArrowheads="1"/>
            </p:cNvSpPr>
            <p:nvPr/>
          </p:nvSpPr>
          <p:spPr bwMode="auto">
            <a:xfrm rot="3529016">
              <a:off x="6640530" y="5421704"/>
              <a:ext cx="149253" cy="137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s-ES" altLang="es-CL" sz="1200" b="1" dirty="0"/>
                <a:t>B</a:t>
              </a:r>
            </a:p>
          </p:txBody>
        </p:sp>
        <p:sp>
          <p:nvSpPr>
            <p:cNvPr id="28" name="Line 27">
              <a:extLst>
                <a:ext uri="{FF2B5EF4-FFF2-40B4-BE49-F238E27FC236}">
                  <a16:creationId xmlns:a16="http://schemas.microsoft.com/office/drawing/2014/main" id="{5A7B4D6F-57E8-8A20-CCF8-13072EFEACEA}"/>
                </a:ext>
              </a:extLst>
            </p:cNvPr>
            <p:cNvSpPr>
              <a:spLocks noChangeShapeType="1"/>
            </p:cNvSpPr>
            <p:nvPr/>
          </p:nvSpPr>
          <p:spPr bwMode="auto">
            <a:xfrm rot="3529016" flipH="1">
              <a:off x="6478718" y="5325795"/>
              <a:ext cx="274303"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grpSp>
      <p:grpSp>
        <p:nvGrpSpPr>
          <p:cNvPr id="29" name="Grupo 28">
            <a:extLst>
              <a:ext uri="{FF2B5EF4-FFF2-40B4-BE49-F238E27FC236}">
                <a16:creationId xmlns:a16="http://schemas.microsoft.com/office/drawing/2014/main" id="{9B9A3E68-E9A0-52B0-0CBE-F22BEB759829}"/>
              </a:ext>
            </a:extLst>
          </p:cNvPr>
          <p:cNvGrpSpPr/>
          <p:nvPr/>
        </p:nvGrpSpPr>
        <p:grpSpPr>
          <a:xfrm rot="8084193">
            <a:off x="7742253" y="3793400"/>
            <a:ext cx="560054" cy="587657"/>
            <a:chOff x="6595746" y="5188643"/>
            <a:chExt cx="560054" cy="587657"/>
          </a:xfrm>
        </p:grpSpPr>
        <p:sp>
          <p:nvSpPr>
            <p:cNvPr id="30" name="Line 22">
              <a:extLst>
                <a:ext uri="{FF2B5EF4-FFF2-40B4-BE49-F238E27FC236}">
                  <a16:creationId xmlns:a16="http://schemas.microsoft.com/office/drawing/2014/main" id="{F649942D-FD27-13A1-F6C5-69702678825C}"/>
                </a:ext>
              </a:extLst>
            </p:cNvPr>
            <p:cNvSpPr>
              <a:spLocks noChangeShapeType="1"/>
            </p:cNvSpPr>
            <p:nvPr/>
          </p:nvSpPr>
          <p:spPr bwMode="auto">
            <a:xfrm rot="3529016">
              <a:off x="6875773" y="5475974"/>
              <a:ext cx="0" cy="560054"/>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31" name="Line 23">
              <a:extLst>
                <a:ext uri="{FF2B5EF4-FFF2-40B4-BE49-F238E27FC236}">
                  <a16:creationId xmlns:a16="http://schemas.microsoft.com/office/drawing/2014/main" id="{5FD09851-4129-8B07-52F3-FE6E5897D2F5}"/>
                </a:ext>
              </a:extLst>
            </p:cNvPr>
            <p:cNvSpPr>
              <a:spLocks noChangeShapeType="1"/>
            </p:cNvSpPr>
            <p:nvPr/>
          </p:nvSpPr>
          <p:spPr bwMode="auto">
            <a:xfrm rot="3529016" flipH="1">
              <a:off x="6668366" y="5639149"/>
              <a:ext cx="274303"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sp>
          <p:nvSpPr>
            <p:cNvPr id="32" name="Text Box 26">
              <a:extLst>
                <a:ext uri="{FF2B5EF4-FFF2-40B4-BE49-F238E27FC236}">
                  <a16:creationId xmlns:a16="http://schemas.microsoft.com/office/drawing/2014/main" id="{CB3184F4-EF79-FD8B-404B-6788D07CC6AA}"/>
                </a:ext>
              </a:extLst>
            </p:cNvPr>
            <p:cNvSpPr txBox="1">
              <a:spLocks noChangeArrowheads="1"/>
            </p:cNvSpPr>
            <p:nvPr/>
          </p:nvSpPr>
          <p:spPr bwMode="auto">
            <a:xfrm rot="3529016">
              <a:off x="6640530" y="5421704"/>
              <a:ext cx="149253" cy="137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s-ES" altLang="es-CL" sz="1200" b="1"/>
                <a:t>B</a:t>
              </a:r>
            </a:p>
          </p:txBody>
        </p:sp>
        <p:sp>
          <p:nvSpPr>
            <p:cNvPr id="33" name="Line 27">
              <a:extLst>
                <a:ext uri="{FF2B5EF4-FFF2-40B4-BE49-F238E27FC236}">
                  <a16:creationId xmlns:a16="http://schemas.microsoft.com/office/drawing/2014/main" id="{0E54777D-9F0D-3900-7F1B-4E891EE3F17D}"/>
                </a:ext>
              </a:extLst>
            </p:cNvPr>
            <p:cNvSpPr>
              <a:spLocks noChangeShapeType="1"/>
            </p:cNvSpPr>
            <p:nvPr/>
          </p:nvSpPr>
          <p:spPr bwMode="auto">
            <a:xfrm rot="3529016" flipH="1">
              <a:off x="6478718" y="5325795"/>
              <a:ext cx="274303"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s-ES_tradnl"/>
            </a:p>
          </p:txBody>
        </p:sp>
      </p:grpSp>
      <p:grpSp>
        <p:nvGrpSpPr>
          <p:cNvPr id="34" name="Grupo 33">
            <a:extLst>
              <a:ext uri="{FF2B5EF4-FFF2-40B4-BE49-F238E27FC236}">
                <a16:creationId xmlns:a16="http://schemas.microsoft.com/office/drawing/2014/main" id="{84456410-64EA-143B-14EC-4FF9DFFD2546}"/>
              </a:ext>
            </a:extLst>
          </p:cNvPr>
          <p:cNvGrpSpPr/>
          <p:nvPr/>
        </p:nvGrpSpPr>
        <p:grpSpPr>
          <a:xfrm>
            <a:off x="11153453" y="3477089"/>
            <a:ext cx="426531" cy="377028"/>
            <a:chOff x="1999643" y="4262592"/>
            <a:chExt cx="659636" cy="666995"/>
          </a:xfrm>
        </p:grpSpPr>
        <p:cxnSp>
          <p:nvCxnSpPr>
            <p:cNvPr id="35" name="Conector recto 34">
              <a:extLst>
                <a:ext uri="{FF2B5EF4-FFF2-40B4-BE49-F238E27FC236}">
                  <a16:creationId xmlns:a16="http://schemas.microsoft.com/office/drawing/2014/main" id="{51FEDF51-52AC-541F-70A8-D4CA4989E676}"/>
                </a:ext>
              </a:extLst>
            </p:cNvPr>
            <p:cNvCxnSpPr/>
            <p:nvPr/>
          </p:nvCxnSpPr>
          <p:spPr>
            <a:xfrm>
              <a:off x="2316388" y="4262592"/>
              <a:ext cx="0" cy="16507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6" name="Grupo 35">
              <a:extLst>
                <a:ext uri="{FF2B5EF4-FFF2-40B4-BE49-F238E27FC236}">
                  <a16:creationId xmlns:a16="http://schemas.microsoft.com/office/drawing/2014/main" id="{4BA45D4C-77B6-A6A3-A83E-E7D336FB867E}"/>
                </a:ext>
              </a:extLst>
            </p:cNvPr>
            <p:cNvGrpSpPr/>
            <p:nvPr/>
          </p:nvGrpSpPr>
          <p:grpSpPr>
            <a:xfrm>
              <a:off x="1999643" y="4487314"/>
              <a:ext cx="659636" cy="442273"/>
              <a:chOff x="1992538" y="4469341"/>
              <a:chExt cx="659636" cy="442273"/>
            </a:xfrm>
          </p:grpSpPr>
          <p:grpSp>
            <p:nvGrpSpPr>
              <p:cNvPr id="37" name="Grupo 36">
                <a:extLst>
                  <a:ext uri="{FF2B5EF4-FFF2-40B4-BE49-F238E27FC236}">
                    <a16:creationId xmlns:a16="http://schemas.microsoft.com/office/drawing/2014/main" id="{881C7784-A4E8-19AB-4605-4294CDBABB4C}"/>
                  </a:ext>
                </a:extLst>
              </p:cNvPr>
              <p:cNvGrpSpPr/>
              <p:nvPr/>
            </p:nvGrpSpPr>
            <p:grpSpPr>
              <a:xfrm>
                <a:off x="1992538" y="4475962"/>
                <a:ext cx="659636" cy="435652"/>
                <a:chOff x="116841" y="5078802"/>
                <a:chExt cx="659636" cy="435652"/>
              </a:xfrm>
            </p:grpSpPr>
            <p:sp>
              <p:nvSpPr>
                <p:cNvPr id="39" name="Rectangle 68">
                  <a:extLst>
                    <a:ext uri="{FF2B5EF4-FFF2-40B4-BE49-F238E27FC236}">
                      <a16:creationId xmlns:a16="http://schemas.microsoft.com/office/drawing/2014/main" id="{B7683764-8857-BF53-7ECA-3C90FD546A89}"/>
                    </a:ext>
                  </a:extLst>
                </p:cNvPr>
                <p:cNvSpPr>
                  <a:spLocks noChangeAspect="1" noChangeArrowheads="1"/>
                </p:cNvSpPr>
                <p:nvPr/>
              </p:nvSpPr>
              <p:spPr bwMode="auto">
                <a:xfrm>
                  <a:off x="116841" y="5081066"/>
                  <a:ext cx="647700" cy="431800"/>
                </a:xfrm>
                <a:prstGeom prst="rect">
                  <a:avLst/>
                </a:prstGeom>
                <a:solidFill>
                  <a:srgbClr val="80E0FF"/>
                </a:solidFill>
                <a:ln w="190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a:p>
              </p:txBody>
            </p:sp>
            <p:sp>
              <p:nvSpPr>
                <p:cNvPr id="40" name="Line 31">
                  <a:extLst>
                    <a:ext uri="{FF2B5EF4-FFF2-40B4-BE49-F238E27FC236}">
                      <a16:creationId xmlns:a16="http://schemas.microsoft.com/office/drawing/2014/main" id="{48109DF7-9589-2C99-32CB-617A32C6DC72}"/>
                    </a:ext>
                  </a:extLst>
                </p:cNvPr>
                <p:cNvSpPr>
                  <a:spLocks noChangeShapeType="1"/>
                </p:cNvSpPr>
                <p:nvPr/>
              </p:nvSpPr>
              <p:spPr bwMode="auto">
                <a:xfrm>
                  <a:off x="116841" y="5081066"/>
                  <a:ext cx="647700" cy="433388"/>
                </a:xfrm>
                <a:prstGeom prst="line">
                  <a:avLst/>
                </a:prstGeom>
                <a:solidFill>
                  <a:srgbClr val="80E0FF"/>
                </a:solidFill>
                <a:ln w="19050">
                  <a:solidFill>
                    <a:schemeClr val="tx1"/>
                  </a:solidFill>
                  <a:round/>
                  <a:headEnd/>
                  <a:tailEnd/>
                </a:ln>
              </p:spPr>
              <p:txBody>
                <a:bodyPr/>
                <a:lstStyle/>
                <a:p>
                  <a:endParaRPr lang="es-ES_tradnl" dirty="0"/>
                </a:p>
              </p:txBody>
            </p:sp>
            <p:sp>
              <p:nvSpPr>
                <p:cNvPr id="41" name="Line 30">
                  <a:extLst>
                    <a:ext uri="{FF2B5EF4-FFF2-40B4-BE49-F238E27FC236}">
                      <a16:creationId xmlns:a16="http://schemas.microsoft.com/office/drawing/2014/main" id="{D68A4E0F-305D-95CC-D6B6-9D7390065A67}"/>
                    </a:ext>
                  </a:extLst>
                </p:cNvPr>
                <p:cNvSpPr>
                  <a:spLocks noChangeShapeType="1"/>
                </p:cNvSpPr>
                <p:nvPr/>
              </p:nvSpPr>
              <p:spPr bwMode="auto">
                <a:xfrm flipH="1">
                  <a:off x="128777" y="5078802"/>
                  <a:ext cx="647700" cy="433388"/>
                </a:xfrm>
                <a:prstGeom prst="line">
                  <a:avLst/>
                </a:prstGeom>
                <a:solidFill>
                  <a:srgbClr val="80E0FF"/>
                </a:solidFill>
                <a:ln w="19050">
                  <a:solidFill>
                    <a:schemeClr val="tx1"/>
                  </a:solidFill>
                  <a:round/>
                  <a:headEnd/>
                  <a:tailEnd/>
                </a:ln>
              </p:spPr>
              <p:txBody>
                <a:bodyPr/>
                <a:lstStyle/>
                <a:p>
                  <a:endParaRPr lang="es-ES_tradnl" dirty="0"/>
                </a:p>
              </p:txBody>
            </p:sp>
          </p:grpSp>
          <p:sp>
            <p:nvSpPr>
              <p:cNvPr id="38" name="Line 30">
                <a:extLst>
                  <a:ext uri="{FF2B5EF4-FFF2-40B4-BE49-F238E27FC236}">
                    <a16:creationId xmlns:a16="http://schemas.microsoft.com/office/drawing/2014/main" id="{55AF4AF3-E67E-418F-739C-D36FB1AD8610}"/>
                  </a:ext>
                </a:extLst>
              </p:cNvPr>
              <p:cNvSpPr>
                <a:spLocks noChangeShapeType="1"/>
              </p:cNvSpPr>
              <p:nvPr/>
            </p:nvSpPr>
            <p:spPr bwMode="auto">
              <a:xfrm flipH="1">
                <a:off x="2316388" y="4469341"/>
                <a:ext cx="0" cy="440009"/>
              </a:xfrm>
              <a:prstGeom prst="line">
                <a:avLst/>
              </a:prstGeom>
              <a:solidFill>
                <a:srgbClr val="80E0FF"/>
              </a:solidFill>
              <a:ln w="19050">
                <a:solidFill>
                  <a:schemeClr val="tx1"/>
                </a:solidFill>
                <a:round/>
                <a:headEnd/>
                <a:tailEnd/>
              </a:ln>
            </p:spPr>
            <p:txBody>
              <a:bodyPr/>
              <a:lstStyle/>
              <a:p>
                <a:endParaRPr lang="es-ES_tradnl" dirty="0"/>
              </a:p>
            </p:txBody>
          </p:sp>
        </p:grpSp>
      </p:grpSp>
      <p:grpSp>
        <p:nvGrpSpPr>
          <p:cNvPr id="42" name="Grupo 41">
            <a:extLst>
              <a:ext uri="{FF2B5EF4-FFF2-40B4-BE49-F238E27FC236}">
                <a16:creationId xmlns:a16="http://schemas.microsoft.com/office/drawing/2014/main" id="{000253A2-1E8D-1804-4BDC-18A32EFC758F}"/>
              </a:ext>
            </a:extLst>
          </p:cNvPr>
          <p:cNvGrpSpPr/>
          <p:nvPr/>
        </p:nvGrpSpPr>
        <p:grpSpPr>
          <a:xfrm>
            <a:off x="9210516" y="4402027"/>
            <a:ext cx="426531" cy="377028"/>
            <a:chOff x="1999643" y="4262592"/>
            <a:chExt cx="659636" cy="666995"/>
          </a:xfrm>
        </p:grpSpPr>
        <p:cxnSp>
          <p:nvCxnSpPr>
            <p:cNvPr id="43" name="Conector recto 42">
              <a:extLst>
                <a:ext uri="{FF2B5EF4-FFF2-40B4-BE49-F238E27FC236}">
                  <a16:creationId xmlns:a16="http://schemas.microsoft.com/office/drawing/2014/main" id="{ED00AA10-DF40-7522-BE77-2A8B64A5C427}"/>
                </a:ext>
              </a:extLst>
            </p:cNvPr>
            <p:cNvCxnSpPr/>
            <p:nvPr/>
          </p:nvCxnSpPr>
          <p:spPr>
            <a:xfrm>
              <a:off x="2316388" y="4262592"/>
              <a:ext cx="0" cy="16507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4" name="Grupo 43">
              <a:extLst>
                <a:ext uri="{FF2B5EF4-FFF2-40B4-BE49-F238E27FC236}">
                  <a16:creationId xmlns:a16="http://schemas.microsoft.com/office/drawing/2014/main" id="{753F0BD6-9AAF-0793-1D4B-F7ECE7135B16}"/>
                </a:ext>
              </a:extLst>
            </p:cNvPr>
            <p:cNvGrpSpPr/>
            <p:nvPr/>
          </p:nvGrpSpPr>
          <p:grpSpPr>
            <a:xfrm>
              <a:off x="1999643" y="4487314"/>
              <a:ext cx="659636" cy="442273"/>
              <a:chOff x="1992538" y="4469341"/>
              <a:chExt cx="659636" cy="442273"/>
            </a:xfrm>
          </p:grpSpPr>
          <p:grpSp>
            <p:nvGrpSpPr>
              <p:cNvPr id="45" name="Grupo 44">
                <a:extLst>
                  <a:ext uri="{FF2B5EF4-FFF2-40B4-BE49-F238E27FC236}">
                    <a16:creationId xmlns:a16="http://schemas.microsoft.com/office/drawing/2014/main" id="{48CA4B0A-BEEB-59BA-34B6-D4F9D6B4E3EC}"/>
                  </a:ext>
                </a:extLst>
              </p:cNvPr>
              <p:cNvGrpSpPr/>
              <p:nvPr/>
            </p:nvGrpSpPr>
            <p:grpSpPr>
              <a:xfrm>
                <a:off x="1992538" y="4475962"/>
                <a:ext cx="659636" cy="435652"/>
                <a:chOff x="116841" y="5078802"/>
                <a:chExt cx="659636" cy="435652"/>
              </a:xfrm>
            </p:grpSpPr>
            <p:sp>
              <p:nvSpPr>
                <p:cNvPr id="47" name="Rectangle 68">
                  <a:extLst>
                    <a:ext uri="{FF2B5EF4-FFF2-40B4-BE49-F238E27FC236}">
                      <a16:creationId xmlns:a16="http://schemas.microsoft.com/office/drawing/2014/main" id="{5363B2E8-5085-843E-B313-2C013BCD7A25}"/>
                    </a:ext>
                  </a:extLst>
                </p:cNvPr>
                <p:cNvSpPr>
                  <a:spLocks noChangeAspect="1" noChangeArrowheads="1"/>
                </p:cNvSpPr>
                <p:nvPr/>
              </p:nvSpPr>
              <p:spPr bwMode="auto">
                <a:xfrm>
                  <a:off x="116841" y="5081066"/>
                  <a:ext cx="647700" cy="431800"/>
                </a:xfrm>
                <a:prstGeom prst="rect">
                  <a:avLst/>
                </a:prstGeom>
                <a:solidFill>
                  <a:srgbClr val="80E0FF"/>
                </a:solidFill>
                <a:ln w="19050">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s-ES_tradnl" altLang="es-CL" sz="800"/>
                </a:p>
              </p:txBody>
            </p:sp>
            <p:sp>
              <p:nvSpPr>
                <p:cNvPr id="48" name="Line 31">
                  <a:extLst>
                    <a:ext uri="{FF2B5EF4-FFF2-40B4-BE49-F238E27FC236}">
                      <a16:creationId xmlns:a16="http://schemas.microsoft.com/office/drawing/2014/main" id="{5FF5BBE8-AF3F-C661-A6A1-960B2B51BC67}"/>
                    </a:ext>
                  </a:extLst>
                </p:cNvPr>
                <p:cNvSpPr>
                  <a:spLocks noChangeShapeType="1"/>
                </p:cNvSpPr>
                <p:nvPr/>
              </p:nvSpPr>
              <p:spPr bwMode="auto">
                <a:xfrm>
                  <a:off x="116841" y="5081066"/>
                  <a:ext cx="647700" cy="433388"/>
                </a:xfrm>
                <a:prstGeom prst="line">
                  <a:avLst/>
                </a:prstGeom>
                <a:solidFill>
                  <a:srgbClr val="80E0FF"/>
                </a:solidFill>
                <a:ln w="19050">
                  <a:solidFill>
                    <a:schemeClr val="tx1"/>
                  </a:solidFill>
                  <a:round/>
                  <a:headEnd/>
                  <a:tailEnd/>
                </a:ln>
              </p:spPr>
              <p:txBody>
                <a:bodyPr/>
                <a:lstStyle/>
                <a:p>
                  <a:endParaRPr lang="es-ES_tradnl" dirty="0"/>
                </a:p>
              </p:txBody>
            </p:sp>
            <p:sp>
              <p:nvSpPr>
                <p:cNvPr id="49" name="Line 30">
                  <a:extLst>
                    <a:ext uri="{FF2B5EF4-FFF2-40B4-BE49-F238E27FC236}">
                      <a16:creationId xmlns:a16="http://schemas.microsoft.com/office/drawing/2014/main" id="{41D396C4-ABA5-CE86-431A-7900CBCD922C}"/>
                    </a:ext>
                  </a:extLst>
                </p:cNvPr>
                <p:cNvSpPr>
                  <a:spLocks noChangeShapeType="1"/>
                </p:cNvSpPr>
                <p:nvPr/>
              </p:nvSpPr>
              <p:spPr bwMode="auto">
                <a:xfrm flipH="1">
                  <a:off x="128777" y="5078802"/>
                  <a:ext cx="647700" cy="433388"/>
                </a:xfrm>
                <a:prstGeom prst="line">
                  <a:avLst/>
                </a:prstGeom>
                <a:solidFill>
                  <a:srgbClr val="80E0FF"/>
                </a:solidFill>
                <a:ln w="19050">
                  <a:solidFill>
                    <a:schemeClr val="tx1"/>
                  </a:solidFill>
                  <a:round/>
                  <a:headEnd/>
                  <a:tailEnd/>
                </a:ln>
              </p:spPr>
              <p:txBody>
                <a:bodyPr/>
                <a:lstStyle/>
                <a:p>
                  <a:endParaRPr lang="es-ES_tradnl" dirty="0"/>
                </a:p>
              </p:txBody>
            </p:sp>
          </p:grpSp>
          <p:sp>
            <p:nvSpPr>
              <p:cNvPr id="46" name="Line 30">
                <a:extLst>
                  <a:ext uri="{FF2B5EF4-FFF2-40B4-BE49-F238E27FC236}">
                    <a16:creationId xmlns:a16="http://schemas.microsoft.com/office/drawing/2014/main" id="{4BE98042-FB67-D45E-AEE3-245D07EA056B}"/>
                  </a:ext>
                </a:extLst>
              </p:cNvPr>
              <p:cNvSpPr>
                <a:spLocks noChangeShapeType="1"/>
              </p:cNvSpPr>
              <p:nvPr/>
            </p:nvSpPr>
            <p:spPr bwMode="auto">
              <a:xfrm flipH="1">
                <a:off x="2316388" y="4469341"/>
                <a:ext cx="0" cy="440009"/>
              </a:xfrm>
              <a:prstGeom prst="line">
                <a:avLst/>
              </a:prstGeom>
              <a:solidFill>
                <a:srgbClr val="80E0FF"/>
              </a:solidFill>
              <a:ln w="19050">
                <a:solidFill>
                  <a:schemeClr val="tx1"/>
                </a:solidFill>
                <a:round/>
                <a:headEnd/>
                <a:tailEnd/>
              </a:ln>
            </p:spPr>
            <p:txBody>
              <a:bodyPr/>
              <a:lstStyle/>
              <a:p>
                <a:endParaRPr lang="es-ES_tradnl" dirty="0"/>
              </a:p>
            </p:txBody>
          </p:sp>
        </p:grpSp>
      </p:grpSp>
      <p:pic>
        <p:nvPicPr>
          <p:cNvPr id="50" name="Imagen 49">
            <a:extLst>
              <a:ext uri="{FF2B5EF4-FFF2-40B4-BE49-F238E27FC236}">
                <a16:creationId xmlns:a16="http://schemas.microsoft.com/office/drawing/2014/main" id="{D27EBBA2-BA64-8A85-3D60-A4D3C9B0E225}"/>
              </a:ext>
            </a:extLst>
          </p:cNvPr>
          <p:cNvPicPr>
            <a:picLocks noChangeAspect="1"/>
          </p:cNvPicPr>
          <p:nvPr/>
        </p:nvPicPr>
        <p:blipFill>
          <a:blip r:embed="rId5"/>
          <a:stretch>
            <a:fillRect/>
          </a:stretch>
        </p:blipFill>
        <p:spPr>
          <a:xfrm>
            <a:off x="9832878" y="2919644"/>
            <a:ext cx="358190" cy="323749"/>
          </a:xfrm>
          <a:prstGeom prst="rect">
            <a:avLst/>
          </a:prstGeom>
        </p:spPr>
      </p:pic>
      <p:grpSp>
        <p:nvGrpSpPr>
          <p:cNvPr id="51" name="Grupo 50">
            <a:extLst>
              <a:ext uri="{FF2B5EF4-FFF2-40B4-BE49-F238E27FC236}">
                <a16:creationId xmlns:a16="http://schemas.microsoft.com/office/drawing/2014/main" id="{E11F9078-09F1-E3D4-D703-EDD4E5DC4D88}"/>
              </a:ext>
            </a:extLst>
          </p:cNvPr>
          <p:cNvGrpSpPr/>
          <p:nvPr/>
        </p:nvGrpSpPr>
        <p:grpSpPr>
          <a:xfrm>
            <a:off x="8573627" y="3817566"/>
            <a:ext cx="355266" cy="347509"/>
            <a:chOff x="7374394" y="2403401"/>
            <a:chExt cx="355266" cy="347509"/>
          </a:xfrm>
        </p:grpSpPr>
        <p:pic>
          <p:nvPicPr>
            <p:cNvPr id="52" name="Imagen 51">
              <a:extLst>
                <a:ext uri="{FF2B5EF4-FFF2-40B4-BE49-F238E27FC236}">
                  <a16:creationId xmlns:a16="http://schemas.microsoft.com/office/drawing/2014/main" id="{C415467A-AEBB-C4BD-D8B6-D42980873456}"/>
                </a:ext>
              </a:extLst>
            </p:cNvPr>
            <p:cNvPicPr>
              <a:picLocks noChangeAspect="1"/>
            </p:cNvPicPr>
            <p:nvPr/>
          </p:nvPicPr>
          <p:blipFill>
            <a:blip r:embed="rId6"/>
            <a:stretch>
              <a:fillRect/>
            </a:stretch>
          </p:blipFill>
          <p:spPr>
            <a:xfrm>
              <a:off x="7374394" y="2494841"/>
              <a:ext cx="355266" cy="256069"/>
            </a:xfrm>
            <a:prstGeom prst="rect">
              <a:avLst/>
            </a:prstGeom>
          </p:spPr>
        </p:pic>
        <p:cxnSp>
          <p:nvCxnSpPr>
            <p:cNvPr id="53" name="Conector recto 52">
              <a:extLst>
                <a:ext uri="{FF2B5EF4-FFF2-40B4-BE49-F238E27FC236}">
                  <a16:creationId xmlns:a16="http://schemas.microsoft.com/office/drawing/2014/main" id="{0D78F2F2-32B7-AA2F-25CD-9D2F06521C7F}"/>
                </a:ext>
              </a:extLst>
            </p:cNvPr>
            <p:cNvCxnSpPr/>
            <p:nvPr/>
          </p:nvCxnSpPr>
          <p:spPr>
            <a:xfrm>
              <a:off x="7552027" y="2403401"/>
              <a:ext cx="0" cy="8572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54" name="Imagen 53">
            <a:extLst>
              <a:ext uri="{FF2B5EF4-FFF2-40B4-BE49-F238E27FC236}">
                <a16:creationId xmlns:a16="http://schemas.microsoft.com/office/drawing/2014/main" id="{F4F9A038-41FB-EEB8-6AF7-6EDC49629994}"/>
              </a:ext>
            </a:extLst>
          </p:cNvPr>
          <p:cNvPicPr>
            <a:picLocks noChangeAspect="1"/>
          </p:cNvPicPr>
          <p:nvPr/>
        </p:nvPicPr>
        <p:blipFill>
          <a:blip r:embed="rId7"/>
          <a:stretch>
            <a:fillRect/>
          </a:stretch>
        </p:blipFill>
        <p:spPr>
          <a:xfrm>
            <a:off x="9376526" y="2941087"/>
            <a:ext cx="357472" cy="323749"/>
          </a:xfrm>
          <a:prstGeom prst="rect">
            <a:avLst/>
          </a:prstGeom>
        </p:spPr>
      </p:pic>
    </p:spTree>
    <p:extLst>
      <p:ext uri="{BB962C8B-B14F-4D97-AF65-F5344CB8AC3E}">
        <p14:creationId xmlns:p14="http://schemas.microsoft.com/office/powerpoint/2010/main" val="33652283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A434B2DA-664C-9A9E-41E1-7D1AD8364721}"/>
              </a:ext>
            </a:extLst>
          </p:cNvPr>
          <p:cNvGrpSpPr/>
          <p:nvPr/>
        </p:nvGrpSpPr>
        <p:grpSpPr>
          <a:xfrm>
            <a:off x="0" y="85738"/>
            <a:ext cx="12192000" cy="996711"/>
            <a:chOff x="0" y="85738"/>
            <a:chExt cx="12192000" cy="996711"/>
          </a:xfrm>
        </p:grpSpPr>
        <p:sp>
          <p:nvSpPr>
            <p:cNvPr id="5" name="TextBox 4">
              <a:extLst>
                <a:ext uri="{FF2B5EF4-FFF2-40B4-BE49-F238E27FC236}">
                  <a16:creationId xmlns:a16="http://schemas.microsoft.com/office/drawing/2014/main" id="{B0D39D9E-BF18-DC89-FD62-1F0AEB150F0D}"/>
                </a:ext>
              </a:extLst>
            </p:cNvPr>
            <p:cNvSpPr txBox="1">
              <a:spLocks noChangeArrowheads="1"/>
            </p:cNvSpPr>
            <p:nvPr/>
          </p:nvSpPr>
          <p:spPr bwMode="auto">
            <a:xfrm>
              <a:off x="2355781" y="292112"/>
              <a:ext cx="74804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LISTADO DE BLANCOS</a:t>
              </a:r>
            </a:p>
          </p:txBody>
        </p:sp>
        <p:pic>
          <p:nvPicPr>
            <p:cNvPr id="6" name="Imagen 5" descr="IMG_4532.JPG">
              <a:extLst>
                <a:ext uri="{FF2B5EF4-FFF2-40B4-BE49-F238E27FC236}">
                  <a16:creationId xmlns:a16="http://schemas.microsoft.com/office/drawing/2014/main" id="{1DCA1F4D-1A9E-37F0-0238-3601BA4510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5238E867-C5E9-098E-C4F3-42D4BED747FC}"/>
                </a:ext>
              </a:extLst>
            </p:cNvPr>
            <p:cNvSpPr/>
            <p:nvPr/>
          </p:nvSpPr>
          <p:spPr>
            <a:xfrm>
              <a:off x="0" y="902536"/>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graphicFrame>
        <p:nvGraphicFramePr>
          <p:cNvPr id="9" name="Tabla 8">
            <a:extLst>
              <a:ext uri="{FF2B5EF4-FFF2-40B4-BE49-F238E27FC236}">
                <a16:creationId xmlns:a16="http://schemas.microsoft.com/office/drawing/2014/main" id="{FADDCF79-6F52-1F9F-2FCD-218181E5855A}"/>
              </a:ext>
            </a:extLst>
          </p:cNvPr>
          <p:cNvGraphicFramePr>
            <a:graphicFrameLocks noGrp="1"/>
          </p:cNvGraphicFramePr>
          <p:nvPr/>
        </p:nvGraphicFramePr>
        <p:xfrm>
          <a:off x="783772" y="1231208"/>
          <a:ext cx="10211610" cy="5429244"/>
        </p:xfrm>
        <a:graphic>
          <a:graphicData uri="http://schemas.openxmlformats.org/drawingml/2006/table">
            <a:tbl>
              <a:tblPr/>
              <a:tblGrid>
                <a:gridCol w="779307">
                  <a:extLst>
                    <a:ext uri="{9D8B030D-6E8A-4147-A177-3AD203B41FA5}">
                      <a16:colId xmlns:a16="http://schemas.microsoft.com/office/drawing/2014/main" val="333569260"/>
                    </a:ext>
                  </a:extLst>
                </a:gridCol>
                <a:gridCol w="859926">
                  <a:extLst>
                    <a:ext uri="{9D8B030D-6E8A-4147-A177-3AD203B41FA5}">
                      <a16:colId xmlns:a16="http://schemas.microsoft.com/office/drawing/2014/main" val="3229708894"/>
                    </a:ext>
                  </a:extLst>
                </a:gridCol>
                <a:gridCol w="779307">
                  <a:extLst>
                    <a:ext uri="{9D8B030D-6E8A-4147-A177-3AD203B41FA5}">
                      <a16:colId xmlns:a16="http://schemas.microsoft.com/office/drawing/2014/main" val="67703672"/>
                    </a:ext>
                  </a:extLst>
                </a:gridCol>
                <a:gridCol w="779307">
                  <a:extLst>
                    <a:ext uri="{9D8B030D-6E8A-4147-A177-3AD203B41FA5}">
                      <a16:colId xmlns:a16="http://schemas.microsoft.com/office/drawing/2014/main" val="748100082"/>
                    </a:ext>
                  </a:extLst>
                </a:gridCol>
                <a:gridCol w="779307">
                  <a:extLst>
                    <a:ext uri="{9D8B030D-6E8A-4147-A177-3AD203B41FA5}">
                      <a16:colId xmlns:a16="http://schemas.microsoft.com/office/drawing/2014/main" val="3910022120"/>
                    </a:ext>
                  </a:extLst>
                </a:gridCol>
                <a:gridCol w="779307">
                  <a:extLst>
                    <a:ext uri="{9D8B030D-6E8A-4147-A177-3AD203B41FA5}">
                      <a16:colId xmlns:a16="http://schemas.microsoft.com/office/drawing/2014/main" val="4243332084"/>
                    </a:ext>
                  </a:extLst>
                </a:gridCol>
                <a:gridCol w="779307">
                  <a:extLst>
                    <a:ext uri="{9D8B030D-6E8A-4147-A177-3AD203B41FA5}">
                      <a16:colId xmlns:a16="http://schemas.microsoft.com/office/drawing/2014/main" val="3507317392"/>
                    </a:ext>
                  </a:extLst>
                </a:gridCol>
                <a:gridCol w="779307">
                  <a:extLst>
                    <a:ext uri="{9D8B030D-6E8A-4147-A177-3AD203B41FA5}">
                      <a16:colId xmlns:a16="http://schemas.microsoft.com/office/drawing/2014/main" val="1975667130"/>
                    </a:ext>
                  </a:extLst>
                </a:gridCol>
                <a:gridCol w="779307">
                  <a:extLst>
                    <a:ext uri="{9D8B030D-6E8A-4147-A177-3AD203B41FA5}">
                      <a16:colId xmlns:a16="http://schemas.microsoft.com/office/drawing/2014/main" val="2724534861"/>
                    </a:ext>
                  </a:extLst>
                </a:gridCol>
                <a:gridCol w="779307">
                  <a:extLst>
                    <a:ext uri="{9D8B030D-6E8A-4147-A177-3AD203B41FA5}">
                      <a16:colId xmlns:a16="http://schemas.microsoft.com/office/drawing/2014/main" val="4015650995"/>
                    </a:ext>
                  </a:extLst>
                </a:gridCol>
                <a:gridCol w="779307">
                  <a:extLst>
                    <a:ext uri="{9D8B030D-6E8A-4147-A177-3AD203B41FA5}">
                      <a16:colId xmlns:a16="http://schemas.microsoft.com/office/drawing/2014/main" val="1988260981"/>
                    </a:ext>
                  </a:extLst>
                </a:gridCol>
                <a:gridCol w="779307">
                  <a:extLst>
                    <a:ext uri="{9D8B030D-6E8A-4147-A177-3AD203B41FA5}">
                      <a16:colId xmlns:a16="http://schemas.microsoft.com/office/drawing/2014/main" val="3187757813"/>
                    </a:ext>
                  </a:extLst>
                </a:gridCol>
                <a:gridCol w="779307">
                  <a:extLst>
                    <a:ext uri="{9D8B030D-6E8A-4147-A177-3AD203B41FA5}">
                      <a16:colId xmlns:a16="http://schemas.microsoft.com/office/drawing/2014/main" val="808124418"/>
                    </a:ext>
                  </a:extLst>
                </a:gridCol>
              </a:tblGrid>
              <a:tr h="183129">
                <a:tc rowSpan="3">
                  <a:txBody>
                    <a:bodyPr/>
                    <a:lstStyle/>
                    <a:p>
                      <a:pPr algn="ctr" rtl="0" fontAlgn="ctr"/>
                      <a:r>
                        <a:rPr lang="es-CL" sz="500" b="1" i="0" u="none" strike="noStrike">
                          <a:solidFill>
                            <a:srgbClr val="000000"/>
                          </a:solidFill>
                          <a:effectLst/>
                          <a:latin typeface="Arial" panose="020B0604020202020204" pitchFamily="34" charset="0"/>
                        </a:rPr>
                        <a:t>APOYADO</a:t>
                      </a:r>
                    </a:p>
                  </a:txBody>
                  <a:tcPr marL="6475" marR="6475" marT="647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rowSpan="3">
                  <a:txBody>
                    <a:bodyPr/>
                    <a:lstStyle/>
                    <a:p>
                      <a:pPr algn="ctr" rtl="0" fontAlgn="ctr"/>
                      <a:r>
                        <a:rPr lang="es-CL" sz="500" b="1" i="0" u="none" strike="noStrike">
                          <a:solidFill>
                            <a:srgbClr val="000000"/>
                          </a:solidFill>
                          <a:effectLst/>
                          <a:latin typeface="Arial" panose="020B0604020202020204" pitchFamily="34" charset="0"/>
                        </a:rPr>
                        <a:t>APOYA</a:t>
                      </a:r>
                    </a:p>
                  </a:txBody>
                  <a:tcPr marL="6475" marR="6475" marT="647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rowSpan="3">
                  <a:txBody>
                    <a:bodyPr/>
                    <a:lstStyle/>
                    <a:p>
                      <a:pPr algn="ctr" rtl="0" fontAlgn="ctr"/>
                      <a:r>
                        <a:rPr lang="es-CL" sz="500" b="1" i="0" u="none" strike="noStrike">
                          <a:solidFill>
                            <a:srgbClr val="000000"/>
                          </a:solidFill>
                          <a:effectLst/>
                          <a:latin typeface="Arial" panose="020B0604020202020204" pitchFamily="34" charset="0"/>
                        </a:rPr>
                        <a:t>DENOMINACIÓN</a:t>
                      </a:r>
                    </a:p>
                  </a:txBody>
                  <a:tcPr marL="6475" marR="6475" marT="647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rowSpan="3">
                  <a:txBody>
                    <a:bodyPr/>
                    <a:lstStyle/>
                    <a:p>
                      <a:pPr algn="ctr" rtl="0" fontAlgn="ctr"/>
                      <a:r>
                        <a:rPr lang="es-CL" sz="500" b="1" i="0" u="none" strike="noStrike">
                          <a:solidFill>
                            <a:srgbClr val="000000"/>
                          </a:solidFill>
                          <a:effectLst/>
                          <a:latin typeface="Arial" panose="020B0604020202020204" pitchFamily="34" charset="0"/>
                        </a:rPr>
                        <a:t>UBICACIÓN</a:t>
                      </a:r>
                    </a:p>
                  </a:txBody>
                  <a:tcPr marL="6475" marR="6475" marT="647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rowSpan="3">
                  <a:txBody>
                    <a:bodyPr/>
                    <a:lstStyle/>
                    <a:p>
                      <a:pPr algn="ctr" rtl="0" fontAlgn="ctr"/>
                      <a:r>
                        <a:rPr lang="es-CL" sz="500" b="1" i="0" u="none" strike="noStrike">
                          <a:solidFill>
                            <a:srgbClr val="000000"/>
                          </a:solidFill>
                          <a:effectLst/>
                          <a:latin typeface="Arial" panose="020B0604020202020204" pitchFamily="34" charset="0"/>
                        </a:rPr>
                        <a:t>ALTURA MSL</a:t>
                      </a:r>
                    </a:p>
                  </a:txBody>
                  <a:tcPr marL="6475" marR="6475" marT="647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rowSpan="3">
                  <a:txBody>
                    <a:bodyPr/>
                    <a:lstStyle/>
                    <a:p>
                      <a:pPr algn="ctr" rtl="0" fontAlgn="ctr"/>
                      <a:r>
                        <a:rPr lang="es-CL" sz="500" b="1" i="0" u="none" strike="noStrike">
                          <a:solidFill>
                            <a:srgbClr val="000000"/>
                          </a:solidFill>
                          <a:effectLst/>
                          <a:latin typeface="Arial" panose="020B0604020202020204" pitchFamily="34" charset="0"/>
                        </a:rPr>
                        <a:t>DIMENSIÓN</a:t>
                      </a:r>
                    </a:p>
                  </a:txBody>
                  <a:tcPr marL="6475" marR="6475" marT="647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rowSpan="3">
                  <a:txBody>
                    <a:bodyPr/>
                    <a:lstStyle/>
                    <a:p>
                      <a:pPr algn="ctr" rtl="0" fontAlgn="ctr"/>
                      <a:r>
                        <a:rPr lang="es-CL" sz="500" b="1" i="0" u="none" strike="noStrike">
                          <a:solidFill>
                            <a:srgbClr val="000000"/>
                          </a:solidFill>
                          <a:effectLst/>
                          <a:latin typeface="Arial" panose="020B0604020202020204" pitchFamily="34" charset="0"/>
                        </a:rPr>
                        <a:t>DESCRIPCIÓN</a:t>
                      </a:r>
                    </a:p>
                  </a:txBody>
                  <a:tcPr marL="6475" marR="6475" marT="647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rowSpan="3">
                  <a:txBody>
                    <a:bodyPr/>
                    <a:lstStyle/>
                    <a:p>
                      <a:pPr algn="ctr" rtl="0" fontAlgn="ctr"/>
                      <a:r>
                        <a:rPr lang="es-CL" sz="500" b="1" i="0" u="none" strike="noStrike">
                          <a:solidFill>
                            <a:srgbClr val="000000"/>
                          </a:solidFill>
                          <a:effectLst/>
                          <a:latin typeface="Arial" panose="020B0604020202020204" pitchFamily="34" charset="0"/>
                        </a:rPr>
                        <a:t>EFECTO DESEADO</a:t>
                      </a:r>
                    </a:p>
                  </a:txBody>
                  <a:tcPr marL="6475" marR="6475" marT="647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gridSpan="4">
                  <a:txBody>
                    <a:bodyPr/>
                    <a:lstStyle/>
                    <a:p>
                      <a:pPr algn="ctr" rtl="0" fontAlgn="ctr"/>
                      <a:r>
                        <a:rPr lang="es-CL" sz="500" b="1" i="0" u="none" strike="noStrike">
                          <a:solidFill>
                            <a:srgbClr val="000000"/>
                          </a:solidFill>
                          <a:effectLst/>
                          <a:latin typeface="Arial" panose="020B0604020202020204" pitchFamily="34" charset="0"/>
                        </a:rPr>
                        <a:t>TIPO DE FUEGO</a:t>
                      </a:r>
                    </a:p>
                  </a:txBody>
                  <a:tcPr marL="6475" marR="6475" marT="647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hMerge="1">
                  <a:txBody>
                    <a:bodyPr/>
                    <a:lstStyle/>
                    <a:p>
                      <a:endParaRPr lang="es-CL"/>
                    </a:p>
                  </a:txBody>
                  <a:tcPr/>
                </a:tc>
                <a:tc hMerge="1">
                  <a:txBody>
                    <a:bodyPr/>
                    <a:lstStyle/>
                    <a:p>
                      <a:endParaRPr lang="es-CL"/>
                    </a:p>
                  </a:txBody>
                  <a:tcPr/>
                </a:tc>
                <a:tc hMerge="1">
                  <a:txBody>
                    <a:bodyPr/>
                    <a:lstStyle/>
                    <a:p>
                      <a:endParaRPr lang="es-CL"/>
                    </a:p>
                  </a:txBody>
                  <a:tcPr/>
                </a:tc>
                <a:tc rowSpan="3">
                  <a:txBody>
                    <a:bodyPr/>
                    <a:lstStyle/>
                    <a:p>
                      <a:pPr algn="ctr" rtl="0" fontAlgn="ctr"/>
                      <a:r>
                        <a:rPr lang="es-CL" sz="500" b="1" i="0" u="none" strike="noStrike">
                          <a:solidFill>
                            <a:srgbClr val="000000"/>
                          </a:solidFill>
                          <a:effectLst/>
                          <a:latin typeface="Arial" panose="020B0604020202020204" pitchFamily="34" charset="0"/>
                        </a:rPr>
                        <a:t>FASE</a:t>
                      </a:r>
                    </a:p>
                  </a:txBody>
                  <a:tcPr marL="6475" marR="6475" marT="647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570040172"/>
                  </a:ext>
                </a:extLst>
              </a:tr>
              <a:tr h="183129">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rowSpan="2">
                  <a:txBody>
                    <a:bodyPr/>
                    <a:lstStyle/>
                    <a:p>
                      <a:pPr algn="ctr" rtl="0" fontAlgn="ctr"/>
                      <a:r>
                        <a:rPr lang="es-CL" sz="500" b="1" i="0" u="none" strike="noStrike">
                          <a:solidFill>
                            <a:srgbClr val="000000"/>
                          </a:solidFill>
                          <a:effectLst/>
                          <a:latin typeface="Arial" panose="020B0604020202020204" pitchFamily="34" charset="0"/>
                        </a:rPr>
                        <a:t>PLANIF.</a:t>
                      </a:r>
                    </a:p>
                  </a:txBody>
                  <a:tcPr marL="6475" marR="6475" marT="647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rowSpan="2">
                  <a:txBody>
                    <a:bodyPr/>
                    <a:lstStyle/>
                    <a:p>
                      <a:pPr algn="ctr" rtl="0" fontAlgn="ctr"/>
                      <a:r>
                        <a:rPr lang="es-CL" sz="500" b="1" i="0" u="none" strike="noStrike">
                          <a:solidFill>
                            <a:srgbClr val="000000"/>
                          </a:solidFill>
                          <a:effectLst/>
                          <a:latin typeface="Arial" panose="020B0604020202020204" pitchFamily="34" charset="0"/>
                        </a:rPr>
                        <a:t>A PEDIDO</a:t>
                      </a:r>
                    </a:p>
                  </a:txBody>
                  <a:tcPr marL="6475" marR="6475" marT="647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gridSpan="2">
                  <a:txBody>
                    <a:bodyPr/>
                    <a:lstStyle/>
                    <a:p>
                      <a:pPr algn="ctr" rtl="0" fontAlgn="ctr"/>
                      <a:r>
                        <a:rPr lang="es-CL" sz="500" b="1" i="0" u="none" strike="noStrike">
                          <a:solidFill>
                            <a:srgbClr val="000000"/>
                          </a:solidFill>
                          <a:effectLst/>
                          <a:latin typeface="Arial" panose="020B0604020202020204" pitchFamily="34" charset="0"/>
                        </a:rPr>
                        <a:t>HORARIO</a:t>
                      </a:r>
                    </a:p>
                  </a:txBody>
                  <a:tcPr marL="6475" marR="6475" marT="647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hMerge="1">
                  <a:txBody>
                    <a:bodyPr/>
                    <a:lstStyle/>
                    <a:p>
                      <a:endParaRPr lang="es-CL"/>
                    </a:p>
                  </a:txBody>
                  <a:tcPr/>
                </a:tc>
                <a:tc vMerge="1">
                  <a:txBody>
                    <a:bodyPr/>
                    <a:lstStyle/>
                    <a:p>
                      <a:endParaRPr lang="es-CL"/>
                    </a:p>
                  </a:txBody>
                  <a:tcPr/>
                </a:tc>
                <a:extLst>
                  <a:ext uri="{0D108BD9-81ED-4DB2-BD59-A6C34878D82A}">
                    <a16:rowId xmlns:a16="http://schemas.microsoft.com/office/drawing/2014/main" val="957791607"/>
                  </a:ext>
                </a:extLst>
              </a:tr>
              <a:tr h="183129">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tc>
                  <a:txBody>
                    <a:bodyPr/>
                    <a:lstStyle/>
                    <a:p>
                      <a:pPr algn="ctr" rtl="0" fontAlgn="ctr"/>
                      <a:r>
                        <a:rPr lang="es-CL" sz="500" b="1" i="0" u="none" strike="noStrike">
                          <a:solidFill>
                            <a:srgbClr val="000000"/>
                          </a:solidFill>
                          <a:effectLst/>
                          <a:latin typeface="Arial" panose="020B0604020202020204" pitchFamily="34" charset="0"/>
                        </a:rPr>
                        <a:t>INICIO</a:t>
                      </a:r>
                    </a:p>
                  </a:txBody>
                  <a:tcPr marL="6475" marR="6475" marT="647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ctr" rtl="0" fontAlgn="ctr"/>
                      <a:r>
                        <a:rPr lang="es-CL" sz="500" b="1" i="0" u="none" strike="noStrike">
                          <a:solidFill>
                            <a:srgbClr val="000000"/>
                          </a:solidFill>
                          <a:effectLst/>
                          <a:latin typeface="Arial" panose="020B0604020202020204" pitchFamily="34" charset="0"/>
                        </a:rPr>
                        <a:t>FIN</a:t>
                      </a:r>
                    </a:p>
                  </a:txBody>
                  <a:tcPr marL="6475" marR="6475" marT="647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vMerge="1">
                  <a:txBody>
                    <a:bodyPr/>
                    <a:lstStyle/>
                    <a:p>
                      <a:endParaRPr lang="es-CL"/>
                    </a:p>
                  </a:txBody>
                  <a:tcPr/>
                </a:tc>
                <a:extLst>
                  <a:ext uri="{0D108BD9-81ED-4DB2-BD59-A6C34878D82A}">
                    <a16:rowId xmlns:a16="http://schemas.microsoft.com/office/drawing/2014/main" val="1238761231"/>
                  </a:ext>
                </a:extLst>
              </a:tr>
              <a:tr h="172357">
                <a:tc rowSpan="7">
                  <a:txBody>
                    <a:bodyPr/>
                    <a:lstStyle/>
                    <a:p>
                      <a:pPr algn="ctr" fontAlgn="ctr"/>
                      <a:r>
                        <a:rPr lang="es-CL" sz="800" b="0" i="0" u="none" strike="noStrike">
                          <a:solidFill>
                            <a:srgbClr val="000000"/>
                          </a:solidFill>
                          <a:effectLst/>
                          <a:latin typeface="Calibri" panose="020F0502020204030204" pitchFamily="34" charset="0"/>
                        </a:rPr>
                        <a:t>GS</a:t>
                      </a:r>
                    </a:p>
                  </a:txBody>
                  <a:tcPr marL="6475" marR="6475" marT="647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7">
                  <a:txBody>
                    <a:bodyPr/>
                    <a:lstStyle/>
                    <a:p>
                      <a:pPr algn="ctr" fontAlgn="ctr"/>
                      <a:r>
                        <a:rPr lang="es-CL" sz="800" b="0" i="0" u="none" strike="noStrike">
                          <a:solidFill>
                            <a:srgbClr val="000000"/>
                          </a:solidFill>
                          <a:effectLst/>
                          <a:latin typeface="Calibri" panose="020F0502020204030204" pitchFamily="34" charset="0"/>
                        </a:rPr>
                        <a:t>CAS / NGS</a:t>
                      </a:r>
                    </a:p>
                  </a:txBody>
                  <a:tcPr marL="6475" marR="6475" marT="647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CL" sz="500" b="0" i="0" u="none" strike="noStrike">
                          <a:solidFill>
                            <a:srgbClr val="000000"/>
                          </a:solidFill>
                          <a:effectLst/>
                          <a:latin typeface="Arial" panose="020B0604020202020204" pitchFamily="34" charset="0"/>
                        </a:rPr>
                        <a:t>TAI 1</a:t>
                      </a:r>
                    </a:p>
                  </a:txBody>
                  <a:tcPr marL="6475" marR="6475" marT="647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L" sz="500" b="0" i="0" u="none" strike="noStrike">
                          <a:solidFill>
                            <a:srgbClr val="000000"/>
                          </a:solidFill>
                          <a:effectLst/>
                          <a:latin typeface="Calibri" panose="020F0502020204030204" pitchFamily="34" charset="0"/>
                        </a:rPr>
                        <a:t>7896-3069</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7 MTS</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300X100</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BLS CAFÉ</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INTERDICTAR</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s-CL" sz="800" b="0" i="0" u="none" strike="noStrike">
                          <a:solidFill>
                            <a:srgbClr val="000000"/>
                          </a:solidFill>
                          <a:effectLst/>
                          <a:latin typeface="Calibri" panose="020F0502020204030204" pitchFamily="34" charset="0"/>
                        </a:rPr>
                        <a:t> </a:t>
                      </a:r>
                    </a:p>
                  </a:txBody>
                  <a:tcPr marL="6475" marR="6475" marT="647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L" sz="500" b="0" i="0" u="none" strike="noStrike">
                          <a:solidFill>
                            <a:srgbClr val="000000"/>
                          </a:solidFill>
                          <a:effectLst/>
                          <a:latin typeface="Arial" panose="020B0604020202020204" pitchFamily="34" charset="0"/>
                        </a:rPr>
                        <a:t>X</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s-CL" sz="800" b="0" i="0" u="none" strike="noStrike">
                          <a:solidFill>
                            <a:srgbClr val="000000"/>
                          </a:solidFill>
                          <a:effectLst/>
                          <a:latin typeface="Calibri" panose="020F0502020204030204" pitchFamily="34" charset="0"/>
                        </a:rPr>
                        <a:t> </a:t>
                      </a:r>
                    </a:p>
                  </a:txBody>
                  <a:tcPr marL="6475" marR="6475" marT="647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L" sz="800" b="0" i="0" u="none" strike="noStrike">
                          <a:solidFill>
                            <a:srgbClr val="000000"/>
                          </a:solidFill>
                          <a:effectLst/>
                          <a:latin typeface="Calibri" panose="020F0502020204030204" pitchFamily="34" charset="0"/>
                        </a:rPr>
                        <a:t> </a:t>
                      </a:r>
                    </a:p>
                  </a:txBody>
                  <a:tcPr marL="6475" marR="6475" marT="647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7">
                  <a:txBody>
                    <a:bodyPr/>
                    <a:lstStyle/>
                    <a:p>
                      <a:pPr algn="ctr" fontAlgn="ctr"/>
                      <a:r>
                        <a:rPr lang="es-CL" sz="800" b="0" i="0" u="none" strike="noStrike">
                          <a:solidFill>
                            <a:srgbClr val="000000"/>
                          </a:solidFill>
                          <a:effectLst/>
                          <a:latin typeface="Calibri" panose="020F0502020204030204" pitchFamily="34" charset="0"/>
                        </a:rPr>
                        <a:t>FASE 1</a:t>
                      </a:r>
                    </a:p>
                  </a:txBody>
                  <a:tcPr marL="6475" marR="6475" marT="647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9621124"/>
                  </a:ext>
                </a:extLst>
              </a:tr>
              <a:tr h="258536">
                <a:tc vMerge="1">
                  <a:txBody>
                    <a:bodyPr/>
                    <a:lstStyle/>
                    <a:p>
                      <a:endParaRPr lang="es-CL"/>
                    </a:p>
                  </a:txBody>
                  <a:tcPr/>
                </a:tc>
                <a:tc vMerge="1">
                  <a:txBody>
                    <a:bodyPr/>
                    <a:lstStyle/>
                    <a:p>
                      <a:endParaRPr lang="es-CL"/>
                    </a:p>
                  </a:txBody>
                  <a:tcPr/>
                </a:tc>
                <a:tc>
                  <a:txBody>
                    <a:bodyPr/>
                    <a:lstStyle/>
                    <a:p>
                      <a:pPr algn="ctr" rtl="0" fontAlgn="ctr"/>
                      <a:r>
                        <a:rPr lang="es-CL" sz="500" b="0" i="0" u="none" strike="noStrike">
                          <a:solidFill>
                            <a:srgbClr val="000000"/>
                          </a:solidFill>
                          <a:effectLst/>
                          <a:latin typeface="Arial" panose="020B0604020202020204" pitchFamily="34" charset="0"/>
                        </a:rPr>
                        <a:t>NAI 1</a:t>
                      </a:r>
                    </a:p>
                  </a:txBody>
                  <a:tcPr marL="6475" marR="6475" marT="647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L" sz="500" b="0" i="0" u="none" strike="noStrike">
                          <a:solidFill>
                            <a:srgbClr val="000000"/>
                          </a:solidFill>
                          <a:effectLst/>
                          <a:latin typeface="Calibri" panose="020F0502020204030204" pitchFamily="34" charset="0"/>
                        </a:rPr>
                        <a:t>6953-9152</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 7 mt</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100X50</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AA (cruce camino RN3/RA)</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INTERDICTAR</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s-CL" sz="800" b="0" i="0" u="none" strike="noStrike">
                          <a:solidFill>
                            <a:srgbClr val="000000"/>
                          </a:solidFill>
                          <a:effectLst/>
                          <a:latin typeface="Calibri" panose="020F0502020204030204" pitchFamily="34" charset="0"/>
                        </a:rPr>
                        <a:t> </a:t>
                      </a:r>
                    </a:p>
                  </a:txBody>
                  <a:tcPr marL="6475" marR="6475" marT="647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L" sz="500" b="0" i="0" u="none" strike="noStrike">
                          <a:solidFill>
                            <a:srgbClr val="000000"/>
                          </a:solidFill>
                          <a:effectLst/>
                          <a:latin typeface="Arial" panose="020B0604020202020204" pitchFamily="34" charset="0"/>
                        </a:rPr>
                        <a:t>X</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s-CL" sz="800" b="0" i="0" u="none" strike="noStrike">
                          <a:solidFill>
                            <a:srgbClr val="000000"/>
                          </a:solidFill>
                          <a:effectLst/>
                          <a:latin typeface="Calibri" panose="020F0502020204030204" pitchFamily="34" charset="0"/>
                        </a:rPr>
                        <a:t> </a:t>
                      </a:r>
                    </a:p>
                  </a:txBody>
                  <a:tcPr marL="6475" marR="6475" marT="647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L" sz="800" b="0" i="0" u="none" strike="noStrike">
                          <a:solidFill>
                            <a:srgbClr val="000000"/>
                          </a:solidFill>
                          <a:effectLst/>
                          <a:latin typeface="Calibri" panose="020F0502020204030204" pitchFamily="34" charset="0"/>
                        </a:rPr>
                        <a:t> </a:t>
                      </a:r>
                    </a:p>
                  </a:txBody>
                  <a:tcPr marL="6475" marR="6475" marT="647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L"/>
                    </a:p>
                  </a:txBody>
                  <a:tcPr/>
                </a:tc>
                <a:extLst>
                  <a:ext uri="{0D108BD9-81ED-4DB2-BD59-A6C34878D82A}">
                    <a16:rowId xmlns:a16="http://schemas.microsoft.com/office/drawing/2014/main" val="3629824244"/>
                  </a:ext>
                </a:extLst>
              </a:tr>
              <a:tr h="172357">
                <a:tc vMerge="1">
                  <a:txBody>
                    <a:bodyPr/>
                    <a:lstStyle/>
                    <a:p>
                      <a:endParaRPr lang="es-CL"/>
                    </a:p>
                  </a:txBody>
                  <a:tcPr/>
                </a:tc>
                <a:tc vMerge="1">
                  <a:txBody>
                    <a:bodyPr/>
                    <a:lstStyle/>
                    <a:p>
                      <a:endParaRPr lang="es-CL"/>
                    </a:p>
                  </a:txBody>
                  <a:tcPr/>
                </a:tc>
                <a:tc>
                  <a:txBody>
                    <a:bodyPr/>
                    <a:lstStyle/>
                    <a:p>
                      <a:pPr algn="ctr" rtl="0" fontAlgn="ctr"/>
                      <a:r>
                        <a:rPr lang="es-CL" sz="500" b="0" i="0" u="none" strike="noStrike">
                          <a:solidFill>
                            <a:srgbClr val="000000"/>
                          </a:solidFill>
                          <a:effectLst/>
                          <a:latin typeface="Arial" panose="020B0604020202020204" pitchFamily="34" charset="0"/>
                        </a:rPr>
                        <a:t>TAI 2</a:t>
                      </a:r>
                    </a:p>
                  </a:txBody>
                  <a:tcPr marL="6475" marR="6475" marT="647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L" sz="500" b="0" i="0" u="none" strike="noStrike">
                          <a:solidFill>
                            <a:srgbClr val="000000"/>
                          </a:solidFill>
                          <a:effectLst/>
                          <a:latin typeface="Calibri" panose="020F0502020204030204" pitchFamily="34" charset="0"/>
                        </a:rPr>
                        <a:t>3646-5044</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18 mt</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100X50</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AA RN3</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INTERDICTAR</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s-CL" sz="800" b="0" i="0" u="none" strike="noStrike">
                          <a:solidFill>
                            <a:srgbClr val="000000"/>
                          </a:solidFill>
                          <a:effectLst/>
                          <a:latin typeface="Calibri" panose="020F0502020204030204" pitchFamily="34" charset="0"/>
                        </a:rPr>
                        <a:t> </a:t>
                      </a:r>
                    </a:p>
                  </a:txBody>
                  <a:tcPr marL="6475" marR="6475" marT="647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L" sz="500" b="0" i="0" u="none" strike="noStrike">
                          <a:solidFill>
                            <a:srgbClr val="000000"/>
                          </a:solidFill>
                          <a:effectLst/>
                          <a:latin typeface="Arial" panose="020B0604020202020204" pitchFamily="34" charset="0"/>
                        </a:rPr>
                        <a:t>X</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s-CL" sz="800" b="0" i="0" u="none" strike="noStrike">
                          <a:solidFill>
                            <a:srgbClr val="000000"/>
                          </a:solidFill>
                          <a:effectLst/>
                          <a:latin typeface="Calibri" panose="020F0502020204030204" pitchFamily="34" charset="0"/>
                        </a:rPr>
                        <a:t> </a:t>
                      </a:r>
                    </a:p>
                  </a:txBody>
                  <a:tcPr marL="6475" marR="6475" marT="647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L" sz="800" b="0" i="0" u="none" strike="noStrike">
                          <a:solidFill>
                            <a:srgbClr val="000000"/>
                          </a:solidFill>
                          <a:effectLst/>
                          <a:latin typeface="Calibri" panose="020F0502020204030204" pitchFamily="34" charset="0"/>
                        </a:rPr>
                        <a:t> </a:t>
                      </a:r>
                    </a:p>
                  </a:txBody>
                  <a:tcPr marL="6475" marR="6475" marT="647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L"/>
                    </a:p>
                  </a:txBody>
                  <a:tcPr/>
                </a:tc>
                <a:extLst>
                  <a:ext uri="{0D108BD9-81ED-4DB2-BD59-A6C34878D82A}">
                    <a16:rowId xmlns:a16="http://schemas.microsoft.com/office/drawing/2014/main" val="638382229"/>
                  </a:ext>
                </a:extLst>
              </a:tr>
              <a:tr h="247763">
                <a:tc vMerge="1">
                  <a:txBody>
                    <a:bodyPr/>
                    <a:lstStyle/>
                    <a:p>
                      <a:endParaRPr lang="es-CL"/>
                    </a:p>
                  </a:txBody>
                  <a:tcPr/>
                </a:tc>
                <a:tc vMerge="1">
                  <a:txBody>
                    <a:bodyPr/>
                    <a:lstStyle/>
                    <a:p>
                      <a:endParaRPr lang="es-CL"/>
                    </a:p>
                  </a:txBody>
                  <a:tcPr/>
                </a:tc>
                <a:tc>
                  <a:txBody>
                    <a:bodyPr/>
                    <a:lstStyle/>
                    <a:p>
                      <a:pPr algn="ctr" rtl="0" fontAlgn="ctr"/>
                      <a:r>
                        <a:rPr lang="es-CL" sz="500" b="0" i="0" u="none" strike="noStrike">
                          <a:solidFill>
                            <a:srgbClr val="000000"/>
                          </a:solidFill>
                          <a:effectLst/>
                          <a:latin typeface="Arial" panose="020B0604020202020204" pitchFamily="34" charset="0"/>
                        </a:rPr>
                        <a:t>AC 611</a:t>
                      </a:r>
                    </a:p>
                  </a:txBody>
                  <a:tcPr marL="6475" marR="6475" marT="647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L" sz="500" b="0" i="0" u="none" strike="noStrike">
                          <a:solidFill>
                            <a:srgbClr val="000000"/>
                          </a:solidFill>
                          <a:effectLst/>
                          <a:latin typeface="Calibri" panose="020F0502020204030204" pitchFamily="34" charset="0"/>
                        </a:rPr>
                        <a:t>8219-4055</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18 mt</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 50X50</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HERO - 30</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DESTRUIR</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rtl="0" fontAlgn="ctr"/>
                      <a:r>
                        <a:rPr lang="es-CL" sz="5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X</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vMerge="1">
                  <a:txBody>
                    <a:bodyPr/>
                    <a:lstStyle/>
                    <a:p>
                      <a:endParaRPr lang="es-CL"/>
                    </a:p>
                  </a:txBody>
                  <a:tcPr/>
                </a:tc>
                <a:extLst>
                  <a:ext uri="{0D108BD9-81ED-4DB2-BD59-A6C34878D82A}">
                    <a16:rowId xmlns:a16="http://schemas.microsoft.com/office/drawing/2014/main" val="4260061124"/>
                  </a:ext>
                </a:extLst>
              </a:tr>
              <a:tr h="247763">
                <a:tc vMerge="1">
                  <a:txBody>
                    <a:bodyPr/>
                    <a:lstStyle/>
                    <a:p>
                      <a:endParaRPr lang="es-CL"/>
                    </a:p>
                  </a:txBody>
                  <a:tcPr/>
                </a:tc>
                <a:tc vMerge="1">
                  <a:txBody>
                    <a:bodyPr/>
                    <a:lstStyle/>
                    <a:p>
                      <a:endParaRPr lang="es-CL"/>
                    </a:p>
                  </a:txBody>
                  <a:tcPr/>
                </a:tc>
                <a:tc>
                  <a:txBody>
                    <a:bodyPr/>
                    <a:lstStyle/>
                    <a:p>
                      <a:pPr algn="ctr" rtl="0" fontAlgn="ctr"/>
                      <a:r>
                        <a:rPr lang="es-CL" sz="500" b="0" i="0" u="none" strike="noStrike">
                          <a:solidFill>
                            <a:srgbClr val="000000"/>
                          </a:solidFill>
                          <a:effectLst/>
                          <a:latin typeface="Arial" panose="020B0604020202020204" pitchFamily="34" charset="0"/>
                        </a:rPr>
                        <a:t>AC 612</a:t>
                      </a:r>
                    </a:p>
                  </a:txBody>
                  <a:tcPr marL="6475" marR="6475" marT="647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L" sz="500" b="0" i="0" u="none" strike="noStrike">
                          <a:solidFill>
                            <a:srgbClr val="000000"/>
                          </a:solidFill>
                          <a:effectLst/>
                          <a:latin typeface="Calibri" panose="020F0502020204030204" pitchFamily="34" charset="0"/>
                        </a:rPr>
                        <a:t>8219-4055</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18 mt</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50X50</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HERO - 120</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DESTRUIR</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rtl="0" fontAlgn="ctr"/>
                      <a:r>
                        <a:rPr lang="es-CL" sz="5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X</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vMerge="1">
                  <a:txBody>
                    <a:bodyPr/>
                    <a:lstStyle/>
                    <a:p>
                      <a:endParaRPr lang="es-CL"/>
                    </a:p>
                  </a:txBody>
                  <a:tcPr/>
                </a:tc>
                <a:extLst>
                  <a:ext uri="{0D108BD9-81ED-4DB2-BD59-A6C34878D82A}">
                    <a16:rowId xmlns:a16="http://schemas.microsoft.com/office/drawing/2014/main" val="3951232588"/>
                  </a:ext>
                </a:extLst>
              </a:tr>
              <a:tr h="258536">
                <a:tc vMerge="1">
                  <a:txBody>
                    <a:bodyPr/>
                    <a:lstStyle/>
                    <a:p>
                      <a:endParaRPr lang="es-CL"/>
                    </a:p>
                  </a:txBody>
                  <a:tcPr/>
                </a:tc>
                <a:tc vMerge="1">
                  <a:txBody>
                    <a:bodyPr/>
                    <a:lstStyle/>
                    <a:p>
                      <a:endParaRPr lang="es-CL"/>
                    </a:p>
                  </a:txBody>
                  <a:tcPr/>
                </a:tc>
                <a:tc>
                  <a:txBody>
                    <a:bodyPr/>
                    <a:lstStyle/>
                    <a:p>
                      <a:pPr algn="ctr" rtl="0" fontAlgn="ctr"/>
                      <a:r>
                        <a:rPr lang="es-CL" sz="500" b="0" i="0" u="none" strike="noStrike">
                          <a:solidFill>
                            <a:srgbClr val="000000"/>
                          </a:solidFill>
                          <a:effectLst/>
                          <a:latin typeface="Arial" panose="020B0604020202020204" pitchFamily="34" charset="0"/>
                        </a:rPr>
                        <a:t>AC 615</a:t>
                      </a:r>
                    </a:p>
                  </a:txBody>
                  <a:tcPr marL="6475" marR="6475" marT="647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L" sz="500" b="0" i="0" u="none" strike="noStrike">
                          <a:solidFill>
                            <a:srgbClr val="000000"/>
                          </a:solidFill>
                          <a:effectLst/>
                          <a:latin typeface="Calibri" panose="020F0502020204030204" pitchFamily="34" charset="0"/>
                        </a:rPr>
                        <a:t>8219-4055</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18 mt</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100X50</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SUPER ETENDARD</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NEUTRALIZAR</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rtl="0" fontAlgn="ctr"/>
                      <a:r>
                        <a:rPr lang="es-CL" sz="5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X</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vMerge="1">
                  <a:txBody>
                    <a:bodyPr/>
                    <a:lstStyle/>
                    <a:p>
                      <a:endParaRPr lang="es-CL"/>
                    </a:p>
                  </a:txBody>
                  <a:tcPr/>
                </a:tc>
                <a:extLst>
                  <a:ext uri="{0D108BD9-81ED-4DB2-BD59-A6C34878D82A}">
                    <a16:rowId xmlns:a16="http://schemas.microsoft.com/office/drawing/2014/main" val="808324417"/>
                  </a:ext>
                </a:extLst>
              </a:tr>
              <a:tr h="258536">
                <a:tc vMerge="1">
                  <a:txBody>
                    <a:bodyPr/>
                    <a:lstStyle/>
                    <a:p>
                      <a:endParaRPr lang="es-CL"/>
                    </a:p>
                  </a:txBody>
                  <a:tcPr/>
                </a:tc>
                <a:tc vMerge="1">
                  <a:txBody>
                    <a:bodyPr/>
                    <a:lstStyle/>
                    <a:p>
                      <a:endParaRPr lang="es-CL"/>
                    </a:p>
                  </a:txBody>
                  <a:tcPr/>
                </a:tc>
                <a:tc>
                  <a:txBody>
                    <a:bodyPr/>
                    <a:lstStyle/>
                    <a:p>
                      <a:pPr algn="ctr" rtl="0" fontAlgn="ctr"/>
                      <a:r>
                        <a:rPr lang="es-CL" sz="500" b="0" i="0" u="none" strike="noStrike">
                          <a:solidFill>
                            <a:srgbClr val="000000"/>
                          </a:solidFill>
                          <a:effectLst/>
                          <a:latin typeface="Arial" panose="020B0604020202020204" pitchFamily="34" charset="0"/>
                        </a:rPr>
                        <a:t>AC 616</a:t>
                      </a:r>
                    </a:p>
                  </a:txBody>
                  <a:tcPr marL="6475" marR="6475" marT="647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CL" sz="500" b="0" i="0" u="none" strike="noStrike">
                          <a:solidFill>
                            <a:srgbClr val="000000"/>
                          </a:solidFill>
                          <a:effectLst/>
                          <a:latin typeface="Calibri" panose="020F0502020204030204" pitchFamily="34" charset="0"/>
                        </a:rPr>
                        <a:t>8219-4055</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18 mt</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50X50</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RUAS 160 (UAV)</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DESTRUIR</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rtl="0" fontAlgn="ctr"/>
                      <a:r>
                        <a:rPr lang="es-CL" sz="5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X</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vMerge="1">
                  <a:txBody>
                    <a:bodyPr/>
                    <a:lstStyle/>
                    <a:p>
                      <a:endParaRPr lang="es-CL"/>
                    </a:p>
                  </a:txBody>
                  <a:tcPr/>
                </a:tc>
                <a:extLst>
                  <a:ext uri="{0D108BD9-81ED-4DB2-BD59-A6C34878D82A}">
                    <a16:rowId xmlns:a16="http://schemas.microsoft.com/office/drawing/2014/main" val="3813993182"/>
                  </a:ext>
                </a:extLst>
              </a:tr>
              <a:tr h="247763">
                <a:tc rowSpan="14">
                  <a:txBody>
                    <a:bodyPr/>
                    <a:lstStyle/>
                    <a:p>
                      <a:pPr algn="ctr" fontAlgn="ctr"/>
                      <a:r>
                        <a:rPr lang="es-CL" sz="800" b="0" i="0" u="none" strike="noStrike" dirty="0">
                          <a:solidFill>
                            <a:srgbClr val="000000"/>
                          </a:solidFill>
                          <a:effectLst/>
                          <a:latin typeface="Calibri" panose="020F0502020204030204" pitchFamily="34" charset="0"/>
                        </a:rPr>
                        <a:t>DS</a:t>
                      </a:r>
                    </a:p>
                  </a:txBody>
                  <a:tcPr marL="6475" marR="6475" marT="647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14">
                  <a:txBody>
                    <a:bodyPr/>
                    <a:lstStyle/>
                    <a:p>
                      <a:pPr algn="ctr" fontAlgn="ctr"/>
                      <a:r>
                        <a:rPr lang="es-CL" sz="800" b="0" i="0" u="none" strike="noStrike">
                          <a:solidFill>
                            <a:srgbClr val="000000"/>
                          </a:solidFill>
                          <a:effectLst/>
                          <a:latin typeface="Calibri" panose="020F0502020204030204" pitchFamily="34" charset="0"/>
                        </a:rPr>
                        <a:t>CAS / GNS / 105MM/M81/M60</a:t>
                      </a:r>
                    </a:p>
                  </a:txBody>
                  <a:tcPr marL="6475" marR="6475" marT="647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CL" sz="500" b="0" i="0" u="none" strike="noStrike">
                          <a:solidFill>
                            <a:srgbClr val="000000"/>
                          </a:solidFill>
                          <a:effectLst/>
                          <a:latin typeface="Arial" panose="020B0604020202020204" pitchFamily="34" charset="0"/>
                        </a:rPr>
                        <a:t>NAI 2</a:t>
                      </a:r>
                    </a:p>
                  </a:txBody>
                  <a:tcPr marL="6475" marR="6475" marT="647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L" sz="500" b="0" i="0" u="none" strike="noStrike">
                          <a:solidFill>
                            <a:srgbClr val="000000"/>
                          </a:solidFill>
                          <a:effectLst/>
                          <a:latin typeface="Calibri" panose="020F0502020204030204" pitchFamily="34" charset="0"/>
                        </a:rPr>
                        <a:t>8125-3358</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18 MTS</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200X200</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AA RN3</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INTERDICTAR</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rtl="0" fontAlgn="ctr"/>
                      <a:r>
                        <a:rPr lang="es-CL" sz="5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X</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11">
                  <a:txBody>
                    <a:bodyPr/>
                    <a:lstStyle/>
                    <a:p>
                      <a:pPr algn="ctr" fontAlgn="ctr"/>
                      <a:r>
                        <a:rPr lang="es-CL" sz="800" b="0" i="0" u="none" strike="noStrike">
                          <a:solidFill>
                            <a:srgbClr val="000000"/>
                          </a:solidFill>
                          <a:effectLst/>
                          <a:latin typeface="Calibri" panose="020F0502020204030204" pitchFamily="34" charset="0"/>
                        </a:rPr>
                        <a:t>FASE 2</a:t>
                      </a:r>
                    </a:p>
                  </a:txBody>
                  <a:tcPr marL="6475" marR="6475" marT="647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10946774"/>
                  </a:ext>
                </a:extLst>
              </a:tr>
              <a:tr h="247763">
                <a:tc vMerge="1">
                  <a:txBody>
                    <a:bodyPr/>
                    <a:lstStyle/>
                    <a:p>
                      <a:endParaRPr lang="es-CL"/>
                    </a:p>
                  </a:txBody>
                  <a:tcPr/>
                </a:tc>
                <a:tc vMerge="1">
                  <a:txBody>
                    <a:bodyPr/>
                    <a:lstStyle/>
                    <a:p>
                      <a:endParaRPr lang="es-CL"/>
                    </a:p>
                  </a:txBody>
                  <a:tcPr/>
                </a:tc>
                <a:tc>
                  <a:txBody>
                    <a:bodyPr/>
                    <a:lstStyle/>
                    <a:p>
                      <a:pPr algn="ctr" rtl="0" fontAlgn="ctr"/>
                      <a:r>
                        <a:rPr lang="es-CL" sz="500" b="0" i="0" u="none" strike="noStrike">
                          <a:solidFill>
                            <a:srgbClr val="000000"/>
                          </a:solidFill>
                          <a:effectLst/>
                          <a:latin typeface="Arial" panose="020B0604020202020204" pitchFamily="34" charset="0"/>
                        </a:rPr>
                        <a:t>NAI 3</a:t>
                      </a:r>
                    </a:p>
                  </a:txBody>
                  <a:tcPr marL="6475" marR="6475" marT="647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L" sz="500" b="0" i="0" u="none" strike="noStrike">
                          <a:solidFill>
                            <a:srgbClr val="000000"/>
                          </a:solidFill>
                          <a:effectLst/>
                          <a:latin typeface="Calibri" panose="020F0502020204030204" pitchFamily="34" charset="0"/>
                        </a:rPr>
                        <a:t>7930-4732</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7 MTS</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300X300</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AA RN3</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INTERDICTAR</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rtl="0" fontAlgn="ctr"/>
                      <a:r>
                        <a:rPr lang="es-CL" sz="5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X</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vMerge="1">
                  <a:txBody>
                    <a:bodyPr/>
                    <a:lstStyle/>
                    <a:p>
                      <a:endParaRPr lang="es-CL"/>
                    </a:p>
                  </a:txBody>
                  <a:tcPr/>
                </a:tc>
                <a:extLst>
                  <a:ext uri="{0D108BD9-81ED-4DB2-BD59-A6C34878D82A}">
                    <a16:rowId xmlns:a16="http://schemas.microsoft.com/office/drawing/2014/main" val="3450803072"/>
                  </a:ext>
                </a:extLst>
              </a:tr>
              <a:tr h="247763">
                <a:tc vMerge="1">
                  <a:txBody>
                    <a:bodyPr/>
                    <a:lstStyle/>
                    <a:p>
                      <a:endParaRPr lang="es-CL"/>
                    </a:p>
                  </a:txBody>
                  <a:tcPr/>
                </a:tc>
                <a:tc vMerge="1">
                  <a:txBody>
                    <a:bodyPr/>
                    <a:lstStyle/>
                    <a:p>
                      <a:endParaRPr lang="es-CL"/>
                    </a:p>
                  </a:txBody>
                  <a:tcPr/>
                </a:tc>
                <a:tc>
                  <a:txBody>
                    <a:bodyPr/>
                    <a:lstStyle/>
                    <a:p>
                      <a:pPr algn="ctr" rtl="0" fontAlgn="ctr"/>
                      <a:r>
                        <a:rPr lang="es-CL" sz="500" b="0" i="0" u="none" strike="noStrike">
                          <a:solidFill>
                            <a:srgbClr val="000000"/>
                          </a:solidFill>
                          <a:effectLst/>
                          <a:latin typeface="Arial" panose="020B0604020202020204" pitchFamily="34" charset="0"/>
                        </a:rPr>
                        <a:t>NAI 4</a:t>
                      </a:r>
                    </a:p>
                  </a:txBody>
                  <a:tcPr marL="6475" marR="6475" marT="647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L" sz="500" b="0" i="0" u="none" strike="noStrike">
                          <a:solidFill>
                            <a:srgbClr val="000000"/>
                          </a:solidFill>
                          <a:effectLst/>
                          <a:latin typeface="Calibri" panose="020F0502020204030204" pitchFamily="34" charset="0"/>
                        </a:rPr>
                        <a:t>6895-4080</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 18 MTS</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300X300</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AA 6</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INTERDICTAR</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rtl="0" fontAlgn="ctr"/>
                      <a:r>
                        <a:rPr lang="es-CL" sz="5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X</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vMerge="1">
                  <a:txBody>
                    <a:bodyPr/>
                    <a:lstStyle/>
                    <a:p>
                      <a:endParaRPr lang="es-CL"/>
                    </a:p>
                  </a:txBody>
                  <a:tcPr/>
                </a:tc>
                <a:extLst>
                  <a:ext uri="{0D108BD9-81ED-4DB2-BD59-A6C34878D82A}">
                    <a16:rowId xmlns:a16="http://schemas.microsoft.com/office/drawing/2014/main" val="1862501151"/>
                  </a:ext>
                </a:extLst>
              </a:tr>
              <a:tr h="247763">
                <a:tc vMerge="1">
                  <a:txBody>
                    <a:bodyPr/>
                    <a:lstStyle/>
                    <a:p>
                      <a:endParaRPr lang="es-CL"/>
                    </a:p>
                  </a:txBody>
                  <a:tcPr/>
                </a:tc>
                <a:tc vMerge="1">
                  <a:txBody>
                    <a:bodyPr/>
                    <a:lstStyle/>
                    <a:p>
                      <a:endParaRPr lang="es-CL"/>
                    </a:p>
                  </a:txBody>
                  <a:tcPr/>
                </a:tc>
                <a:tc>
                  <a:txBody>
                    <a:bodyPr/>
                    <a:lstStyle/>
                    <a:p>
                      <a:pPr algn="ctr" rtl="0" fontAlgn="ctr"/>
                      <a:r>
                        <a:rPr lang="es-CL" sz="500" b="0" i="0" u="none" strike="noStrike">
                          <a:solidFill>
                            <a:srgbClr val="000000"/>
                          </a:solidFill>
                          <a:effectLst/>
                          <a:latin typeface="Arial" panose="020B0604020202020204" pitchFamily="34" charset="0"/>
                        </a:rPr>
                        <a:t>AC 618</a:t>
                      </a:r>
                    </a:p>
                  </a:txBody>
                  <a:tcPr marL="6475" marR="6475" marT="647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L" sz="500" b="0" i="0" u="none" strike="noStrike">
                          <a:solidFill>
                            <a:srgbClr val="000000"/>
                          </a:solidFill>
                          <a:effectLst/>
                          <a:latin typeface="Calibri" panose="020F0502020204030204" pitchFamily="34" charset="0"/>
                        </a:rPr>
                        <a:t>7881-3660</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13 mt</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50X50</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PLT MOR 60 MM</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NEUTRALIZAR</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4">
                  <a:txBody>
                    <a:bodyPr/>
                    <a:lstStyle/>
                    <a:p>
                      <a:pPr algn="ctr" rtl="0" fontAlgn="ctr"/>
                      <a:r>
                        <a:rPr lang="es-CL" sz="500" b="0" i="0" u="none" strike="noStrike">
                          <a:solidFill>
                            <a:srgbClr val="000000"/>
                          </a:solidFill>
                          <a:effectLst/>
                          <a:latin typeface="Arial" panose="020B0604020202020204" pitchFamily="34" charset="0"/>
                        </a:rPr>
                        <a:t>GRUPO BLANCO 01</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vMerge="1">
                  <a:txBody>
                    <a:bodyPr/>
                    <a:lstStyle/>
                    <a:p>
                      <a:endParaRPr lang="es-CL"/>
                    </a:p>
                  </a:txBody>
                  <a:tcPr/>
                </a:tc>
                <a:extLst>
                  <a:ext uri="{0D108BD9-81ED-4DB2-BD59-A6C34878D82A}">
                    <a16:rowId xmlns:a16="http://schemas.microsoft.com/office/drawing/2014/main" val="3895325639"/>
                  </a:ext>
                </a:extLst>
              </a:tr>
              <a:tr h="247763">
                <a:tc vMerge="1">
                  <a:txBody>
                    <a:bodyPr/>
                    <a:lstStyle/>
                    <a:p>
                      <a:endParaRPr lang="es-CL"/>
                    </a:p>
                  </a:txBody>
                  <a:tcPr/>
                </a:tc>
                <a:tc vMerge="1">
                  <a:txBody>
                    <a:bodyPr/>
                    <a:lstStyle/>
                    <a:p>
                      <a:endParaRPr lang="es-CL"/>
                    </a:p>
                  </a:txBody>
                  <a:tcPr/>
                </a:tc>
                <a:tc>
                  <a:txBody>
                    <a:bodyPr/>
                    <a:lstStyle/>
                    <a:p>
                      <a:pPr algn="ctr" rtl="0" fontAlgn="ctr"/>
                      <a:r>
                        <a:rPr lang="es-CL" sz="500" b="0" i="0" u="none" strike="noStrike">
                          <a:solidFill>
                            <a:srgbClr val="000000"/>
                          </a:solidFill>
                          <a:effectLst/>
                          <a:latin typeface="Arial" panose="020B0604020202020204" pitchFamily="34" charset="0"/>
                        </a:rPr>
                        <a:t>AC 619</a:t>
                      </a:r>
                    </a:p>
                  </a:txBody>
                  <a:tcPr marL="6475" marR="6475" marT="647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L" sz="500" b="0" i="0" u="none" strike="noStrike">
                          <a:solidFill>
                            <a:srgbClr val="000000"/>
                          </a:solidFill>
                          <a:effectLst/>
                          <a:latin typeface="Calibri" panose="020F0502020204030204" pitchFamily="34" charset="0"/>
                        </a:rPr>
                        <a:t>8168-3675</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 5 mt</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50X50</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PLT MOR 81 MM</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NEUTRALIZAR</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vMerge="1">
                  <a:txBody>
                    <a:bodyPr/>
                    <a:lstStyle/>
                    <a:p>
                      <a:endParaRPr lang="es-CL"/>
                    </a:p>
                  </a:txBody>
                  <a:tcPr/>
                </a:tc>
                <a:tc>
                  <a:txBody>
                    <a:bodyPr/>
                    <a:lstStyle/>
                    <a:p>
                      <a:pPr algn="ctr" rtl="0" fontAlgn="ctr"/>
                      <a:r>
                        <a:rPr lang="es-CL" sz="5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vMerge="1">
                  <a:txBody>
                    <a:bodyPr/>
                    <a:lstStyle/>
                    <a:p>
                      <a:endParaRPr lang="es-CL"/>
                    </a:p>
                  </a:txBody>
                  <a:tcPr/>
                </a:tc>
                <a:extLst>
                  <a:ext uri="{0D108BD9-81ED-4DB2-BD59-A6C34878D82A}">
                    <a16:rowId xmlns:a16="http://schemas.microsoft.com/office/drawing/2014/main" val="3466325202"/>
                  </a:ext>
                </a:extLst>
              </a:tr>
              <a:tr h="247763">
                <a:tc vMerge="1">
                  <a:txBody>
                    <a:bodyPr/>
                    <a:lstStyle/>
                    <a:p>
                      <a:endParaRPr lang="es-CL"/>
                    </a:p>
                  </a:txBody>
                  <a:tcPr/>
                </a:tc>
                <a:tc vMerge="1">
                  <a:txBody>
                    <a:bodyPr/>
                    <a:lstStyle/>
                    <a:p>
                      <a:endParaRPr lang="es-CL"/>
                    </a:p>
                  </a:txBody>
                  <a:tcPr/>
                </a:tc>
                <a:tc>
                  <a:txBody>
                    <a:bodyPr/>
                    <a:lstStyle/>
                    <a:p>
                      <a:pPr algn="ctr" rtl="0" fontAlgn="ctr"/>
                      <a:r>
                        <a:rPr lang="es-CL" sz="500" b="0" i="0" u="none" strike="noStrike">
                          <a:solidFill>
                            <a:srgbClr val="000000"/>
                          </a:solidFill>
                          <a:effectLst/>
                          <a:latin typeface="Arial" panose="020B0604020202020204" pitchFamily="34" charset="0"/>
                        </a:rPr>
                        <a:t>AC 620</a:t>
                      </a:r>
                    </a:p>
                  </a:txBody>
                  <a:tcPr marL="6475" marR="6475" marT="647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L" sz="500" b="0" i="0" u="none" strike="noStrike">
                          <a:solidFill>
                            <a:srgbClr val="000000"/>
                          </a:solidFill>
                          <a:effectLst/>
                          <a:latin typeface="Calibri" panose="020F0502020204030204" pitchFamily="34" charset="0"/>
                        </a:rPr>
                        <a:t>7842-3536</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 8 mt</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200X200</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COY ENY (4)</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NEUTRALIZAR</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vMerge="1">
                  <a:txBody>
                    <a:bodyPr/>
                    <a:lstStyle/>
                    <a:p>
                      <a:endParaRPr lang="es-CL"/>
                    </a:p>
                  </a:txBody>
                  <a:tcPr/>
                </a:tc>
                <a:tc>
                  <a:txBody>
                    <a:bodyPr/>
                    <a:lstStyle/>
                    <a:p>
                      <a:pPr algn="ctr" rtl="0" fontAlgn="ctr"/>
                      <a:r>
                        <a:rPr lang="es-CL" sz="5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vMerge="1">
                  <a:txBody>
                    <a:bodyPr/>
                    <a:lstStyle/>
                    <a:p>
                      <a:endParaRPr lang="es-CL"/>
                    </a:p>
                  </a:txBody>
                  <a:tcPr/>
                </a:tc>
                <a:extLst>
                  <a:ext uri="{0D108BD9-81ED-4DB2-BD59-A6C34878D82A}">
                    <a16:rowId xmlns:a16="http://schemas.microsoft.com/office/drawing/2014/main" val="4221699856"/>
                  </a:ext>
                </a:extLst>
              </a:tr>
              <a:tr h="247763">
                <a:tc vMerge="1">
                  <a:txBody>
                    <a:bodyPr/>
                    <a:lstStyle/>
                    <a:p>
                      <a:endParaRPr lang="es-CL"/>
                    </a:p>
                  </a:txBody>
                  <a:tcPr/>
                </a:tc>
                <a:tc vMerge="1">
                  <a:txBody>
                    <a:bodyPr/>
                    <a:lstStyle/>
                    <a:p>
                      <a:endParaRPr lang="es-CL"/>
                    </a:p>
                  </a:txBody>
                  <a:tcPr/>
                </a:tc>
                <a:tc>
                  <a:txBody>
                    <a:bodyPr/>
                    <a:lstStyle/>
                    <a:p>
                      <a:pPr algn="ctr" rtl="0" fontAlgn="ctr"/>
                      <a:r>
                        <a:rPr lang="es-CL" sz="500" b="0" i="0" u="none" strike="noStrike">
                          <a:solidFill>
                            <a:srgbClr val="000000"/>
                          </a:solidFill>
                          <a:effectLst/>
                          <a:latin typeface="Arial" panose="020B0604020202020204" pitchFamily="34" charset="0"/>
                        </a:rPr>
                        <a:t>AC 621</a:t>
                      </a:r>
                    </a:p>
                  </a:txBody>
                  <a:tcPr marL="6475" marR="6475" marT="647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L" sz="500" b="0" i="0" u="none" strike="noStrike">
                          <a:solidFill>
                            <a:srgbClr val="000000"/>
                          </a:solidFill>
                          <a:effectLst/>
                          <a:latin typeface="Calibri" panose="020F0502020204030204" pitchFamily="34" charset="0"/>
                        </a:rPr>
                        <a:t>7842-3536</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 8 mt</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50X50</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PLT MOT W (2)</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NEUTRALIZAR</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vMerge="1">
                  <a:txBody>
                    <a:bodyPr/>
                    <a:lstStyle/>
                    <a:p>
                      <a:endParaRPr lang="es-CL"/>
                    </a:p>
                  </a:txBody>
                  <a:tcPr/>
                </a:tc>
                <a:tc>
                  <a:txBody>
                    <a:bodyPr/>
                    <a:lstStyle/>
                    <a:p>
                      <a:pPr algn="ctr" rtl="0" fontAlgn="ctr"/>
                      <a:r>
                        <a:rPr lang="es-CL" sz="5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vMerge="1">
                  <a:txBody>
                    <a:bodyPr/>
                    <a:lstStyle/>
                    <a:p>
                      <a:endParaRPr lang="es-CL"/>
                    </a:p>
                  </a:txBody>
                  <a:tcPr/>
                </a:tc>
                <a:extLst>
                  <a:ext uri="{0D108BD9-81ED-4DB2-BD59-A6C34878D82A}">
                    <a16:rowId xmlns:a16="http://schemas.microsoft.com/office/drawing/2014/main" val="1904486805"/>
                  </a:ext>
                </a:extLst>
              </a:tr>
              <a:tr h="247763">
                <a:tc vMerge="1">
                  <a:txBody>
                    <a:bodyPr/>
                    <a:lstStyle/>
                    <a:p>
                      <a:endParaRPr lang="es-CL"/>
                    </a:p>
                  </a:txBody>
                  <a:tcPr/>
                </a:tc>
                <a:tc vMerge="1">
                  <a:txBody>
                    <a:bodyPr/>
                    <a:lstStyle/>
                    <a:p>
                      <a:endParaRPr lang="es-CL"/>
                    </a:p>
                  </a:txBody>
                  <a:tcPr/>
                </a:tc>
                <a:tc>
                  <a:txBody>
                    <a:bodyPr/>
                    <a:lstStyle/>
                    <a:p>
                      <a:pPr algn="ctr" rtl="0" fontAlgn="ctr"/>
                      <a:r>
                        <a:rPr lang="es-CL" sz="500" b="0" i="0" u="none" strike="noStrike">
                          <a:solidFill>
                            <a:srgbClr val="000000"/>
                          </a:solidFill>
                          <a:effectLst/>
                          <a:latin typeface="Arial" panose="020B0604020202020204" pitchFamily="34" charset="0"/>
                        </a:rPr>
                        <a:t>AC 609</a:t>
                      </a:r>
                    </a:p>
                  </a:txBody>
                  <a:tcPr marL="6475" marR="6475" marT="647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L" sz="500" b="0" i="0" u="none" strike="noStrike">
                          <a:solidFill>
                            <a:srgbClr val="000000"/>
                          </a:solidFill>
                          <a:effectLst/>
                          <a:latin typeface="Calibri" panose="020F0502020204030204" pitchFamily="34" charset="0"/>
                        </a:rPr>
                        <a:t>8219-4055</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18 mt</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200X200</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COY ENY (3)</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NEUTRALIZAR</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X</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vMerge="1">
                  <a:txBody>
                    <a:bodyPr/>
                    <a:lstStyle/>
                    <a:p>
                      <a:endParaRPr lang="es-CL"/>
                    </a:p>
                  </a:txBody>
                  <a:tcPr/>
                </a:tc>
                <a:extLst>
                  <a:ext uri="{0D108BD9-81ED-4DB2-BD59-A6C34878D82A}">
                    <a16:rowId xmlns:a16="http://schemas.microsoft.com/office/drawing/2014/main" val="63479666"/>
                  </a:ext>
                </a:extLst>
              </a:tr>
              <a:tr h="247763">
                <a:tc vMerge="1">
                  <a:txBody>
                    <a:bodyPr/>
                    <a:lstStyle/>
                    <a:p>
                      <a:endParaRPr lang="es-CL"/>
                    </a:p>
                  </a:txBody>
                  <a:tcPr/>
                </a:tc>
                <a:tc vMerge="1">
                  <a:txBody>
                    <a:bodyPr/>
                    <a:lstStyle/>
                    <a:p>
                      <a:endParaRPr lang="es-CL"/>
                    </a:p>
                  </a:txBody>
                  <a:tcPr/>
                </a:tc>
                <a:tc>
                  <a:txBody>
                    <a:bodyPr/>
                    <a:lstStyle/>
                    <a:p>
                      <a:pPr algn="ctr" rtl="0" fontAlgn="ctr"/>
                      <a:r>
                        <a:rPr lang="es-CL" sz="500" b="0" i="0" u="none" strike="noStrike">
                          <a:solidFill>
                            <a:srgbClr val="000000"/>
                          </a:solidFill>
                          <a:effectLst/>
                          <a:latin typeface="Arial" panose="020B0604020202020204" pitchFamily="34" charset="0"/>
                        </a:rPr>
                        <a:t>AC 610</a:t>
                      </a:r>
                    </a:p>
                  </a:txBody>
                  <a:tcPr marL="6475" marR="6475" marT="647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L" sz="500" b="0" i="0" u="none" strike="noStrike">
                          <a:solidFill>
                            <a:srgbClr val="000000"/>
                          </a:solidFill>
                          <a:effectLst/>
                          <a:latin typeface="Calibri" panose="020F0502020204030204" pitchFamily="34" charset="0"/>
                        </a:rPr>
                        <a:t>8324-4015</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11 mt</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 50X50</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PLT MOR 60 MM</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INTERDICTAR</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X</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endParaRPr lang="es-CL" sz="800" b="0" i="0" u="none" strike="noStrike">
                        <a:solidFill>
                          <a:srgbClr val="000000"/>
                        </a:solidFill>
                        <a:effectLst/>
                        <a:latin typeface="Calibri" panose="020F0502020204030204" pitchFamily="34" charset="0"/>
                      </a:endParaRPr>
                    </a:p>
                  </a:txBody>
                  <a:tcPr marL="6475" marR="6475" marT="647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vMerge="1">
                  <a:txBody>
                    <a:bodyPr/>
                    <a:lstStyle/>
                    <a:p>
                      <a:endParaRPr lang="es-CL"/>
                    </a:p>
                  </a:txBody>
                  <a:tcPr/>
                </a:tc>
                <a:extLst>
                  <a:ext uri="{0D108BD9-81ED-4DB2-BD59-A6C34878D82A}">
                    <a16:rowId xmlns:a16="http://schemas.microsoft.com/office/drawing/2014/main" val="3142305990"/>
                  </a:ext>
                </a:extLst>
              </a:tr>
              <a:tr h="247763">
                <a:tc vMerge="1">
                  <a:txBody>
                    <a:bodyPr/>
                    <a:lstStyle/>
                    <a:p>
                      <a:endParaRPr lang="es-CL"/>
                    </a:p>
                  </a:txBody>
                  <a:tcPr/>
                </a:tc>
                <a:tc vMerge="1">
                  <a:txBody>
                    <a:bodyPr/>
                    <a:lstStyle/>
                    <a:p>
                      <a:endParaRPr lang="es-CL"/>
                    </a:p>
                  </a:txBody>
                  <a:tcPr/>
                </a:tc>
                <a:tc>
                  <a:txBody>
                    <a:bodyPr/>
                    <a:lstStyle/>
                    <a:p>
                      <a:pPr algn="ctr" rtl="0" fontAlgn="ctr"/>
                      <a:r>
                        <a:rPr lang="es-CL" sz="500" b="0" i="0" u="none" strike="noStrike">
                          <a:solidFill>
                            <a:srgbClr val="000000"/>
                          </a:solidFill>
                          <a:effectLst/>
                          <a:latin typeface="Arial" panose="020B0604020202020204" pitchFamily="34" charset="0"/>
                        </a:rPr>
                        <a:t>AC 613</a:t>
                      </a:r>
                    </a:p>
                  </a:txBody>
                  <a:tcPr marL="6475" marR="6475" marT="647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L" sz="500" b="0" i="0" u="none" strike="noStrike">
                          <a:solidFill>
                            <a:srgbClr val="000000"/>
                          </a:solidFill>
                          <a:effectLst/>
                          <a:latin typeface="Calibri" panose="020F0502020204030204" pitchFamily="34" charset="0"/>
                        </a:rPr>
                        <a:t>8219-4055</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18 mt</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50X50</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MI-17</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NEUTRALIZAR</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rtl="0" fontAlgn="ctr"/>
                      <a:r>
                        <a:rPr lang="es-CL" sz="5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X</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vMerge="1">
                  <a:txBody>
                    <a:bodyPr/>
                    <a:lstStyle/>
                    <a:p>
                      <a:endParaRPr lang="es-CL"/>
                    </a:p>
                  </a:txBody>
                  <a:tcPr/>
                </a:tc>
                <a:extLst>
                  <a:ext uri="{0D108BD9-81ED-4DB2-BD59-A6C34878D82A}">
                    <a16:rowId xmlns:a16="http://schemas.microsoft.com/office/drawing/2014/main" val="2232477618"/>
                  </a:ext>
                </a:extLst>
              </a:tr>
              <a:tr h="258536">
                <a:tc vMerge="1">
                  <a:txBody>
                    <a:bodyPr/>
                    <a:lstStyle/>
                    <a:p>
                      <a:endParaRPr lang="es-CL"/>
                    </a:p>
                  </a:txBody>
                  <a:tcPr/>
                </a:tc>
                <a:tc vMerge="1">
                  <a:txBody>
                    <a:bodyPr/>
                    <a:lstStyle/>
                    <a:p>
                      <a:endParaRPr lang="es-CL"/>
                    </a:p>
                  </a:txBody>
                  <a:tcPr/>
                </a:tc>
                <a:tc>
                  <a:txBody>
                    <a:bodyPr/>
                    <a:lstStyle/>
                    <a:p>
                      <a:pPr algn="ctr" rtl="0" fontAlgn="ctr"/>
                      <a:r>
                        <a:rPr lang="es-CL" sz="500" b="0" i="0" u="none" strike="noStrike">
                          <a:solidFill>
                            <a:srgbClr val="000000"/>
                          </a:solidFill>
                          <a:effectLst/>
                          <a:latin typeface="Arial" panose="020B0604020202020204" pitchFamily="34" charset="0"/>
                        </a:rPr>
                        <a:t>AC 614</a:t>
                      </a:r>
                    </a:p>
                  </a:txBody>
                  <a:tcPr marL="6475" marR="6475" marT="647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CL" sz="500" b="0" i="0" u="none" strike="noStrike">
                          <a:solidFill>
                            <a:srgbClr val="000000"/>
                          </a:solidFill>
                          <a:effectLst/>
                          <a:latin typeface="Calibri" panose="020F0502020204030204" pitchFamily="34" charset="0"/>
                        </a:rPr>
                        <a:t>8219-4055</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18 mt</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100X50</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P-3B ORION</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NEUTRALIZAR</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rtl="0" fontAlgn="ctr"/>
                      <a:r>
                        <a:rPr lang="es-CL" sz="5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X</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L" sz="12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vMerge="1">
                  <a:txBody>
                    <a:bodyPr/>
                    <a:lstStyle/>
                    <a:p>
                      <a:endParaRPr lang="es-CL"/>
                    </a:p>
                  </a:txBody>
                  <a:tcPr/>
                </a:tc>
                <a:extLst>
                  <a:ext uri="{0D108BD9-81ED-4DB2-BD59-A6C34878D82A}">
                    <a16:rowId xmlns:a16="http://schemas.microsoft.com/office/drawing/2014/main" val="2414404086"/>
                  </a:ext>
                </a:extLst>
              </a:tr>
              <a:tr h="172357">
                <a:tc vMerge="1">
                  <a:txBody>
                    <a:bodyPr/>
                    <a:lstStyle/>
                    <a:p>
                      <a:endParaRPr lang="es-CL"/>
                    </a:p>
                  </a:txBody>
                  <a:tcPr/>
                </a:tc>
                <a:tc vMerge="1">
                  <a:txBody>
                    <a:bodyPr/>
                    <a:lstStyle/>
                    <a:p>
                      <a:endParaRPr lang="es-CL"/>
                    </a:p>
                  </a:txBody>
                  <a:tcPr/>
                </a:tc>
                <a:tc>
                  <a:txBody>
                    <a:bodyPr/>
                    <a:lstStyle/>
                    <a:p>
                      <a:pPr algn="ctr" rtl="0" fontAlgn="ctr"/>
                      <a:r>
                        <a:rPr lang="es-CL" sz="500" b="0" i="0" u="none" strike="noStrike">
                          <a:solidFill>
                            <a:srgbClr val="000000"/>
                          </a:solidFill>
                          <a:effectLst/>
                          <a:latin typeface="Arial" panose="020B0604020202020204" pitchFamily="34" charset="0"/>
                        </a:rPr>
                        <a:t>TAI 3</a:t>
                      </a:r>
                    </a:p>
                  </a:txBody>
                  <a:tcPr marL="6475" marR="6475" marT="647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L" sz="500" b="0" i="0" u="none" strike="noStrike">
                          <a:solidFill>
                            <a:srgbClr val="000000"/>
                          </a:solidFill>
                          <a:effectLst/>
                          <a:latin typeface="Calibri" panose="020F0502020204030204" pitchFamily="34" charset="0"/>
                        </a:rPr>
                        <a:t>8125-3358</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18 MTS</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200X200</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AA RN3</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INTERDICTAR</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rtl="0" fontAlgn="ctr"/>
                      <a:r>
                        <a:rPr lang="es-CL" sz="500" b="0" i="0" u="none" strike="noStrike">
                          <a:solidFill>
                            <a:srgbClr val="000000"/>
                          </a:solidFill>
                          <a:effectLst/>
                          <a:latin typeface="Arial" panose="020B0604020202020204" pitchFamily="34" charset="0"/>
                        </a:rPr>
                        <a:t> </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X</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s-CL" sz="800" b="0" i="0" u="none" strike="noStrike">
                          <a:solidFill>
                            <a:srgbClr val="000000"/>
                          </a:solidFill>
                          <a:effectLst/>
                          <a:latin typeface="Calibri" panose="020F0502020204030204" pitchFamily="34" charset="0"/>
                        </a:rPr>
                        <a:t> </a:t>
                      </a:r>
                    </a:p>
                  </a:txBody>
                  <a:tcPr marL="6475" marR="6475" marT="647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L" sz="800" b="0" i="0" u="none" strike="noStrike">
                          <a:solidFill>
                            <a:srgbClr val="000000"/>
                          </a:solidFill>
                          <a:effectLst/>
                          <a:latin typeface="Calibri" panose="020F0502020204030204" pitchFamily="34" charset="0"/>
                        </a:rPr>
                        <a:t> </a:t>
                      </a:r>
                    </a:p>
                  </a:txBody>
                  <a:tcPr marL="6475" marR="6475" marT="647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s-CL" sz="800" b="0" i="0" u="none" strike="noStrike">
                          <a:solidFill>
                            <a:srgbClr val="000000"/>
                          </a:solidFill>
                          <a:effectLst/>
                          <a:latin typeface="Calibri" panose="020F0502020204030204" pitchFamily="34" charset="0"/>
                        </a:rPr>
                        <a:t>FASE 3</a:t>
                      </a:r>
                    </a:p>
                  </a:txBody>
                  <a:tcPr marL="6475" marR="6475" marT="647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33199701"/>
                  </a:ext>
                </a:extLst>
              </a:tr>
              <a:tr h="172357">
                <a:tc vMerge="1">
                  <a:txBody>
                    <a:bodyPr/>
                    <a:lstStyle/>
                    <a:p>
                      <a:endParaRPr lang="es-CL"/>
                    </a:p>
                  </a:txBody>
                  <a:tcPr/>
                </a:tc>
                <a:tc vMerge="1">
                  <a:txBody>
                    <a:bodyPr/>
                    <a:lstStyle/>
                    <a:p>
                      <a:endParaRPr lang="es-CL"/>
                    </a:p>
                  </a:txBody>
                  <a:tcPr/>
                </a:tc>
                <a:tc>
                  <a:txBody>
                    <a:bodyPr/>
                    <a:lstStyle/>
                    <a:p>
                      <a:pPr algn="ctr" rtl="0" fontAlgn="ctr"/>
                      <a:r>
                        <a:rPr lang="es-CL" sz="500" b="0" i="0" u="none" strike="noStrike">
                          <a:solidFill>
                            <a:srgbClr val="000000"/>
                          </a:solidFill>
                          <a:effectLst/>
                          <a:latin typeface="Arial" panose="020B0604020202020204" pitchFamily="34" charset="0"/>
                        </a:rPr>
                        <a:t>TAI 4</a:t>
                      </a:r>
                    </a:p>
                  </a:txBody>
                  <a:tcPr marL="6475" marR="6475" marT="647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L" sz="500" b="0" i="0" u="none" strike="noStrike">
                          <a:solidFill>
                            <a:srgbClr val="000000"/>
                          </a:solidFill>
                          <a:effectLst/>
                          <a:latin typeface="Calibri" panose="020F0502020204030204" pitchFamily="34" charset="0"/>
                        </a:rPr>
                        <a:t>7930-4732</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7 MTS</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300X300</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AA RN3</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INTERDICTAR</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s-CL" sz="800" b="0" i="0" u="none" strike="noStrike">
                          <a:solidFill>
                            <a:srgbClr val="000000"/>
                          </a:solidFill>
                          <a:effectLst/>
                          <a:latin typeface="Calibri" panose="020F0502020204030204" pitchFamily="34" charset="0"/>
                        </a:rPr>
                        <a:t> </a:t>
                      </a:r>
                    </a:p>
                  </a:txBody>
                  <a:tcPr marL="6475" marR="6475" marT="647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L" sz="500" b="0" i="0" u="none" strike="noStrike">
                          <a:solidFill>
                            <a:srgbClr val="000000"/>
                          </a:solidFill>
                          <a:effectLst/>
                          <a:latin typeface="Arial" panose="020B0604020202020204" pitchFamily="34" charset="0"/>
                        </a:rPr>
                        <a:t>X</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s-CL" sz="800" b="0" i="0" u="none" strike="noStrike">
                          <a:solidFill>
                            <a:srgbClr val="000000"/>
                          </a:solidFill>
                          <a:effectLst/>
                          <a:latin typeface="Calibri" panose="020F0502020204030204" pitchFamily="34" charset="0"/>
                        </a:rPr>
                        <a:t> </a:t>
                      </a:r>
                    </a:p>
                  </a:txBody>
                  <a:tcPr marL="6475" marR="6475" marT="647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L" sz="800" b="0" i="0" u="none" strike="noStrike">
                          <a:solidFill>
                            <a:srgbClr val="000000"/>
                          </a:solidFill>
                          <a:effectLst/>
                          <a:latin typeface="Calibri" panose="020F0502020204030204" pitchFamily="34" charset="0"/>
                        </a:rPr>
                        <a:t> </a:t>
                      </a:r>
                    </a:p>
                  </a:txBody>
                  <a:tcPr marL="6475" marR="6475" marT="647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L"/>
                    </a:p>
                  </a:txBody>
                  <a:tcPr/>
                </a:tc>
                <a:extLst>
                  <a:ext uri="{0D108BD9-81ED-4DB2-BD59-A6C34878D82A}">
                    <a16:rowId xmlns:a16="http://schemas.microsoft.com/office/drawing/2014/main" val="3243586337"/>
                  </a:ext>
                </a:extLst>
              </a:tr>
              <a:tr h="183129">
                <a:tc vMerge="1">
                  <a:txBody>
                    <a:bodyPr/>
                    <a:lstStyle/>
                    <a:p>
                      <a:endParaRPr lang="es-CL"/>
                    </a:p>
                  </a:txBody>
                  <a:tcPr/>
                </a:tc>
                <a:tc vMerge="1">
                  <a:txBody>
                    <a:bodyPr/>
                    <a:lstStyle/>
                    <a:p>
                      <a:endParaRPr lang="es-CL"/>
                    </a:p>
                  </a:txBody>
                  <a:tcPr/>
                </a:tc>
                <a:tc>
                  <a:txBody>
                    <a:bodyPr/>
                    <a:lstStyle/>
                    <a:p>
                      <a:pPr algn="ctr" rtl="0" fontAlgn="ctr"/>
                      <a:r>
                        <a:rPr lang="es-CL" sz="500" b="0" i="0" u="none" strike="noStrike">
                          <a:solidFill>
                            <a:srgbClr val="000000"/>
                          </a:solidFill>
                          <a:effectLst/>
                          <a:latin typeface="Arial" panose="020B0604020202020204" pitchFamily="34" charset="0"/>
                        </a:rPr>
                        <a:t>TAI 5</a:t>
                      </a:r>
                    </a:p>
                  </a:txBody>
                  <a:tcPr marL="6475" marR="6475" marT="647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CL" sz="500" b="0" i="0" u="none" strike="noStrike">
                          <a:solidFill>
                            <a:srgbClr val="000000"/>
                          </a:solidFill>
                          <a:effectLst/>
                          <a:latin typeface="Calibri" panose="020F0502020204030204" pitchFamily="34" charset="0"/>
                        </a:rPr>
                        <a:t>6895-4080</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 18 MTS</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300X300</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AA 6</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L" sz="500" b="0" i="0" u="none" strike="noStrike">
                          <a:solidFill>
                            <a:srgbClr val="000000"/>
                          </a:solidFill>
                          <a:effectLst/>
                          <a:latin typeface="Arial" panose="020B0604020202020204" pitchFamily="34" charset="0"/>
                        </a:rPr>
                        <a:t>INTERDICTAR</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fontAlgn="b"/>
                      <a:r>
                        <a:rPr lang="es-CL" sz="800" b="0" i="0" u="none" strike="noStrike">
                          <a:solidFill>
                            <a:srgbClr val="000000"/>
                          </a:solidFill>
                          <a:effectLst/>
                          <a:latin typeface="Calibri" panose="020F0502020204030204" pitchFamily="34" charset="0"/>
                        </a:rPr>
                        <a:t> </a:t>
                      </a:r>
                    </a:p>
                  </a:txBody>
                  <a:tcPr marL="6475" marR="6475" marT="647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es-CL" sz="500" b="0" i="0" u="none" strike="noStrike">
                          <a:solidFill>
                            <a:srgbClr val="000000"/>
                          </a:solidFill>
                          <a:effectLst/>
                          <a:latin typeface="Arial" panose="020B0604020202020204" pitchFamily="34" charset="0"/>
                        </a:rPr>
                        <a:t>X</a:t>
                      </a:r>
                    </a:p>
                  </a:txBody>
                  <a:tcPr marL="6475" marR="6475" marT="647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fontAlgn="b"/>
                      <a:r>
                        <a:rPr lang="es-CL" sz="800" b="0" i="0" u="none" strike="noStrike">
                          <a:solidFill>
                            <a:srgbClr val="000000"/>
                          </a:solidFill>
                          <a:effectLst/>
                          <a:latin typeface="Calibri" panose="020F0502020204030204" pitchFamily="34" charset="0"/>
                        </a:rPr>
                        <a:t> </a:t>
                      </a:r>
                    </a:p>
                  </a:txBody>
                  <a:tcPr marL="6475" marR="6475" marT="647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s-CL" sz="800" b="0" i="0" u="none" strike="noStrike" dirty="0">
                          <a:solidFill>
                            <a:srgbClr val="000000"/>
                          </a:solidFill>
                          <a:effectLst/>
                          <a:latin typeface="Calibri" panose="020F0502020204030204" pitchFamily="34" charset="0"/>
                        </a:rPr>
                        <a:t> </a:t>
                      </a:r>
                    </a:p>
                  </a:txBody>
                  <a:tcPr marL="6475" marR="6475" marT="647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CL"/>
                    </a:p>
                  </a:txBody>
                  <a:tcPr/>
                </a:tc>
                <a:extLst>
                  <a:ext uri="{0D108BD9-81ED-4DB2-BD59-A6C34878D82A}">
                    <a16:rowId xmlns:a16="http://schemas.microsoft.com/office/drawing/2014/main" val="3268813035"/>
                  </a:ext>
                </a:extLst>
              </a:tr>
            </a:tbl>
          </a:graphicData>
        </a:graphic>
      </p:graphicFrame>
    </p:spTree>
    <p:extLst>
      <p:ext uri="{BB962C8B-B14F-4D97-AF65-F5344CB8AC3E}">
        <p14:creationId xmlns:p14="http://schemas.microsoft.com/office/powerpoint/2010/main" val="40840290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3">
            <a:extLst>
              <a:ext uri="{FF2B5EF4-FFF2-40B4-BE49-F238E27FC236}">
                <a16:creationId xmlns:a16="http://schemas.microsoft.com/office/drawing/2014/main" id="{22E1DF76-8A2B-1209-C347-E4F352B2EE0D}"/>
              </a:ext>
            </a:extLst>
          </p:cNvPr>
          <p:cNvGraphicFramePr>
            <a:graphicFrameLocks noGrp="1"/>
          </p:cNvGraphicFramePr>
          <p:nvPr>
            <p:extLst>
              <p:ext uri="{D42A27DB-BD31-4B8C-83A1-F6EECF244321}">
                <p14:modId xmlns:p14="http://schemas.microsoft.com/office/powerpoint/2010/main" val="1364826706"/>
              </p:ext>
            </p:extLst>
          </p:nvPr>
        </p:nvGraphicFramePr>
        <p:xfrm>
          <a:off x="103089" y="2397866"/>
          <a:ext cx="11955561" cy="4345537"/>
        </p:xfrm>
        <a:graphic>
          <a:graphicData uri="http://schemas.openxmlformats.org/drawingml/2006/table">
            <a:tbl>
              <a:tblPr firstRow="1" bandRow="1">
                <a:tableStyleId>{C083E6E3-FA7D-4D7B-A595-EF9225AFEA82}</a:tableStyleId>
              </a:tblPr>
              <a:tblGrid>
                <a:gridCol w="633669">
                  <a:extLst>
                    <a:ext uri="{9D8B030D-6E8A-4147-A177-3AD203B41FA5}">
                      <a16:colId xmlns:a16="http://schemas.microsoft.com/office/drawing/2014/main" val="20000"/>
                    </a:ext>
                  </a:extLst>
                </a:gridCol>
                <a:gridCol w="2471737">
                  <a:extLst>
                    <a:ext uri="{9D8B030D-6E8A-4147-A177-3AD203B41FA5}">
                      <a16:colId xmlns:a16="http://schemas.microsoft.com/office/drawing/2014/main" val="20001"/>
                    </a:ext>
                  </a:extLst>
                </a:gridCol>
                <a:gridCol w="2820830">
                  <a:extLst>
                    <a:ext uri="{9D8B030D-6E8A-4147-A177-3AD203B41FA5}">
                      <a16:colId xmlns:a16="http://schemas.microsoft.com/office/drawing/2014/main" val="20002"/>
                    </a:ext>
                  </a:extLst>
                </a:gridCol>
                <a:gridCol w="4629150">
                  <a:extLst>
                    <a:ext uri="{9D8B030D-6E8A-4147-A177-3AD203B41FA5}">
                      <a16:colId xmlns:a16="http://schemas.microsoft.com/office/drawing/2014/main" val="20003"/>
                    </a:ext>
                  </a:extLst>
                </a:gridCol>
                <a:gridCol w="1400175">
                  <a:extLst>
                    <a:ext uri="{9D8B030D-6E8A-4147-A177-3AD203B41FA5}">
                      <a16:colId xmlns:a16="http://schemas.microsoft.com/office/drawing/2014/main" val="20004"/>
                    </a:ext>
                  </a:extLst>
                </a:gridCol>
              </a:tblGrid>
              <a:tr h="371337">
                <a:tc gridSpan="5">
                  <a:txBody>
                    <a:bodyPr/>
                    <a:lstStyle/>
                    <a:p>
                      <a:pPr algn="ctr"/>
                      <a:r>
                        <a:rPr lang="en-US" sz="1400" dirty="0"/>
                        <a:t>Decision Support Matrix</a:t>
                      </a:r>
                      <a:r>
                        <a:rPr lang="en-US" sz="1400" baseline="0" dirty="0"/>
                        <a:t> </a:t>
                      </a:r>
                      <a:endParaRPr lang="en-US" sz="1400" dirty="0"/>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endParaRPr lang="en-US" dirty="0"/>
                    </a:p>
                  </a:txBody>
                  <a:tcPr/>
                </a:tc>
                <a:tc hMerge="1">
                  <a:txBody>
                    <a:bodyPr/>
                    <a:lstStyle/>
                    <a:p>
                      <a:pPr algn="ctr"/>
                      <a:endParaRPr lang="en-US" dirty="0"/>
                    </a:p>
                  </a:txBody>
                  <a:tcPr/>
                </a:tc>
                <a:tc hMerge="1">
                  <a:txBody>
                    <a:bodyPr/>
                    <a:lstStyle/>
                    <a:p>
                      <a:pPr algn="ctr"/>
                      <a:endParaRPr lang="en-US" dirty="0"/>
                    </a:p>
                  </a:txBody>
                  <a:tcPr/>
                </a:tc>
                <a:tc hMerge="1">
                  <a:txBody>
                    <a:bodyPr/>
                    <a:lstStyle/>
                    <a:p>
                      <a:pPr algn="ctr"/>
                      <a:endParaRPr lang="en-US" dirty="0"/>
                    </a:p>
                  </a:txBody>
                  <a:tcPr/>
                </a:tc>
                <a:extLst>
                  <a:ext uri="{0D108BD9-81ED-4DB2-BD59-A6C34878D82A}">
                    <a16:rowId xmlns:a16="http://schemas.microsoft.com/office/drawing/2014/main" val="10000"/>
                  </a:ext>
                </a:extLst>
              </a:tr>
              <a:tr h="465166">
                <a:tc>
                  <a:txBody>
                    <a:bodyPr/>
                    <a:lstStyle/>
                    <a:p>
                      <a:pPr algn="ctr"/>
                      <a:r>
                        <a:rPr lang="en-US" sz="1100" b="1" dirty="0"/>
                        <a:t>DP</a:t>
                      </a:r>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b="1" dirty="0"/>
                        <a:t>Decision</a:t>
                      </a:r>
                      <a:r>
                        <a:rPr lang="en-US" sz="1100" b="1" baseline="0" dirty="0"/>
                        <a:t> </a:t>
                      </a:r>
                      <a:endParaRPr lang="en-US" sz="1100" b="1" dirty="0"/>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b="1" dirty="0"/>
                        <a:t>Criteria</a:t>
                      </a:r>
                      <a:r>
                        <a:rPr lang="en-US" sz="1100" b="1" baseline="0" dirty="0"/>
                        <a:t> / Conditions (CCIR)</a:t>
                      </a:r>
                      <a:endParaRPr lang="en-US" sz="1100" b="1" dirty="0"/>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b="1" dirty="0"/>
                        <a:t>Action</a:t>
                      </a:r>
                      <a:r>
                        <a:rPr lang="en-US" sz="1100" b="1" baseline="0" dirty="0"/>
                        <a:t> </a:t>
                      </a:r>
                      <a:endParaRPr lang="en-US" sz="1100" b="1" dirty="0"/>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100" b="1" dirty="0"/>
                        <a:t>Approving</a:t>
                      </a:r>
                      <a:r>
                        <a:rPr lang="en-US" sz="1100" b="1" baseline="0" dirty="0"/>
                        <a:t> Authority</a:t>
                      </a:r>
                      <a:endParaRPr lang="en-US" sz="1100" b="1" dirty="0"/>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7867">
                <a:tc>
                  <a:txBody>
                    <a:bodyPr/>
                    <a:lstStyle/>
                    <a:p>
                      <a:endParaRPr lang="en-US" sz="900" dirty="0"/>
                    </a:p>
                  </a:txBody>
                  <a:tcPr marL="68587" marR="68587" marT="34292" marB="3429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l">
                        <a:buFont typeface="+mj-lt"/>
                        <a:buNone/>
                      </a:pPr>
                      <a:r>
                        <a:rPr lang="en-US" sz="1200" dirty="0"/>
                        <a:t>PH 1: </a:t>
                      </a:r>
                      <a:r>
                        <a:rPr lang="en-US" sz="1200" dirty="0" err="1"/>
                        <a:t>Confirmación</a:t>
                      </a:r>
                      <a:r>
                        <a:rPr lang="en-US" sz="1200" dirty="0"/>
                        <a:t> de HPT</a:t>
                      </a:r>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200" b="1" i="1" baseline="0" dirty="0"/>
                        <a:t>SÍ</a:t>
                      </a:r>
                      <a:r>
                        <a:rPr lang="en-US" sz="1200" b="0" i="1" baseline="0" dirty="0"/>
                        <a:t>//IF</a:t>
                      </a:r>
                      <a:r>
                        <a:rPr lang="en-US" sz="1200" b="0" baseline="0" dirty="0"/>
                        <a:t>: ¿No se ha </a:t>
                      </a:r>
                      <a:r>
                        <a:rPr lang="en-US" sz="1200" b="0" baseline="0" dirty="0" err="1"/>
                        <a:t>podido</a:t>
                      </a:r>
                      <a:r>
                        <a:rPr lang="en-US" sz="1200" b="0" baseline="0" dirty="0"/>
                        <a:t> </a:t>
                      </a:r>
                      <a:r>
                        <a:rPr lang="en-US" sz="1200" b="0" baseline="0" dirty="0" err="1"/>
                        <a:t>confirmar</a:t>
                      </a:r>
                      <a:r>
                        <a:rPr lang="en-US" sz="1200" b="0" baseline="0" dirty="0"/>
                        <a:t> </a:t>
                      </a:r>
                      <a:r>
                        <a:rPr lang="en-US" sz="1200" b="0" baseline="0" dirty="0" err="1"/>
                        <a:t>el</a:t>
                      </a:r>
                      <a:r>
                        <a:rPr lang="en-US" sz="1200" b="0" baseline="0" dirty="0"/>
                        <a:t> panorama </a:t>
                      </a:r>
                      <a:r>
                        <a:rPr lang="en-US" sz="1200" b="0" baseline="0" dirty="0" err="1"/>
                        <a:t>táctico</a:t>
                      </a:r>
                      <a:r>
                        <a:rPr lang="en-US" sz="1200" b="0" baseline="0" dirty="0"/>
                        <a:t> en OBJ Bravo?</a:t>
                      </a:r>
                      <a:endParaRPr lang="en-US" sz="1200" b="0" dirty="0"/>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r>
                        <a:rPr lang="en-US" sz="1200" b="1" i="1" dirty="0"/>
                        <a:t>ENTONCES</a:t>
                      </a:r>
                      <a:r>
                        <a:rPr lang="en-US" sz="1200" b="0" i="1" dirty="0"/>
                        <a:t>//THEN</a:t>
                      </a:r>
                      <a:r>
                        <a:rPr lang="en-US" sz="1200" b="1" i="1" dirty="0"/>
                        <a:t>: </a:t>
                      </a:r>
                      <a:r>
                        <a:rPr lang="en-US" sz="1200" b="0" i="1" dirty="0" err="1"/>
                        <a:t>mantener</a:t>
                      </a:r>
                      <a:r>
                        <a:rPr lang="en-US" sz="1200" b="0" i="1" dirty="0"/>
                        <a:t> </a:t>
                      </a:r>
                      <a:r>
                        <a:rPr lang="en-US" sz="1200" b="0" i="1" dirty="0" err="1"/>
                        <a:t>despliegue</a:t>
                      </a:r>
                      <a:r>
                        <a:rPr lang="en-US" sz="1200" b="0" i="1" dirty="0"/>
                        <a:t>, solicitor </a:t>
                      </a:r>
                      <a:r>
                        <a:rPr lang="en-US" sz="1200" b="0" i="1" dirty="0" err="1"/>
                        <a:t>exploración</a:t>
                      </a:r>
                      <a:r>
                        <a:rPr lang="en-US" sz="1200" b="0" i="1" dirty="0"/>
                        <a:t> </a:t>
                      </a:r>
                      <a:r>
                        <a:rPr lang="en-US" sz="1200" b="0" i="1" dirty="0" err="1"/>
                        <a:t>aérea</a:t>
                      </a:r>
                      <a:r>
                        <a:rPr lang="en-US" sz="1200" b="0" i="1" dirty="0"/>
                        <a:t> para </a:t>
                      </a:r>
                      <a:r>
                        <a:rPr lang="en-US" sz="1200" b="0" i="1" dirty="0" err="1"/>
                        <a:t>confirmación</a:t>
                      </a:r>
                      <a:r>
                        <a:rPr lang="en-US" sz="1200" b="0" i="1" dirty="0"/>
                        <a:t> de </a:t>
                      </a:r>
                      <a:r>
                        <a:rPr lang="en-US" sz="1200" b="0" i="1" dirty="0" err="1"/>
                        <a:t>amenaza</a:t>
                      </a:r>
                      <a:r>
                        <a:rPr lang="en-US" sz="1200" b="0" i="1" dirty="0"/>
                        <a:t> en OBJ. Bravo</a:t>
                      </a:r>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dirty="0"/>
                        <a:t>Co ATF</a:t>
                      </a:r>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0002"/>
                  </a:ext>
                </a:extLst>
              </a:tr>
              <a:tr h="377186">
                <a:tc>
                  <a:txBody>
                    <a:bodyPr/>
                    <a:lstStyle/>
                    <a:p>
                      <a:endParaRPr lang="en-US" sz="900" dirty="0"/>
                    </a:p>
                  </a:txBody>
                  <a:tcPr marL="68587" marR="68587" marT="34292" marB="3429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l">
                        <a:buFont typeface="+mj-lt"/>
                        <a:buNone/>
                      </a:pPr>
                      <a:r>
                        <a:rPr lang="en-US" sz="1200" dirty="0"/>
                        <a:t>PH 1: </a:t>
                      </a:r>
                      <a:r>
                        <a:rPr lang="en-US" sz="1200" dirty="0" err="1"/>
                        <a:t>Neutralización</a:t>
                      </a:r>
                      <a:r>
                        <a:rPr lang="en-US" sz="1200" dirty="0"/>
                        <a:t> de HPT </a:t>
                      </a:r>
                      <a:r>
                        <a:rPr lang="en-US" sz="1200" dirty="0" err="1"/>
                        <a:t>previo</a:t>
                      </a:r>
                      <a:r>
                        <a:rPr lang="en-US" sz="1200" dirty="0"/>
                        <a:t> H</a:t>
                      </a:r>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200" b="1" i="1" baseline="0" dirty="0"/>
                        <a:t>SÍ</a:t>
                      </a:r>
                      <a:r>
                        <a:rPr lang="en-US" sz="1200" b="0" i="1" baseline="0" dirty="0"/>
                        <a:t>//IF</a:t>
                      </a:r>
                      <a:r>
                        <a:rPr lang="en-US" sz="1200" b="0" baseline="0" dirty="0"/>
                        <a:t>: ¿No se ha </a:t>
                      </a:r>
                      <a:r>
                        <a:rPr lang="en-US" sz="1200" b="0" baseline="0" dirty="0" err="1"/>
                        <a:t>podido</a:t>
                      </a:r>
                      <a:r>
                        <a:rPr lang="en-US" sz="1200" b="0" baseline="0" dirty="0"/>
                        <a:t> </a:t>
                      </a:r>
                      <a:r>
                        <a:rPr lang="en-US" sz="1200" b="0" baseline="0" dirty="0" err="1"/>
                        <a:t>neutralizar</a:t>
                      </a:r>
                      <a:r>
                        <a:rPr lang="en-US" sz="1200" b="0" baseline="0" dirty="0"/>
                        <a:t> </a:t>
                      </a:r>
                      <a:r>
                        <a:rPr lang="en-US" sz="1200" b="0" baseline="0" dirty="0" err="1"/>
                        <a:t>amenazas</a:t>
                      </a:r>
                      <a:r>
                        <a:rPr lang="en-US" sz="1200" b="0" baseline="0" dirty="0"/>
                        <a:t> anti </a:t>
                      </a:r>
                      <a:r>
                        <a:rPr lang="en-US" sz="1200" b="0" baseline="0" dirty="0" err="1"/>
                        <a:t>mecanizadas</a:t>
                      </a:r>
                      <a:r>
                        <a:rPr lang="en-US" sz="1200" b="0" baseline="0" dirty="0"/>
                        <a:t>?</a:t>
                      </a:r>
                      <a:endParaRPr lang="en-US" sz="1200" b="0" dirty="0"/>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r>
                        <a:rPr lang="en-US" sz="1200" b="1" i="1" dirty="0"/>
                        <a:t>ENTONCES</a:t>
                      </a:r>
                      <a:r>
                        <a:rPr lang="en-US" sz="1200" b="0" i="1" dirty="0"/>
                        <a:t>//THEN</a:t>
                      </a:r>
                      <a:r>
                        <a:rPr lang="en-US" sz="1200" b="1" i="1" dirty="0"/>
                        <a:t>: </a:t>
                      </a:r>
                      <a:r>
                        <a:rPr lang="en-US" sz="1200" b="0" i="1" dirty="0" err="1"/>
                        <a:t>mantener</a:t>
                      </a:r>
                      <a:r>
                        <a:rPr lang="en-US" sz="1200" b="0" i="1" dirty="0"/>
                        <a:t> </a:t>
                      </a:r>
                      <a:r>
                        <a:rPr lang="en-US" sz="1200" b="0" i="1" dirty="0" err="1"/>
                        <a:t>despliegue</a:t>
                      </a:r>
                      <a:r>
                        <a:rPr lang="en-US" sz="1200" b="0" i="1" dirty="0"/>
                        <a:t>, </a:t>
                      </a:r>
                      <a:r>
                        <a:rPr lang="en-US" sz="1200" b="0" i="1" dirty="0" err="1"/>
                        <a:t>movimientos</a:t>
                      </a:r>
                      <a:r>
                        <a:rPr lang="en-US" sz="1200" b="0" i="1" dirty="0"/>
                        <a:t> </a:t>
                      </a:r>
                      <a:r>
                        <a:rPr lang="en-US" sz="1200" b="0" i="1" dirty="0" err="1"/>
                        <a:t>pedestres</a:t>
                      </a:r>
                      <a:r>
                        <a:rPr lang="en-US" sz="1200" b="0" i="1" dirty="0"/>
                        <a:t> hasta </a:t>
                      </a:r>
                      <a:r>
                        <a:rPr lang="en-US" sz="1200" b="0" i="1" dirty="0" err="1"/>
                        <a:t>objetivo</a:t>
                      </a:r>
                      <a:r>
                        <a:rPr lang="en-US" sz="1200" b="0" i="1" dirty="0"/>
                        <a:t> Bravo </a:t>
                      </a:r>
                      <a:r>
                        <a:rPr lang="en-US" sz="1200" b="0" i="1" dirty="0" err="1"/>
                        <a:t>desde</a:t>
                      </a:r>
                      <a:r>
                        <a:rPr lang="en-US" sz="1200" b="0" i="1" dirty="0"/>
                        <a:t> </a:t>
                      </a:r>
                      <a:r>
                        <a:rPr lang="en-US" sz="1200" b="0" i="1" dirty="0" err="1"/>
                        <a:t>Área</a:t>
                      </a:r>
                      <a:r>
                        <a:rPr lang="en-US" sz="1200" b="0" i="1" dirty="0"/>
                        <a:t> de </a:t>
                      </a:r>
                      <a:r>
                        <a:rPr lang="en-US" sz="1200" b="0" i="1" dirty="0" err="1"/>
                        <a:t>reunión</a:t>
                      </a:r>
                      <a:r>
                        <a:rPr lang="en-US" sz="1200" b="0" i="1" dirty="0"/>
                        <a:t>.</a:t>
                      </a:r>
                      <a:endParaRPr lang="en-US" sz="1200" b="1" i="1" dirty="0"/>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dirty="0"/>
                        <a:t>Co BTN</a:t>
                      </a:r>
                      <a:endParaRPr lang="en-US" sz="900" dirty="0"/>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0003"/>
                  </a:ext>
                </a:extLst>
              </a:tr>
              <a:tr h="437202">
                <a:tc>
                  <a:txBody>
                    <a:bodyPr/>
                    <a:lstStyle/>
                    <a:p>
                      <a:endParaRPr lang="en-US" sz="900" dirty="0"/>
                    </a:p>
                  </a:txBody>
                  <a:tcPr marL="68587" marR="68587" marT="34292" marB="3429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l">
                        <a:buFont typeface="+mj-lt"/>
                        <a:buNone/>
                      </a:pPr>
                      <a:r>
                        <a:rPr lang="en-US" sz="1200" dirty="0"/>
                        <a:t>PH 1: BLS </a:t>
                      </a:r>
                      <a:r>
                        <a:rPr lang="en-US" sz="1200" dirty="0" err="1"/>
                        <a:t>asegurada</a:t>
                      </a:r>
                      <a:r>
                        <a:rPr lang="en-US" sz="1200" dirty="0"/>
                        <a:t> y </a:t>
                      </a:r>
                      <a:r>
                        <a:rPr lang="en-US" sz="1200" dirty="0" err="1"/>
                        <a:t>reconocida</a:t>
                      </a:r>
                      <a:r>
                        <a:rPr lang="en-US" sz="1200" dirty="0"/>
                        <a:t>.</a:t>
                      </a:r>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200" b="1" i="1" baseline="0" dirty="0"/>
                        <a:t>SÍ</a:t>
                      </a:r>
                      <a:r>
                        <a:rPr lang="en-US" sz="1200" b="0" i="1" baseline="0" dirty="0"/>
                        <a:t>//IF</a:t>
                      </a:r>
                      <a:r>
                        <a:rPr lang="en-US" sz="1200" b="0" baseline="0" dirty="0"/>
                        <a:t>: ¿No se ha </a:t>
                      </a:r>
                      <a:r>
                        <a:rPr lang="en-US" sz="1200" b="0" baseline="0" dirty="0" err="1"/>
                        <a:t>confirmado</a:t>
                      </a:r>
                      <a:r>
                        <a:rPr lang="en-US" sz="1200" b="0" baseline="0" dirty="0"/>
                        <a:t> BLS Café para </a:t>
                      </a:r>
                      <a:r>
                        <a:rPr lang="en-US" sz="1200" b="0" baseline="0" dirty="0" err="1"/>
                        <a:t>ejecutar</a:t>
                      </a:r>
                      <a:r>
                        <a:rPr lang="en-US" sz="1200" b="0" baseline="0" dirty="0"/>
                        <a:t> </a:t>
                      </a:r>
                      <a:r>
                        <a:rPr lang="en-US" sz="1200" b="0" baseline="0" dirty="0" err="1"/>
                        <a:t>el</a:t>
                      </a:r>
                      <a:r>
                        <a:rPr lang="en-US" sz="1200" b="0" baseline="0" dirty="0"/>
                        <a:t> </a:t>
                      </a:r>
                      <a:r>
                        <a:rPr lang="en-US" sz="1200" b="0" baseline="0" dirty="0" err="1"/>
                        <a:t>desembarco</a:t>
                      </a:r>
                      <a:r>
                        <a:rPr lang="en-US" sz="1200" b="0" baseline="0" dirty="0"/>
                        <a:t>?</a:t>
                      </a:r>
                      <a:endParaRPr lang="en-US" sz="1200" b="0" dirty="0"/>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r>
                        <a:rPr lang="en-US" sz="1200" b="1" i="1" dirty="0"/>
                        <a:t>ENTONCES</a:t>
                      </a:r>
                      <a:r>
                        <a:rPr lang="en-US" sz="1200" b="0" i="1" dirty="0"/>
                        <a:t>//THEN</a:t>
                      </a:r>
                      <a:r>
                        <a:rPr lang="en-US" sz="1200" b="1" i="1" dirty="0"/>
                        <a:t>: </a:t>
                      </a:r>
                      <a:r>
                        <a:rPr lang="en-US" sz="1200" b="0" i="1" dirty="0" err="1"/>
                        <a:t>Desembarco</a:t>
                      </a:r>
                      <a:r>
                        <a:rPr lang="en-US" sz="1200" b="0" i="1" dirty="0"/>
                        <a:t> en BLS Roja. </a:t>
                      </a:r>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dirty="0"/>
                        <a:t>Co LF / Co ATF</a:t>
                      </a:r>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0004"/>
                  </a:ext>
                </a:extLst>
              </a:tr>
              <a:tr h="371475">
                <a:tc>
                  <a:txBody>
                    <a:bodyPr/>
                    <a:lstStyle/>
                    <a:p>
                      <a:endParaRPr lang="en-US" sz="900" dirty="0"/>
                    </a:p>
                  </a:txBody>
                  <a:tcPr marL="68587" marR="68587" marT="34292" marB="3429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l">
                        <a:buFont typeface="+mj-lt"/>
                        <a:buNone/>
                      </a:pPr>
                      <a:r>
                        <a:rPr lang="en-US" sz="1200" dirty="0"/>
                        <a:t>PH 2: </a:t>
                      </a:r>
                      <a:r>
                        <a:rPr lang="en-US" sz="1200" dirty="0" err="1"/>
                        <a:t>Interdictar</a:t>
                      </a:r>
                      <a:r>
                        <a:rPr lang="en-US" sz="1200" dirty="0"/>
                        <a:t> </a:t>
                      </a:r>
                      <a:r>
                        <a:rPr lang="en-US" sz="1200" dirty="0" err="1"/>
                        <a:t>refuerzos</a:t>
                      </a:r>
                      <a:r>
                        <a:rPr lang="en-US" sz="1200" dirty="0"/>
                        <a:t>.</a:t>
                      </a:r>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200" b="1" i="1" baseline="0" dirty="0"/>
                        <a:t>SÍ</a:t>
                      </a:r>
                      <a:r>
                        <a:rPr lang="en-US" sz="1200" b="0" i="1" baseline="0" dirty="0"/>
                        <a:t>//IF</a:t>
                      </a:r>
                      <a:r>
                        <a:rPr lang="en-US" sz="1200" b="0" baseline="0" dirty="0"/>
                        <a:t>: ¿No se </a:t>
                      </a:r>
                      <a:r>
                        <a:rPr lang="en-US" sz="1200" b="0" baseline="0" dirty="0" err="1"/>
                        <a:t>logra</a:t>
                      </a:r>
                      <a:r>
                        <a:rPr lang="en-US" sz="1200" b="0" baseline="0" dirty="0"/>
                        <a:t> </a:t>
                      </a:r>
                      <a:r>
                        <a:rPr lang="en-US" sz="1200" b="0" baseline="0" dirty="0" err="1"/>
                        <a:t>interdictar</a:t>
                      </a:r>
                      <a:r>
                        <a:rPr lang="en-US" sz="1200" b="0" baseline="0" dirty="0"/>
                        <a:t> </a:t>
                      </a:r>
                      <a:r>
                        <a:rPr lang="en-US" sz="1200" b="0" baseline="0" dirty="0" err="1"/>
                        <a:t>refuerzos</a:t>
                      </a:r>
                      <a:r>
                        <a:rPr lang="en-US" sz="1200" b="0" baseline="0" dirty="0"/>
                        <a:t>?</a:t>
                      </a:r>
                      <a:endParaRPr lang="en-US" sz="1200" b="0" dirty="0"/>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r>
                        <a:rPr lang="en-US" sz="1200" b="1" i="1" dirty="0"/>
                        <a:t>ENTONCES</a:t>
                      </a:r>
                      <a:r>
                        <a:rPr lang="en-US" sz="1200" b="0" i="1" dirty="0"/>
                        <a:t>//THEN</a:t>
                      </a:r>
                      <a:r>
                        <a:rPr lang="en-US" sz="1200" b="1" i="1" dirty="0"/>
                        <a:t>: </a:t>
                      </a:r>
                      <a:r>
                        <a:rPr lang="en-US" sz="1200" b="0" i="1" dirty="0" err="1"/>
                        <a:t>Maniobra</a:t>
                      </a:r>
                      <a:r>
                        <a:rPr lang="en-US" sz="1200" b="0" i="1" dirty="0"/>
                        <a:t> se </a:t>
                      </a:r>
                      <a:r>
                        <a:rPr lang="en-US" sz="1200" b="0" i="1" dirty="0" err="1"/>
                        <a:t>considera</a:t>
                      </a:r>
                      <a:r>
                        <a:rPr lang="en-US" sz="1200" b="0" i="1" dirty="0"/>
                        <a:t> </a:t>
                      </a:r>
                      <a:r>
                        <a:rPr lang="en-US" sz="1200" b="0" i="1" dirty="0" err="1"/>
                        <a:t>capturar</a:t>
                      </a:r>
                      <a:r>
                        <a:rPr lang="en-US" sz="1200" b="0" i="1" dirty="0"/>
                        <a:t> </a:t>
                      </a:r>
                      <a:r>
                        <a:rPr lang="en-US" sz="1200" b="0" i="1" dirty="0" err="1"/>
                        <a:t>Objetivo</a:t>
                      </a:r>
                      <a:r>
                        <a:rPr lang="en-US" sz="1200" b="0" i="1" dirty="0"/>
                        <a:t> Bravo y </a:t>
                      </a:r>
                      <a:r>
                        <a:rPr lang="en-US" sz="1200" b="0" i="1" dirty="0" err="1"/>
                        <a:t>posteriormente</a:t>
                      </a:r>
                      <a:r>
                        <a:rPr lang="en-US" sz="1200" b="0" i="1" dirty="0"/>
                        <a:t> </a:t>
                      </a:r>
                      <a:r>
                        <a:rPr lang="en-US" sz="1200" b="0" i="1" dirty="0" err="1"/>
                        <a:t>Objetivo</a:t>
                      </a:r>
                      <a:r>
                        <a:rPr lang="en-US" sz="1200" b="0" i="1" dirty="0"/>
                        <a:t> Alfa de forma </a:t>
                      </a:r>
                      <a:r>
                        <a:rPr lang="en-US" sz="1200" b="0" i="1" dirty="0" err="1"/>
                        <a:t>secuencial</a:t>
                      </a:r>
                      <a:r>
                        <a:rPr lang="en-US" sz="1200" b="0" i="1" dirty="0"/>
                        <a:t>.</a:t>
                      </a:r>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dirty="0"/>
                        <a:t>Co LF</a:t>
                      </a:r>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0005"/>
                  </a:ext>
                </a:extLst>
              </a:tr>
              <a:tr h="442912">
                <a:tc>
                  <a:txBody>
                    <a:bodyPr/>
                    <a:lstStyle/>
                    <a:p>
                      <a:endParaRPr lang="en-US" sz="900" dirty="0"/>
                    </a:p>
                  </a:txBody>
                  <a:tcPr marL="68587" marR="68587" marT="34292" marB="3429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l">
                        <a:buFont typeface="+mj-lt"/>
                        <a:buNone/>
                      </a:pPr>
                      <a:r>
                        <a:rPr lang="en-US" sz="1200" dirty="0"/>
                        <a:t>PH 2: </a:t>
                      </a:r>
                      <a:r>
                        <a:rPr lang="en-US" sz="1200" dirty="0" err="1"/>
                        <a:t>Evitar</a:t>
                      </a:r>
                      <a:r>
                        <a:rPr lang="en-US" sz="1200" dirty="0"/>
                        <a:t> </a:t>
                      </a:r>
                      <a:r>
                        <a:rPr lang="en-US" sz="1200" dirty="0" err="1"/>
                        <a:t>contraataques</a:t>
                      </a:r>
                      <a:endParaRPr lang="en-US" sz="1200" dirty="0"/>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200" b="1" i="1" baseline="0" dirty="0"/>
                        <a:t>SÍ</a:t>
                      </a:r>
                      <a:r>
                        <a:rPr lang="en-US" sz="1200" b="0" i="1" baseline="0" dirty="0"/>
                        <a:t>//IF</a:t>
                      </a:r>
                      <a:r>
                        <a:rPr lang="en-US" sz="1200" b="0" baseline="0" dirty="0"/>
                        <a:t>: ¿Se </a:t>
                      </a:r>
                      <a:r>
                        <a:rPr lang="en-US" sz="1200" b="0" baseline="0" dirty="0" err="1"/>
                        <a:t>evidencia</a:t>
                      </a:r>
                      <a:r>
                        <a:rPr lang="en-US" sz="1200" b="0" baseline="0" dirty="0"/>
                        <a:t> mov. </a:t>
                      </a:r>
                      <a:r>
                        <a:rPr lang="en-US" sz="1200" b="0" baseline="0" dirty="0" err="1"/>
                        <a:t>envolvente</a:t>
                      </a:r>
                      <a:r>
                        <a:rPr lang="en-US" sz="1200" b="0" baseline="0" dirty="0"/>
                        <a:t> </a:t>
                      </a:r>
                      <a:r>
                        <a:rPr lang="en-US" sz="1200" b="0" baseline="0" dirty="0" err="1"/>
                        <a:t>sobre</a:t>
                      </a:r>
                      <a:r>
                        <a:rPr lang="en-US" sz="1200" b="0" baseline="0" dirty="0"/>
                        <a:t> EP </a:t>
                      </a:r>
                      <a:r>
                        <a:rPr lang="en-US" sz="1200" b="0" baseline="0" dirty="0" err="1"/>
                        <a:t>durante</a:t>
                      </a:r>
                      <a:r>
                        <a:rPr lang="en-US" sz="1200" b="0" baseline="0" dirty="0"/>
                        <a:t> </a:t>
                      </a:r>
                      <a:r>
                        <a:rPr lang="en-US" sz="1200" b="0" baseline="0" dirty="0" err="1"/>
                        <a:t>acciones</a:t>
                      </a:r>
                      <a:r>
                        <a:rPr lang="en-US" sz="1200" b="0" baseline="0" dirty="0"/>
                        <a:t> en OBJ Bravo?</a:t>
                      </a:r>
                      <a:endParaRPr lang="en-US" sz="1200" b="0" dirty="0"/>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200" b="1" i="1" dirty="0"/>
                        <a:t>ENTONCES</a:t>
                      </a:r>
                      <a:r>
                        <a:rPr lang="en-US" sz="1200" b="0" i="1" dirty="0"/>
                        <a:t>//THEN</a:t>
                      </a:r>
                      <a:r>
                        <a:rPr lang="en-US" sz="1200" b="1" i="1" dirty="0"/>
                        <a:t>:  </a:t>
                      </a:r>
                      <a:r>
                        <a:rPr lang="en-US" sz="1200" b="0" i="1" dirty="0" err="1"/>
                        <a:t>Emplear</a:t>
                      </a:r>
                      <a:r>
                        <a:rPr lang="en-US" sz="1200" b="0" i="1" dirty="0"/>
                        <a:t> ARTY – CAS – NGS para </a:t>
                      </a:r>
                      <a:r>
                        <a:rPr lang="en-US" sz="1200" b="0" i="1" dirty="0" err="1"/>
                        <a:t>bloquear</a:t>
                      </a:r>
                      <a:r>
                        <a:rPr lang="en-US" sz="1200" b="0" i="1" dirty="0"/>
                        <a:t> o </a:t>
                      </a:r>
                      <a:r>
                        <a:rPr lang="en-US" sz="1200" b="0" i="1" dirty="0" err="1"/>
                        <a:t>aislar</a:t>
                      </a:r>
                      <a:r>
                        <a:rPr lang="en-US" sz="1200" b="0" i="1" dirty="0"/>
                        <a:t> </a:t>
                      </a:r>
                      <a:r>
                        <a:rPr lang="en-US" sz="1200" b="0" i="1" dirty="0" err="1"/>
                        <a:t>fuerzas</a:t>
                      </a:r>
                      <a:r>
                        <a:rPr lang="en-US" sz="1200" b="0" i="1" dirty="0"/>
                        <a:t> </a:t>
                      </a:r>
                      <a:r>
                        <a:rPr lang="en-US" sz="1200" b="0" i="1" dirty="0" err="1"/>
                        <a:t>enemigas</a:t>
                      </a:r>
                      <a:r>
                        <a:rPr lang="en-US" sz="1200" b="0" i="1" dirty="0"/>
                        <a:t> en </a:t>
                      </a:r>
                      <a:r>
                        <a:rPr lang="en-US" sz="1200" b="0" i="1" dirty="0" err="1"/>
                        <a:t>dirección</a:t>
                      </a:r>
                      <a:r>
                        <a:rPr lang="en-US" sz="1200" b="0" i="1" dirty="0"/>
                        <a:t> a </a:t>
                      </a:r>
                      <a:r>
                        <a:rPr lang="en-US" sz="1200" b="0" i="1" dirty="0" err="1"/>
                        <a:t>contraatque</a:t>
                      </a:r>
                      <a:r>
                        <a:rPr lang="en-US" sz="1200" b="0" i="1" dirty="0"/>
                        <a:t> del  EP.</a:t>
                      </a:r>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1200" dirty="0"/>
                        <a:t>Co BTN</a:t>
                      </a:r>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888339360"/>
                  </a:ext>
                </a:extLst>
              </a:tr>
              <a:tr h="414338">
                <a:tc>
                  <a:txBody>
                    <a:bodyPr/>
                    <a:lstStyle/>
                    <a:p>
                      <a:endParaRPr lang="en-US" sz="900" dirty="0"/>
                    </a:p>
                  </a:txBody>
                  <a:tcPr marL="68587" marR="68587" marT="34292" marB="3429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l">
                        <a:buFont typeface="+mj-lt"/>
                        <a:buNone/>
                      </a:pPr>
                      <a:r>
                        <a:rPr lang="en-US" sz="1200" dirty="0"/>
                        <a:t>PH 2: Puente de </a:t>
                      </a:r>
                      <a:r>
                        <a:rPr lang="en-US" sz="1200" dirty="0" err="1"/>
                        <a:t>cuerda</a:t>
                      </a:r>
                      <a:r>
                        <a:rPr lang="en-US" sz="1200" dirty="0"/>
                        <a:t> </a:t>
                      </a:r>
                      <a:r>
                        <a:rPr lang="en-US" sz="1200" dirty="0" err="1"/>
                        <a:t>habilitado</a:t>
                      </a:r>
                      <a:endParaRPr lang="en-US" sz="1200" dirty="0"/>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a:ln>
                            <a:noFill/>
                          </a:ln>
                          <a:solidFill>
                            <a:prstClr val="black"/>
                          </a:solidFill>
                          <a:effectLst/>
                          <a:uLnTx/>
                          <a:uFillTx/>
                          <a:latin typeface="Calibri" panose="020F0502020204030204"/>
                          <a:ea typeface="+mn-ea"/>
                          <a:cs typeface="+mn-cs"/>
                        </a:rPr>
                        <a:t>SÍ</a:t>
                      </a:r>
                      <a:r>
                        <a:rPr kumimoji="0" lang="en-US" sz="1200" b="0" i="1" u="none" strike="noStrike" kern="1200" cap="none" spc="0" normalizeH="0" baseline="0" noProof="0" dirty="0">
                          <a:ln>
                            <a:noFill/>
                          </a:ln>
                          <a:solidFill>
                            <a:prstClr val="black"/>
                          </a:solidFill>
                          <a:effectLst/>
                          <a:uLnTx/>
                          <a:uFillTx/>
                          <a:latin typeface="Calibri" panose="020F0502020204030204"/>
                          <a:ea typeface="+mn-ea"/>
                          <a:cs typeface="+mn-cs"/>
                        </a:rPr>
                        <a:t>//IF</a:t>
                      </a: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 ¿No es </a:t>
                      </a:r>
                      <a:r>
                        <a:rPr kumimoji="0" lang="en-US" sz="1200" b="0" i="0" u="none" strike="noStrike" kern="1200" cap="none" spc="0" normalizeH="0" baseline="0" noProof="0" dirty="0" err="1">
                          <a:ln>
                            <a:noFill/>
                          </a:ln>
                          <a:solidFill>
                            <a:prstClr val="black"/>
                          </a:solidFill>
                          <a:effectLst/>
                          <a:uLnTx/>
                          <a:uFillTx/>
                          <a:latin typeface="Calibri" panose="020F0502020204030204"/>
                          <a:ea typeface="+mn-ea"/>
                          <a:cs typeface="+mn-cs"/>
                        </a:rPr>
                        <a:t>habilita</a:t>
                      </a: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 Puente de </a:t>
                      </a:r>
                      <a:r>
                        <a:rPr kumimoji="0" lang="en-US" sz="1200" b="0" i="0" u="none" strike="noStrike" kern="1200" cap="none" spc="0" normalizeH="0" baseline="0" noProof="0" dirty="0" err="1">
                          <a:ln>
                            <a:noFill/>
                          </a:ln>
                          <a:solidFill>
                            <a:prstClr val="black"/>
                          </a:solidFill>
                          <a:effectLst/>
                          <a:uLnTx/>
                          <a:uFillTx/>
                          <a:latin typeface="Calibri" panose="020F0502020204030204"/>
                          <a:ea typeface="+mn-ea"/>
                          <a:cs typeface="+mn-cs"/>
                        </a:rPr>
                        <a:t>cuerda</a:t>
                      </a: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a:t>
                      </a:r>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1" dirty="0"/>
                        <a:t>ENTONCES</a:t>
                      </a:r>
                      <a:r>
                        <a:rPr lang="en-US" sz="1200" b="0" i="1" dirty="0"/>
                        <a:t>//THEN</a:t>
                      </a:r>
                      <a:r>
                        <a:rPr lang="en-US" sz="1200" b="1" i="1" dirty="0"/>
                        <a:t>:  </a:t>
                      </a:r>
                      <a:r>
                        <a:rPr lang="en-US" sz="1200" b="0" i="1" dirty="0"/>
                        <a:t>A1</a:t>
                      </a:r>
                      <a:r>
                        <a:rPr lang="en-US" sz="1200" b="1" i="1" dirty="0"/>
                        <a:t> </a:t>
                      </a:r>
                      <a:r>
                        <a:rPr lang="en-US" sz="1200" b="0" i="1" dirty="0" err="1"/>
                        <a:t>ejcuta</a:t>
                      </a:r>
                      <a:r>
                        <a:rPr lang="en-US" sz="1200" b="0" i="1" dirty="0"/>
                        <a:t> </a:t>
                      </a:r>
                      <a:r>
                        <a:rPr lang="en-US" sz="1200" b="0" i="1" dirty="0" err="1"/>
                        <a:t>insercion</a:t>
                      </a:r>
                      <a:r>
                        <a:rPr lang="en-US" sz="1200" b="0" i="1" dirty="0"/>
                        <a:t> </a:t>
                      </a:r>
                      <a:r>
                        <a:rPr lang="en-US" sz="1200" b="0" i="1" dirty="0" err="1"/>
                        <a:t>aerea</a:t>
                      </a:r>
                      <a:r>
                        <a:rPr lang="en-US" sz="1200" b="0" i="1" dirty="0"/>
                        <a:t> </a:t>
                      </a:r>
                      <a:r>
                        <a:rPr lang="en-US" sz="1200" b="0" i="1" dirty="0" err="1"/>
                        <a:t>sobre</a:t>
                      </a:r>
                      <a:r>
                        <a:rPr lang="en-US" sz="1200" b="0" i="1" dirty="0"/>
                        <a:t> </a:t>
                      </a:r>
                      <a:r>
                        <a:rPr lang="en-US" sz="1200" b="0" i="1" dirty="0" err="1"/>
                        <a:t>mismo</a:t>
                      </a:r>
                      <a:r>
                        <a:rPr lang="en-US" sz="1200" b="0" i="1" dirty="0"/>
                        <a:t> </a:t>
                      </a:r>
                      <a:r>
                        <a:rPr lang="en-US" sz="1200" b="0" i="1" dirty="0" err="1"/>
                        <a:t>eje</a:t>
                      </a:r>
                      <a:r>
                        <a:rPr lang="en-US" sz="1200" b="0" i="1" dirty="0"/>
                        <a:t> de </a:t>
                      </a:r>
                      <a:r>
                        <a:rPr lang="en-US" sz="1200" b="0" i="1" dirty="0" err="1"/>
                        <a:t>avance</a:t>
                      </a:r>
                      <a:r>
                        <a:rPr lang="en-US" sz="1200" b="0" i="1" dirty="0"/>
                        <a:t> (</a:t>
                      </a:r>
                      <a:r>
                        <a:rPr lang="en-US" sz="1200" b="0" i="1" dirty="0" err="1"/>
                        <a:t>weste</a:t>
                      </a:r>
                      <a:r>
                        <a:rPr lang="en-US" sz="1200" b="0" i="1" dirty="0"/>
                        <a:t>)</a:t>
                      </a:r>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t>Co BTN</a:t>
                      </a:r>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594754733"/>
                  </a:ext>
                </a:extLst>
              </a:tr>
              <a:tr h="400050">
                <a:tc>
                  <a:txBody>
                    <a:bodyPr/>
                    <a:lstStyle/>
                    <a:p>
                      <a:endParaRPr lang="en-US" sz="900" dirty="0"/>
                    </a:p>
                  </a:txBody>
                  <a:tcPr marL="68587" marR="68587" marT="34292" marB="3429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l">
                        <a:buFont typeface="+mj-lt"/>
                        <a:buNone/>
                      </a:pPr>
                      <a:r>
                        <a:rPr lang="en-US" sz="1200" dirty="0"/>
                        <a:t>PH 2: </a:t>
                      </a:r>
                      <a:r>
                        <a:rPr lang="en-US" sz="1200" dirty="0" err="1"/>
                        <a:t>Objetivo</a:t>
                      </a:r>
                      <a:r>
                        <a:rPr lang="en-US" sz="1200" dirty="0"/>
                        <a:t> Bravo 1 </a:t>
                      </a:r>
                      <a:r>
                        <a:rPr lang="en-US" sz="1200" dirty="0" err="1"/>
                        <a:t>capturado</a:t>
                      </a:r>
                      <a:endParaRPr lang="en-US" sz="1200" dirty="0"/>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1" u="none" strike="noStrike" kern="1200" cap="none" spc="0" normalizeH="0" baseline="0" noProof="0" dirty="0">
                          <a:ln>
                            <a:noFill/>
                          </a:ln>
                          <a:solidFill>
                            <a:prstClr val="black"/>
                          </a:solidFill>
                          <a:effectLst/>
                          <a:uLnTx/>
                          <a:uFillTx/>
                          <a:latin typeface="Calibri" panose="020F0502020204030204"/>
                          <a:ea typeface="+mn-ea"/>
                          <a:cs typeface="+mn-cs"/>
                        </a:rPr>
                        <a:t>SÍ</a:t>
                      </a:r>
                      <a:r>
                        <a:rPr kumimoji="0" lang="en-US" sz="1200" b="0" i="1" u="none" strike="noStrike" kern="1200" cap="none" spc="0" normalizeH="0" baseline="0" noProof="0" dirty="0">
                          <a:ln>
                            <a:noFill/>
                          </a:ln>
                          <a:solidFill>
                            <a:prstClr val="black"/>
                          </a:solidFill>
                          <a:effectLst/>
                          <a:uLnTx/>
                          <a:uFillTx/>
                          <a:latin typeface="Calibri" panose="020F0502020204030204"/>
                          <a:ea typeface="+mn-ea"/>
                          <a:cs typeface="+mn-cs"/>
                        </a:rPr>
                        <a:t>//IF</a:t>
                      </a: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 ¿EP No ha </a:t>
                      </a:r>
                      <a:r>
                        <a:rPr kumimoji="0" lang="en-US" sz="1200" b="0" i="0" u="none" strike="noStrike" kern="1200" cap="none" spc="0" normalizeH="0" baseline="0" noProof="0" dirty="0" err="1">
                          <a:ln>
                            <a:noFill/>
                          </a:ln>
                          <a:solidFill>
                            <a:prstClr val="black"/>
                          </a:solidFill>
                          <a:effectLst/>
                          <a:uLnTx/>
                          <a:uFillTx/>
                          <a:latin typeface="Calibri" panose="020F0502020204030204"/>
                          <a:ea typeface="+mn-ea"/>
                          <a:cs typeface="+mn-cs"/>
                        </a:rPr>
                        <a:t>podido</a:t>
                      </a: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1200" b="0" i="0" u="none" strike="noStrike" kern="1200" cap="none" spc="0" normalizeH="0" baseline="0" noProof="0" dirty="0" err="1">
                          <a:ln>
                            <a:noFill/>
                          </a:ln>
                          <a:solidFill>
                            <a:prstClr val="black"/>
                          </a:solidFill>
                          <a:effectLst/>
                          <a:uLnTx/>
                          <a:uFillTx/>
                          <a:latin typeface="Calibri" panose="020F0502020204030204"/>
                          <a:ea typeface="+mn-ea"/>
                          <a:cs typeface="+mn-cs"/>
                        </a:rPr>
                        <a:t>capturar</a:t>
                      </a: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1200" b="0" i="0" u="none" strike="noStrike" kern="1200" cap="none" spc="0" normalizeH="0" baseline="0" noProof="0" dirty="0" err="1">
                          <a:ln>
                            <a:noFill/>
                          </a:ln>
                          <a:solidFill>
                            <a:prstClr val="black"/>
                          </a:solidFill>
                          <a:effectLst/>
                          <a:uLnTx/>
                          <a:uFillTx/>
                          <a:latin typeface="Calibri" panose="020F0502020204030204"/>
                          <a:ea typeface="+mn-ea"/>
                          <a:cs typeface="+mn-cs"/>
                        </a:rPr>
                        <a:t>objetivo</a:t>
                      </a: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 Bravo 1?</a:t>
                      </a:r>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200" b="1" i="1" dirty="0"/>
                        <a:t>ENTONCES</a:t>
                      </a:r>
                      <a:r>
                        <a:rPr lang="en-US" sz="1200" b="0" i="1" dirty="0"/>
                        <a:t>//THEN</a:t>
                      </a:r>
                      <a:r>
                        <a:rPr lang="en-US" sz="1200" b="1" i="1" dirty="0"/>
                        <a:t>: </a:t>
                      </a:r>
                      <a:r>
                        <a:rPr lang="en-US" sz="1200" b="0" i="1" dirty="0"/>
                        <a:t>A2 </a:t>
                      </a:r>
                      <a:r>
                        <a:rPr lang="en-US" sz="1200" b="0" i="1" dirty="0" err="1"/>
                        <a:t>más</a:t>
                      </a:r>
                      <a:r>
                        <a:rPr lang="en-US" sz="1200" b="0" i="1" dirty="0"/>
                        <a:t> </a:t>
                      </a:r>
                      <a:r>
                        <a:rPr lang="en-US" sz="1200" b="0" i="1" dirty="0" err="1"/>
                        <a:t>reserva</a:t>
                      </a:r>
                      <a:r>
                        <a:rPr lang="en-US" sz="1200" b="0" i="1" dirty="0"/>
                        <a:t> </a:t>
                      </a:r>
                      <a:r>
                        <a:rPr lang="en-US" sz="1200" b="0" i="1" dirty="0" err="1"/>
                        <a:t>despeja</a:t>
                      </a:r>
                      <a:r>
                        <a:rPr lang="en-US" sz="1200" b="0" i="1" dirty="0"/>
                        <a:t> </a:t>
                      </a:r>
                      <a:r>
                        <a:rPr lang="en-US" sz="1200" b="0" i="1" dirty="0" err="1"/>
                        <a:t>objetivo</a:t>
                      </a:r>
                      <a:r>
                        <a:rPr lang="en-US" sz="1200" b="0" i="1" dirty="0"/>
                        <a:t> Bravo 1.</a:t>
                      </a:r>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t>Co BTN</a:t>
                      </a:r>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816411225"/>
                  </a:ext>
                </a:extLst>
              </a:tr>
              <a:tr h="457200">
                <a:tc>
                  <a:txBody>
                    <a:bodyPr/>
                    <a:lstStyle/>
                    <a:p>
                      <a:endParaRPr lang="en-US" sz="900" dirty="0"/>
                    </a:p>
                  </a:txBody>
                  <a:tcPr marL="68587" marR="68587" marT="34292" marB="3429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lgn="l">
                        <a:buFont typeface="+mj-lt"/>
                        <a:buNone/>
                      </a:pPr>
                      <a:r>
                        <a:rPr lang="en-US" sz="1200" dirty="0"/>
                        <a:t>PH 3: </a:t>
                      </a:r>
                      <a:r>
                        <a:rPr lang="en-US" sz="1200" dirty="0" err="1"/>
                        <a:t>Interdictar</a:t>
                      </a:r>
                      <a:r>
                        <a:rPr lang="en-US" sz="1200" dirty="0"/>
                        <a:t> </a:t>
                      </a:r>
                      <a:r>
                        <a:rPr lang="en-US" sz="1200" dirty="0" err="1"/>
                        <a:t>refuerzos</a:t>
                      </a:r>
                      <a:r>
                        <a:rPr lang="en-US" sz="1200" dirty="0"/>
                        <a:t> </a:t>
                      </a:r>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200" b="1" i="1" baseline="0" dirty="0"/>
                        <a:t>SÍ</a:t>
                      </a:r>
                      <a:r>
                        <a:rPr lang="en-US" sz="1200" b="0" i="1" baseline="0" dirty="0"/>
                        <a:t>//IF</a:t>
                      </a:r>
                      <a:r>
                        <a:rPr lang="en-US" sz="1200" b="0" baseline="0" dirty="0"/>
                        <a:t>: ¿</a:t>
                      </a:r>
                      <a:r>
                        <a:rPr lang="en-US" sz="1200" b="0" baseline="0" dirty="0" err="1"/>
                        <a:t>Refuerzos</a:t>
                      </a:r>
                      <a:r>
                        <a:rPr lang="en-US" sz="1200" b="0" baseline="0" dirty="0"/>
                        <a:t> </a:t>
                      </a:r>
                      <a:r>
                        <a:rPr lang="en-US" sz="1200" b="0" baseline="0" dirty="0" err="1"/>
                        <a:t>logran</a:t>
                      </a:r>
                      <a:r>
                        <a:rPr lang="en-US" sz="1200" b="0" baseline="0" dirty="0"/>
                        <a:t> </a:t>
                      </a:r>
                      <a:r>
                        <a:rPr lang="en-US" sz="1200" b="0" baseline="0" dirty="0" err="1"/>
                        <a:t>avanzar</a:t>
                      </a:r>
                      <a:r>
                        <a:rPr lang="en-US" sz="1200" b="0" baseline="0" dirty="0"/>
                        <a:t> primer y </a:t>
                      </a:r>
                      <a:r>
                        <a:rPr lang="en-US" sz="1200" b="0" baseline="0" dirty="0" err="1"/>
                        <a:t>segundo</a:t>
                      </a:r>
                      <a:r>
                        <a:rPr lang="en-US" sz="1200" b="0" baseline="0" dirty="0"/>
                        <a:t> </a:t>
                      </a:r>
                      <a:r>
                        <a:rPr lang="en-US" sz="1200" b="0" baseline="0" dirty="0" err="1"/>
                        <a:t>anillo</a:t>
                      </a:r>
                      <a:r>
                        <a:rPr lang="en-US" sz="1200" b="0" baseline="0" dirty="0"/>
                        <a:t> de </a:t>
                      </a:r>
                      <a:r>
                        <a:rPr lang="en-US" sz="1200" b="0" baseline="0" dirty="0" err="1"/>
                        <a:t>seguridad</a:t>
                      </a:r>
                      <a:r>
                        <a:rPr lang="en-US" sz="1200" b="0" baseline="0" dirty="0"/>
                        <a:t>?</a:t>
                      </a:r>
                      <a:endParaRPr lang="en-US" sz="1200" b="0" dirty="0"/>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1200" b="1" i="1" dirty="0"/>
                        <a:t>ENTONCES</a:t>
                      </a:r>
                      <a:r>
                        <a:rPr lang="en-US" sz="1200" b="0" i="1" dirty="0"/>
                        <a:t>//THEN</a:t>
                      </a:r>
                      <a:r>
                        <a:rPr lang="en-US" sz="1200" b="1" i="1" dirty="0"/>
                        <a:t>: </a:t>
                      </a:r>
                      <a:r>
                        <a:rPr lang="en-US" sz="1200" b="0" i="1" dirty="0" err="1"/>
                        <a:t>Desplegar</a:t>
                      </a:r>
                      <a:r>
                        <a:rPr lang="en-US" sz="1200" b="0" i="1" dirty="0"/>
                        <a:t> CS e ISR </a:t>
                      </a:r>
                      <a:r>
                        <a:rPr lang="en-US" sz="1200" b="0" i="1" dirty="0" err="1"/>
                        <a:t>activando</a:t>
                      </a:r>
                      <a:r>
                        <a:rPr lang="en-US" sz="1200" b="0" i="1" dirty="0"/>
                        <a:t> kill zone </a:t>
                      </a:r>
                      <a:r>
                        <a:rPr lang="en-US" sz="1200" b="0" i="1" dirty="0" err="1"/>
                        <a:t>respectivas</a:t>
                      </a:r>
                      <a:r>
                        <a:rPr lang="en-US" sz="1200" b="0" i="1" dirty="0"/>
                        <a:t>, </a:t>
                      </a:r>
                      <a:r>
                        <a:rPr lang="en-US" sz="1200" b="0" i="1" dirty="0" err="1"/>
                        <a:t>solicitar</a:t>
                      </a:r>
                      <a:r>
                        <a:rPr lang="en-US" sz="1200" b="0" i="1" dirty="0"/>
                        <a:t> CAS – NGS – ARTY </a:t>
                      </a:r>
                      <a:r>
                        <a:rPr lang="en-US" sz="1200" b="0" i="1" dirty="0" err="1"/>
                        <a:t>sobre</a:t>
                      </a:r>
                      <a:r>
                        <a:rPr lang="en-US" sz="1200" b="0" i="1" dirty="0"/>
                        <a:t> </a:t>
                      </a:r>
                      <a:r>
                        <a:rPr lang="en-US" sz="1200" b="0" i="1" dirty="0" err="1"/>
                        <a:t>blindados</a:t>
                      </a:r>
                      <a:r>
                        <a:rPr lang="en-US" sz="1200" b="0" i="1" dirty="0"/>
                        <a:t> </a:t>
                      </a:r>
                      <a:r>
                        <a:rPr lang="en-US" sz="1200" b="0" i="1" dirty="0" err="1"/>
                        <a:t>enemigos</a:t>
                      </a:r>
                      <a:r>
                        <a:rPr lang="en-US" sz="1200" b="0" i="1" dirty="0"/>
                        <a:t>.</a:t>
                      </a:r>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t>Co LF</a:t>
                      </a:r>
                    </a:p>
                  </a:txBody>
                  <a:tcPr marL="68587" marR="68587" marT="34292" marB="34292"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918577724"/>
                  </a:ext>
                </a:extLst>
              </a:tr>
            </a:tbl>
          </a:graphicData>
        </a:graphic>
      </p:graphicFrame>
      <p:sp>
        <p:nvSpPr>
          <p:cNvPr id="42" name="Flecha a la derecha con muesca 41">
            <a:extLst>
              <a:ext uri="{FF2B5EF4-FFF2-40B4-BE49-F238E27FC236}">
                <a16:creationId xmlns:a16="http://schemas.microsoft.com/office/drawing/2014/main" id="{23C502AB-4182-ABC9-5175-3A02D0F32927}"/>
              </a:ext>
            </a:extLst>
          </p:cNvPr>
          <p:cNvSpPr/>
          <p:nvPr/>
        </p:nvSpPr>
        <p:spPr>
          <a:xfrm>
            <a:off x="714375" y="1444717"/>
            <a:ext cx="10739438" cy="700087"/>
          </a:xfrm>
          <a:prstGeom prst="notchedRightArrow">
            <a:avLst>
              <a:gd name="adj1" fmla="val 50000"/>
              <a:gd name="adj2" fmla="val 111224"/>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44" name="Conector recto 43">
            <a:extLst>
              <a:ext uri="{FF2B5EF4-FFF2-40B4-BE49-F238E27FC236}">
                <a16:creationId xmlns:a16="http://schemas.microsoft.com/office/drawing/2014/main" id="{F9F4E8C3-AA60-422C-D049-DDC4DD0CC6A8}"/>
              </a:ext>
            </a:extLst>
          </p:cNvPr>
          <p:cNvCxnSpPr/>
          <p:nvPr/>
        </p:nvCxnSpPr>
        <p:spPr>
          <a:xfrm flipV="1">
            <a:off x="1114425" y="1287553"/>
            <a:ext cx="357188" cy="101441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Conector recto 44">
            <a:extLst>
              <a:ext uri="{FF2B5EF4-FFF2-40B4-BE49-F238E27FC236}">
                <a16:creationId xmlns:a16="http://schemas.microsoft.com/office/drawing/2014/main" id="{AE7201EF-BD97-DE02-4904-623CC5684A67}"/>
              </a:ext>
            </a:extLst>
          </p:cNvPr>
          <p:cNvCxnSpPr/>
          <p:nvPr/>
        </p:nvCxnSpPr>
        <p:spPr>
          <a:xfrm flipV="1">
            <a:off x="4252913" y="1287552"/>
            <a:ext cx="357188" cy="101441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Conector recto 45">
            <a:extLst>
              <a:ext uri="{FF2B5EF4-FFF2-40B4-BE49-F238E27FC236}">
                <a16:creationId xmlns:a16="http://schemas.microsoft.com/office/drawing/2014/main" id="{3116CBE7-2A7F-2329-11A0-66BBBF79B403}"/>
              </a:ext>
            </a:extLst>
          </p:cNvPr>
          <p:cNvCxnSpPr/>
          <p:nvPr/>
        </p:nvCxnSpPr>
        <p:spPr>
          <a:xfrm flipV="1">
            <a:off x="8648702" y="1292913"/>
            <a:ext cx="357188" cy="101441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7" name="CuadroTexto 46">
            <a:extLst>
              <a:ext uri="{FF2B5EF4-FFF2-40B4-BE49-F238E27FC236}">
                <a16:creationId xmlns:a16="http://schemas.microsoft.com/office/drawing/2014/main" id="{D63363DF-1B2C-87CA-32F3-DFE188573AA4}"/>
              </a:ext>
            </a:extLst>
          </p:cNvPr>
          <p:cNvSpPr txBox="1"/>
          <p:nvPr/>
        </p:nvSpPr>
        <p:spPr>
          <a:xfrm>
            <a:off x="1804990" y="1120073"/>
            <a:ext cx="2351413" cy="369332"/>
          </a:xfrm>
          <a:prstGeom prst="rect">
            <a:avLst/>
          </a:prstGeom>
          <a:noFill/>
        </p:spPr>
        <p:txBody>
          <a:bodyPr wrap="none" rtlCol="0">
            <a:spAutoFit/>
          </a:bodyPr>
          <a:lstStyle/>
          <a:p>
            <a:r>
              <a:rPr lang="es-CL" dirty="0"/>
              <a:t>PH 1: CONFIGURACIÓN</a:t>
            </a:r>
          </a:p>
        </p:txBody>
      </p:sp>
      <p:sp>
        <p:nvSpPr>
          <p:cNvPr id="48" name="CuadroTexto 47">
            <a:extLst>
              <a:ext uri="{FF2B5EF4-FFF2-40B4-BE49-F238E27FC236}">
                <a16:creationId xmlns:a16="http://schemas.microsoft.com/office/drawing/2014/main" id="{38996416-8116-5C76-3272-596A18511AED}"/>
              </a:ext>
            </a:extLst>
          </p:cNvPr>
          <p:cNvSpPr txBox="1"/>
          <p:nvPr/>
        </p:nvSpPr>
        <p:spPr>
          <a:xfrm>
            <a:off x="5598204" y="1120073"/>
            <a:ext cx="1494833" cy="369332"/>
          </a:xfrm>
          <a:prstGeom prst="rect">
            <a:avLst/>
          </a:prstGeom>
          <a:noFill/>
        </p:spPr>
        <p:txBody>
          <a:bodyPr wrap="none" rtlCol="0">
            <a:spAutoFit/>
          </a:bodyPr>
          <a:lstStyle/>
          <a:p>
            <a:r>
              <a:rPr lang="es-CL" dirty="0"/>
              <a:t>PH 2: ASALTO</a:t>
            </a:r>
          </a:p>
        </p:txBody>
      </p:sp>
      <p:sp>
        <p:nvSpPr>
          <p:cNvPr id="49" name="CuadroTexto 48">
            <a:extLst>
              <a:ext uri="{FF2B5EF4-FFF2-40B4-BE49-F238E27FC236}">
                <a16:creationId xmlns:a16="http://schemas.microsoft.com/office/drawing/2014/main" id="{A8403956-F15D-1B3D-095B-3F7ABB2DD56D}"/>
              </a:ext>
            </a:extLst>
          </p:cNvPr>
          <p:cNvSpPr txBox="1"/>
          <p:nvPr/>
        </p:nvSpPr>
        <p:spPr>
          <a:xfrm>
            <a:off x="9178318" y="1120073"/>
            <a:ext cx="2068195" cy="369332"/>
          </a:xfrm>
          <a:prstGeom prst="rect">
            <a:avLst/>
          </a:prstGeom>
          <a:noFill/>
        </p:spPr>
        <p:txBody>
          <a:bodyPr wrap="none" rtlCol="0">
            <a:spAutoFit/>
          </a:bodyPr>
          <a:lstStyle/>
          <a:p>
            <a:r>
              <a:rPr lang="es-CL" dirty="0"/>
              <a:t>PH 3: MANTENCIÓN</a:t>
            </a:r>
          </a:p>
        </p:txBody>
      </p:sp>
      <p:sp>
        <p:nvSpPr>
          <p:cNvPr id="50" name="Estrella de 5 puntas 49">
            <a:extLst>
              <a:ext uri="{FF2B5EF4-FFF2-40B4-BE49-F238E27FC236}">
                <a16:creationId xmlns:a16="http://schemas.microsoft.com/office/drawing/2014/main" id="{978CCFAD-C8E0-1C07-14B0-BF8E9F8BE5D5}"/>
              </a:ext>
            </a:extLst>
          </p:cNvPr>
          <p:cNvSpPr/>
          <p:nvPr/>
        </p:nvSpPr>
        <p:spPr>
          <a:xfrm>
            <a:off x="1481139" y="1653919"/>
            <a:ext cx="314325" cy="271462"/>
          </a:xfrm>
          <a:prstGeom prst="star5">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tx1"/>
                </a:solidFill>
              </a:rPr>
              <a:t>1</a:t>
            </a:r>
            <a:endParaRPr lang="es-CL" sz="2000" dirty="0">
              <a:solidFill>
                <a:schemeClr val="tx1"/>
              </a:solidFill>
            </a:endParaRPr>
          </a:p>
        </p:txBody>
      </p:sp>
      <p:sp>
        <p:nvSpPr>
          <p:cNvPr id="51" name="Estrella de 5 puntas 50">
            <a:extLst>
              <a:ext uri="{FF2B5EF4-FFF2-40B4-BE49-F238E27FC236}">
                <a16:creationId xmlns:a16="http://schemas.microsoft.com/office/drawing/2014/main" id="{DC34AA05-C7F8-F799-5F97-E8F868D622FA}"/>
              </a:ext>
            </a:extLst>
          </p:cNvPr>
          <p:cNvSpPr/>
          <p:nvPr/>
        </p:nvSpPr>
        <p:spPr>
          <a:xfrm>
            <a:off x="3252794" y="1648890"/>
            <a:ext cx="314325" cy="271462"/>
          </a:xfrm>
          <a:prstGeom prst="star5">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tx1"/>
                </a:solidFill>
              </a:rPr>
              <a:t>2</a:t>
            </a:r>
          </a:p>
        </p:txBody>
      </p:sp>
      <p:sp>
        <p:nvSpPr>
          <p:cNvPr id="52" name="Estrella de 5 puntas 51">
            <a:extLst>
              <a:ext uri="{FF2B5EF4-FFF2-40B4-BE49-F238E27FC236}">
                <a16:creationId xmlns:a16="http://schemas.microsoft.com/office/drawing/2014/main" id="{29017E93-95FE-271E-5CD7-F17C7780DC7C}"/>
              </a:ext>
            </a:extLst>
          </p:cNvPr>
          <p:cNvSpPr/>
          <p:nvPr/>
        </p:nvSpPr>
        <p:spPr>
          <a:xfrm>
            <a:off x="4052893" y="1654103"/>
            <a:ext cx="314325" cy="271462"/>
          </a:xfrm>
          <a:prstGeom prst="star5">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tx1"/>
                </a:solidFill>
              </a:rPr>
              <a:t>3</a:t>
            </a:r>
          </a:p>
        </p:txBody>
      </p:sp>
      <p:sp>
        <p:nvSpPr>
          <p:cNvPr id="53" name="Estrella de 5 puntas 52">
            <a:extLst>
              <a:ext uri="{FF2B5EF4-FFF2-40B4-BE49-F238E27FC236}">
                <a16:creationId xmlns:a16="http://schemas.microsoft.com/office/drawing/2014/main" id="{F80D54B9-1EFA-656F-E427-8A51ACF0BFED}"/>
              </a:ext>
            </a:extLst>
          </p:cNvPr>
          <p:cNvSpPr/>
          <p:nvPr/>
        </p:nvSpPr>
        <p:spPr>
          <a:xfrm>
            <a:off x="9249755" y="1653919"/>
            <a:ext cx="314325" cy="271462"/>
          </a:xfrm>
          <a:prstGeom prst="star5">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tx1"/>
                </a:solidFill>
              </a:rPr>
              <a:t>8</a:t>
            </a:r>
          </a:p>
        </p:txBody>
      </p:sp>
      <p:sp>
        <p:nvSpPr>
          <p:cNvPr id="54" name="Estrella de 5 puntas 53">
            <a:extLst>
              <a:ext uri="{FF2B5EF4-FFF2-40B4-BE49-F238E27FC236}">
                <a16:creationId xmlns:a16="http://schemas.microsoft.com/office/drawing/2014/main" id="{E039161E-EF67-694F-9004-CFC664FBF8E3}"/>
              </a:ext>
            </a:extLst>
          </p:cNvPr>
          <p:cNvSpPr/>
          <p:nvPr/>
        </p:nvSpPr>
        <p:spPr>
          <a:xfrm>
            <a:off x="4810123" y="1648890"/>
            <a:ext cx="314325" cy="271462"/>
          </a:xfrm>
          <a:prstGeom prst="star5">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tx1"/>
                </a:solidFill>
              </a:rPr>
              <a:t>4</a:t>
            </a:r>
          </a:p>
        </p:txBody>
      </p:sp>
      <p:sp>
        <p:nvSpPr>
          <p:cNvPr id="55" name="Estrella de 5 puntas 54">
            <a:extLst>
              <a:ext uri="{FF2B5EF4-FFF2-40B4-BE49-F238E27FC236}">
                <a16:creationId xmlns:a16="http://schemas.microsoft.com/office/drawing/2014/main" id="{65CEF94E-4E9A-EAE4-5EE1-4713CCE79933}"/>
              </a:ext>
            </a:extLst>
          </p:cNvPr>
          <p:cNvSpPr/>
          <p:nvPr/>
        </p:nvSpPr>
        <p:spPr>
          <a:xfrm>
            <a:off x="5844713" y="1648890"/>
            <a:ext cx="314325" cy="271462"/>
          </a:xfrm>
          <a:prstGeom prst="star5">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tx1"/>
                </a:solidFill>
              </a:rPr>
              <a:t>5</a:t>
            </a:r>
          </a:p>
        </p:txBody>
      </p:sp>
      <p:grpSp>
        <p:nvGrpSpPr>
          <p:cNvPr id="26" name="Grupo 25">
            <a:extLst>
              <a:ext uri="{FF2B5EF4-FFF2-40B4-BE49-F238E27FC236}">
                <a16:creationId xmlns:a16="http://schemas.microsoft.com/office/drawing/2014/main" id="{7CA18F0A-57C7-CA36-3925-DCF1EC9060A6}"/>
              </a:ext>
            </a:extLst>
          </p:cNvPr>
          <p:cNvGrpSpPr/>
          <p:nvPr/>
        </p:nvGrpSpPr>
        <p:grpSpPr>
          <a:xfrm>
            <a:off x="234185" y="3304627"/>
            <a:ext cx="323848" cy="3325643"/>
            <a:chOff x="234185" y="3304627"/>
            <a:chExt cx="323848" cy="3325643"/>
          </a:xfrm>
        </p:grpSpPr>
        <p:grpSp>
          <p:nvGrpSpPr>
            <p:cNvPr id="20" name="Grupo 19">
              <a:extLst>
                <a:ext uri="{FF2B5EF4-FFF2-40B4-BE49-F238E27FC236}">
                  <a16:creationId xmlns:a16="http://schemas.microsoft.com/office/drawing/2014/main" id="{B1E3120A-AE98-AD12-70EB-797CDDAA7787}"/>
                </a:ext>
              </a:extLst>
            </p:cNvPr>
            <p:cNvGrpSpPr/>
            <p:nvPr/>
          </p:nvGrpSpPr>
          <p:grpSpPr>
            <a:xfrm>
              <a:off x="234185" y="3304627"/>
              <a:ext cx="323848" cy="3325643"/>
              <a:chOff x="905703" y="1757363"/>
              <a:chExt cx="323848" cy="3325643"/>
            </a:xfrm>
          </p:grpSpPr>
          <p:sp>
            <p:nvSpPr>
              <p:cNvPr id="2" name="Estrella de 5 puntas 1">
                <a:extLst>
                  <a:ext uri="{FF2B5EF4-FFF2-40B4-BE49-F238E27FC236}">
                    <a16:creationId xmlns:a16="http://schemas.microsoft.com/office/drawing/2014/main" id="{007E9477-3DD6-F5B5-CB70-89A40CD86D68}"/>
                  </a:ext>
                </a:extLst>
              </p:cNvPr>
              <p:cNvSpPr/>
              <p:nvPr/>
            </p:nvSpPr>
            <p:spPr>
              <a:xfrm>
                <a:off x="914393" y="1757363"/>
                <a:ext cx="314325" cy="271462"/>
              </a:xfrm>
              <a:prstGeom prst="star5">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tx1"/>
                    </a:solidFill>
                  </a:rPr>
                  <a:t>1</a:t>
                </a:r>
                <a:endParaRPr lang="es-CL" sz="2000" dirty="0">
                  <a:solidFill>
                    <a:schemeClr val="tx1"/>
                  </a:solidFill>
                </a:endParaRPr>
              </a:p>
            </p:txBody>
          </p:sp>
          <p:sp>
            <p:nvSpPr>
              <p:cNvPr id="3" name="Estrella de 5 puntas 2">
                <a:extLst>
                  <a:ext uri="{FF2B5EF4-FFF2-40B4-BE49-F238E27FC236}">
                    <a16:creationId xmlns:a16="http://schemas.microsoft.com/office/drawing/2014/main" id="{64018E5C-AB7F-DEE4-8B5B-273801012E8C}"/>
                  </a:ext>
                </a:extLst>
              </p:cNvPr>
              <p:cNvSpPr/>
              <p:nvPr/>
            </p:nvSpPr>
            <p:spPr>
              <a:xfrm>
                <a:off x="909629" y="2179550"/>
                <a:ext cx="314325" cy="271462"/>
              </a:xfrm>
              <a:prstGeom prst="star5">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tx1"/>
                    </a:solidFill>
                  </a:rPr>
                  <a:t>2</a:t>
                </a:r>
              </a:p>
            </p:txBody>
          </p:sp>
          <p:sp>
            <p:nvSpPr>
              <p:cNvPr id="12" name="Estrella de 5 puntas 11">
                <a:extLst>
                  <a:ext uri="{FF2B5EF4-FFF2-40B4-BE49-F238E27FC236}">
                    <a16:creationId xmlns:a16="http://schemas.microsoft.com/office/drawing/2014/main" id="{CF9F71FD-E5F2-1C9E-BFA9-6420042DD7EB}"/>
                  </a:ext>
                </a:extLst>
              </p:cNvPr>
              <p:cNvSpPr/>
              <p:nvPr/>
            </p:nvSpPr>
            <p:spPr>
              <a:xfrm>
                <a:off x="905705" y="2618546"/>
                <a:ext cx="314325" cy="271462"/>
              </a:xfrm>
              <a:prstGeom prst="star5">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tx1"/>
                    </a:solidFill>
                  </a:rPr>
                  <a:t>3</a:t>
                </a:r>
              </a:p>
            </p:txBody>
          </p:sp>
          <p:sp>
            <p:nvSpPr>
              <p:cNvPr id="13" name="Estrella de 5 puntas 12">
                <a:extLst>
                  <a:ext uri="{FF2B5EF4-FFF2-40B4-BE49-F238E27FC236}">
                    <a16:creationId xmlns:a16="http://schemas.microsoft.com/office/drawing/2014/main" id="{3F2912D3-25AC-89C2-2CE5-38D734560012}"/>
                  </a:ext>
                </a:extLst>
              </p:cNvPr>
              <p:cNvSpPr/>
              <p:nvPr/>
            </p:nvSpPr>
            <p:spPr>
              <a:xfrm>
                <a:off x="910467" y="3064539"/>
                <a:ext cx="314325" cy="271462"/>
              </a:xfrm>
              <a:prstGeom prst="star5">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tx1"/>
                    </a:solidFill>
                  </a:rPr>
                  <a:t>4</a:t>
                </a:r>
              </a:p>
            </p:txBody>
          </p:sp>
          <p:sp>
            <p:nvSpPr>
              <p:cNvPr id="15" name="Estrella de 5 puntas 14">
                <a:extLst>
                  <a:ext uri="{FF2B5EF4-FFF2-40B4-BE49-F238E27FC236}">
                    <a16:creationId xmlns:a16="http://schemas.microsoft.com/office/drawing/2014/main" id="{C8381B83-C262-CF4B-23AF-66AFBEE4A416}"/>
                  </a:ext>
                </a:extLst>
              </p:cNvPr>
              <p:cNvSpPr/>
              <p:nvPr/>
            </p:nvSpPr>
            <p:spPr>
              <a:xfrm>
                <a:off x="905703" y="3476639"/>
                <a:ext cx="314325" cy="271462"/>
              </a:xfrm>
              <a:prstGeom prst="star5">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tx1"/>
                    </a:solidFill>
                  </a:rPr>
                  <a:t>5</a:t>
                </a:r>
              </a:p>
            </p:txBody>
          </p:sp>
          <p:sp>
            <p:nvSpPr>
              <p:cNvPr id="18" name="Estrella de 5 puntas 17">
                <a:extLst>
                  <a:ext uri="{FF2B5EF4-FFF2-40B4-BE49-F238E27FC236}">
                    <a16:creationId xmlns:a16="http://schemas.microsoft.com/office/drawing/2014/main" id="{E8C07E9E-1B35-4496-30E6-3D79C5A202D0}"/>
                  </a:ext>
                </a:extLst>
              </p:cNvPr>
              <p:cNvSpPr/>
              <p:nvPr/>
            </p:nvSpPr>
            <p:spPr>
              <a:xfrm>
                <a:off x="915226" y="4811544"/>
                <a:ext cx="314325" cy="271462"/>
              </a:xfrm>
              <a:prstGeom prst="star5">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tx1"/>
                    </a:solidFill>
                  </a:rPr>
                  <a:t>8</a:t>
                </a:r>
              </a:p>
            </p:txBody>
          </p:sp>
        </p:grpSp>
        <p:sp>
          <p:nvSpPr>
            <p:cNvPr id="19" name="Estrella de 5 puntas 18">
              <a:extLst>
                <a:ext uri="{FF2B5EF4-FFF2-40B4-BE49-F238E27FC236}">
                  <a16:creationId xmlns:a16="http://schemas.microsoft.com/office/drawing/2014/main" id="{8DB00130-8958-3DC8-59A5-F5D420B3DE6D}"/>
                </a:ext>
              </a:extLst>
            </p:cNvPr>
            <p:cNvSpPr/>
            <p:nvPr/>
          </p:nvSpPr>
          <p:spPr>
            <a:xfrm>
              <a:off x="236123" y="5483042"/>
              <a:ext cx="314325" cy="271462"/>
            </a:xfrm>
            <a:prstGeom prst="star5">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tx1"/>
                  </a:solidFill>
                </a:rPr>
                <a:t>6</a:t>
              </a:r>
            </a:p>
          </p:txBody>
        </p:sp>
        <p:sp>
          <p:nvSpPr>
            <p:cNvPr id="21" name="Estrella de 5 puntas 20">
              <a:extLst>
                <a:ext uri="{FF2B5EF4-FFF2-40B4-BE49-F238E27FC236}">
                  <a16:creationId xmlns:a16="http://schemas.microsoft.com/office/drawing/2014/main" id="{3D6951A8-3DFC-B65E-CAC7-32E3648900A5}"/>
                </a:ext>
              </a:extLst>
            </p:cNvPr>
            <p:cNvSpPr/>
            <p:nvPr/>
          </p:nvSpPr>
          <p:spPr>
            <a:xfrm>
              <a:off x="236124" y="5918804"/>
              <a:ext cx="314325" cy="271462"/>
            </a:xfrm>
            <a:prstGeom prst="star5">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tx1"/>
                  </a:solidFill>
                </a:rPr>
                <a:t>7</a:t>
              </a:r>
            </a:p>
          </p:txBody>
        </p:sp>
      </p:grpSp>
      <p:sp>
        <p:nvSpPr>
          <p:cNvPr id="22" name="Estrella de 5 puntas 21">
            <a:extLst>
              <a:ext uri="{FF2B5EF4-FFF2-40B4-BE49-F238E27FC236}">
                <a16:creationId xmlns:a16="http://schemas.microsoft.com/office/drawing/2014/main" id="{84CA9A4E-C4EC-6B26-D228-CD145256BD53}"/>
              </a:ext>
            </a:extLst>
          </p:cNvPr>
          <p:cNvSpPr/>
          <p:nvPr/>
        </p:nvSpPr>
        <p:spPr>
          <a:xfrm>
            <a:off x="7783702" y="1636203"/>
            <a:ext cx="314325" cy="271462"/>
          </a:xfrm>
          <a:prstGeom prst="star5">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tx1"/>
                </a:solidFill>
              </a:rPr>
              <a:t>7</a:t>
            </a:r>
          </a:p>
        </p:txBody>
      </p:sp>
      <p:sp>
        <p:nvSpPr>
          <p:cNvPr id="23" name="Estrella de 5 puntas 22">
            <a:extLst>
              <a:ext uri="{FF2B5EF4-FFF2-40B4-BE49-F238E27FC236}">
                <a16:creationId xmlns:a16="http://schemas.microsoft.com/office/drawing/2014/main" id="{0A36697F-B87F-28BC-E19C-7D15E74599D6}"/>
              </a:ext>
            </a:extLst>
          </p:cNvPr>
          <p:cNvSpPr/>
          <p:nvPr/>
        </p:nvSpPr>
        <p:spPr>
          <a:xfrm>
            <a:off x="6778917" y="1638905"/>
            <a:ext cx="314325" cy="271462"/>
          </a:xfrm>
          <a:prstGeom prst="star5">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tx1"/>
                </a:solidFill>
              </a:rPr>
              <a:t>6</a:t>
            </a:r>
          </a:p>
        </p:txBody>
      </p:sp>
      <p:grpSp>
        <p:nvGrpSpPr>
          <p:cNvPr id="16" name="Grupo 15">
            <a:extLst>
              <a:ext uri="{FF2B5EF4-FFF2-40B4-BE49-F238E27FC236}">
                <a16:creationId xmlns:a16="http://schemas.microsoft.com/office/drawing/2014/main" id="{55E00251-A25C-A77F-F33B-B070679C5C67}"/>
              </a:ext>
            </a:extLst>
          </p:cNvPr>
          <p:cNvGrpSpPr/>
          <p:nvPr/>
        </p:nvGrpSpPr>
        <p:grpSpPr>
          <a:xfrm>
            <a:off x="0" y="85738"/>
            <a:ext cx="12192000" cy="996711"/>
            <a:chOff x="0" y="85738"/>
            <a:chExt cx="12192000" cy="996711"/>
          </a:xfrm>
        </p:grpSpPr>
        <p:sp>
          <p:nvSpPr>
            <p:cNvPr id="17" name="TextBox 4">
              <a:extLst>
                <a:ext uri="{FF2B5EF4-FFF2-40B4-BE49-F238E27FC236}">
                  <a16:creationId xmlns:a16="http://schemas.microsoft.com/office/drawing/2014/main" id="{19A442FB-5A74-F7DA-1355-81619D138C8C}"/>
                </a:ext>
              </a:extLst>
            </p:cNvPr>
            <p:cNvSpPr txBox="1">
              <a:spLocks noChangeArrowheads="1"/>
            </p:cNvSpPr>
            <p:nvPr/>
          </p:nvSpPr>
          <p:spPr bwMode="auto">
            <a:xfrm>
              <a:off x="2355781" y="292112"/>
              <a:ext cx="74804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MATRIZ DE DECISIÓN</a:t>
              </a:r>
            </a:p>
          </p:txBody>
        </p:sp>
        <p:pic>
          <p:nvPicPr>
            <p:cNvPr id="24" name="Imagen 23" descr="IMG_4532.JPG">
              <a:extLst>
                <a:ext uri="{FF2B5EF4-FFF2-40B4-BE49-F238E27FC236}">
                  <a16:creationId xmlns:a16="http://schemas.microsoft.com/office/drawing/2014/main" id="{44512A13-D07F-B2CA-25BD-2E3B58C9DB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25" name="Rectángulo 24">
              <a:extLst>
                <a:ext uri="{FF2B5EF4-FFF2-40B4-BE49-F238E27FC236}">
                  <a16:creationId xmlns:a16="http://schemas.microsoft.com/office/drawing/2014/main" id="{CE7BCA85-D04E-4628-783E-D75F8CCC6370}"/>
                </a:ext>
              </a:extLst>
            </p:cNvPr>
            <p:cNvSpPr/>
            <p:nvPr/>
          </p:nvSpPr>
          <p:spPr>
            <a:xfrm>
              <a:off x="0" y="902536"/>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spTree>
    <p:extLst>
      <p:ext uri="{BB962C8B-B14F-4D97-AF65-F5344CB8AC3E}">
        <p14:creationId xmlns:p14="http://schemas.microsoft.com/office/powerpoint/2010/main" val="26287961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A434B2DA-664C-9A9E-41E1-7D1AD8364721}"/>
              </a:ext>
            </a:extLst>
          </p:cNvPr>
          <p:cNvGrpSpPr/>
          <p:nvPr/>
        </p:nvGrpSpPr>
        <p:grpSpPr>
          <a:xfrm>
            <a:off x="0" y="85738"/>
            <a:ext cx="12192000" cy="996711"/>
            <a:chOff x="0" y="85738"/>
            <a:chExt cx="12192000" cy="996711"/>
          </a:xfrm>
        </p:grpSpPr>
        <p:sp>
          <p:nvSpPr>
            <p:cNvPr id="5" name="TextBox 4">
              <a:extLst>
                <a:ext uri="{FF2B5EF4-FFF2-40B4-BE49-F238E27FC236}">
                  <a16:creationId xmlns:a16="http://schemas.microsoft.com/office/drawing/2014/main" id="{B0D39D9E-BF18-DC89-FD62-1F0AEB150F0D}"/>
                </a:ext>
              </a:extLst>
            </p:cNvPr>
            <p:cNvSpPr txBox="1">
              <a:spLocks noChangeArrowheads="1"/>
            </p:cNvSpPr>
            <p:nvPr/>
          </p:nvSpPr>
          <p:spPr bwMode="auto">
            <a:xfrm>
              <a:off x="2355781" y="292112"/>
              <a:ext cx="74804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PLAN DE CONTINGENCIAS</a:t>
              </a:r>
            </a:p>
          </p:txBody>
        </p:sp>
        <p:pic>
          <p:nvPicPr>
            <p:cNvPr id="6" name="Imagen 5" descr="IMG_4532.JPG">
              <a:extLst>
                <a:ext uri="{FF2B5EF4-FFF2-40B4-BE49-F238E27FC236}">
                  <a16:creationId xmlns:a16="http://schemas.microsoft.com/office/drawing/2014/main" id="{1DCA1F4D-1A9E-37F0-0238-3601BA4510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5238E867-C5E9-098E-C4F3-42D4BED747FC}"/>
                </a:ext>
              </a:extLst>
            </p:cNvPr>
            <p:cNvSpPr/>
            <p:nvPr/>
          </p:nvSpPr>
          <p:spPr>
            <a:xfrm>
              <a:off x="0" y="902536"/>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grpSp>
        <p:nvGrpSpPr>
          <p:cNvPr id="2" name="Grupo 30">
            <a:extLst>
              <a:ext uri="{FF2B5EF4-FFF2-40B4-BE49-F238E27FC236}">
                <a16:creationId xmlns:a16="http://schemas.microsoft.com/office/drawing/2014/main" id="{A95B7848-CFB8-F51E-96A7-1A1036BB4A69}"/>
              </a:ext>
            </a:extLst>
          </p:cNvPr>
          <p:cNvGrpSpPr>
            <a:grpSpLocks/>
          </p:cNvGrpSpPr>
          <p:nvPr/>
        </p:nvGrpSpPr>
        <p:grpSpPr bwMode="auto">
          <a:xfrm>
            <a:off x="247649" y="1231208"/>
            <a:ext cx="11517888" cy="5561475"/>
            <a:chOff x="-495828" y="837402"/>
            <a:chExt cx="11518902" cy="5561193"/>
          </a:xfrm>
        </p:grpSpPr>
        <p:sp>
          <p:nvSpPr>
            <p:cNvPr id="3" name="TextBox 2">
              <a:extLst>
                <a:ext uri="{FF2B5EF4-FFF2-40B4-BE49-F238E27FC236}">
                  <a16:creationId xmlns:a16="http://schemas.microsoft.com/office/drawing/2014/main" id="{42D5395A-C488-9E9B-BC5D-7E27D165C725}"/>
                </a:ext>
              </a:extLst>
            </p:cNvPr>
            <p:cNvSpPr txBox="1"/>
            <p:nvPr/>
          </p:nvSpPr>
          <p:spPr>
            <a:xfrm>
              <a:off x="-495828" y="3205578"/>
              <a:ext cx="7695245" cy="3193017"/>
            </a:xfrm>
            <a:prstGeom prst="rect">
              <a:avLst/>
            </a:prstGeom>
            <a:noFill/>
            <a:ln>
              <a:solidFill>
                <a:schemeClr val="tx1"/>
              </a:solidFill>
            </a:ln>
          </p:spPr>
          <p:txBody>
            <a:bodyPr/>
            <a:lstStyle/>
            <a:p>
              <a:pPr>
                <a:spcBef>
                  <a:spcPct val="0"/>
                </a:spcBef>
                <a:defRPr/>
              </a:pPr>
              <a:r>
                <a:rPr lang="en-US" sz="2000" b="1" u="sng" dirty="0">
                  <a:latin typeface=" Arial"/>
                </a:rPr>
                <a:t>PHASE II: </a:t>
              </a:r>
              <a:r>
                <a:rPr lang="en-US" altLang="es-CL" sz="2000" b="1" u="sng" dirty="0">
                  <a:latin typeface=" Arial"/>
                </a:rPr>
                <a:t>ACCIÓN EN EL OBJETIVO</a:t>
              </a:r>
            </a:p>
            <a:p>
              <a:pPr marL="228600" indent="-228600" eaLnBrk="1" fontAlgn="auto" hangingPunct="1">
                <a:spcBef>
                  <a:spcPts val="0"/>
                </a:spcBef>
                <a:spcAft>
                  <a:spcPts val="0"/>
                </a:spcAft>
                <a:buFont typeface="+mj-lt"/>
                <a:buAutoNum type="arabicPeriod"/>
                <a:defRPr/>
              </a:pPr>
              <a:r>
                <a:rPr lang="en-US" sz="1400" b="1" u="sng" dirty="0">
                  <a:latin typeface=" Arial"/>
                </a:rPr>
                <a:t>DETECCIÓN ANTICIPADA DEL ENEMIGO:</a:t>
              </a:r>
            </a:p>
            <a:p>
              <a:pPr marL="241300" eaLnBrk="1" fontAlgn="auto" hangingPunct="1">
                <a:spcBef>
                  <a:spcPts val="0"/>
                </a:spcBef>
                <a:spcAft>
                  <a:spcPts val="0"/>
                </a:spcAft>
                <a:defRPr/>
              </a:pPr>
              <a:r>
                <a:rPr lang="en-US" sz="1400" dirty="0">
                  <a:latin typeface=" Arial"/>
                </a:rPr>
                <a:t>ELEMENTO DE APOYO DE FUEGO AISLAR EL OBJETIVO, CON EL PROPÓSITO DE CONTENER, BLOQUEAR RUTAS PPAL. PARA EVITAR REFUERZOS.</a:t>
              </a:r>
            </a:p>
            <a:p>
              <a:pPr marL="228600" indent="-228600" eaLnBrk="1" fontAlgn="auto" hangingPunct="1">
                <a:spcBef>
                  <a:spcPts val="0"/>
                </a:spcBef>
                <a:spcAft>
                  <a:spcPts val="0"/>
                </a:spcAft>
                <a:buFont typeface="+mj-lt"/>
                <a:buAutoNum type="arabicPeriod" startAt="2"/>
                <a:defRPr/>
              </a:pPr>
              <a:r>
                <a:rPr lang="en-US" sz="1400" b="1" u="sng" dirty="0">
                  <a:latin typeface=" Arial"/>
                </a:rPr>
                <a:t>EP LIDER DOWN / EP LIDER CAÍDO:  </a:t>
              </a:r>
            </a:p>
            <a:p>
              <a:pPr marL="403225" indent="-161925" eaLnBrk="1" fontAlgn="auto" hangingPunct="1">
                <a:spcBef>
                  <a:spcPts val="0"/>
                </a:spcBef>
                <a:spcAft>
                  <a:spcPts val="0"/>
                </a:spcAft>
                <a:buFontTx/>
                <a:buChar char="-"/>
                <a:defRPr/>
              </a:pPr>
              <a:r>
                <a:rPr lang="en-US" sz="1400" dirty="0">
                  <a:latin typeface=" Arial"/>
                </a:rPr>
                <a:t>APOYO POR FUEGO CONTINUA, ESTABILIZAR Y EVACUAR UNA VEZ ASEGURADO O CONSOLIDADO EL OBJETIVO. </a:t>
              </a:r>
            </a:p>
            <a:p>
              <a:pPr marL="403225" indent="-161925" eaLnBrk="1" fontAlgn="auto" hangingPunct="1">
                <a:spcBef>
                  <a:spcPts val="0"/>
                </a:spcBef>
                <a:spcAft>
                  <a:spcPts val="0"/>
                </a:spcAft>
                <a:buFontTx/>
                <a:buChar char="-"/>
                <a:defRPr/>
              </a:pPr>
              <a:r>
                <a:rPr lang="en-US" sz="1400" dirty="0">
                  <a:latin typeface=" Arial"/>
                </a:rPr>
                <a:t>SUCESIÓN DE MANDO REGLAMENTARIO.</a:t>
              </a:r>
            </a:p>
            <a:p>
              <a:pPr marL="228600" indent="-228600" eaLnBrk="1" fontAlgn="auto" hangingPunct="1">
                <a:spcBef>
                  <a:spcPts val="0"/>
                </a:spcBef>
                <a:spcAft>
                  <a:spcPts val="0"/>
                </a:spcAft>
                <a:buFont typeface="+mj-lt"/>
                <a:buAutoNum type="arabicPeriod" startAt="3"/>
                <a:defRPr/>
              </a:pPr>
              <a:r>
                <a:rPr lang="en-US" sz="1400" b="1" u="sng" dirty="0">
                  <a:latin typeface=" Arial"/>
                </a:rPr>
                <a:t>LANDSLIDE CALL / PERDIDA DE ENLACE:</a:t>
              </a:r>
            </a:p>
            <a:p>
              <a:pPr marL="403225" indent="-161925" eaLnBrk="1" fontAlgn="auto" hangingPunct="1">
                <a:spcBef>
                  <a:spcPts val="0"/>
                </a:spcBef>
                <a:spcAft>
                  <a:spcPts val="0"/>
                </a:spcAft>
                <a:buFontTx/>
                <a:buChar char="-"/>
                <a:defRPr/>
              </a:pPr>
              <a:r>
                <a:rPr lang="en-US" sz="1400" dirty="0">
                  <a:latin typeface=" Arial"/>
                </a:rPr>
                <a:t>EXPLOSIVOS EN EJE DE AVANCE, MARCAR E INFORMAR A BRECHERO.</a:t>
              </a:r>
            </a:p>
            <a:p>
              <a:pPr marL="228600" indent="-228600" eaLnBrk="1" fontAlgn="auto" hangingPunct="1">
                <a:spcBef>
                  <a:spcPts val="0"/>
                </a:spcBef>
                <a:spcAft>
                  <a:spcPts val="0"/>
                </a:spcAft>
                <a:buFont typeface="+mj-lt"/>
                <a:buAutoNum type="arabicPeriod" startAt="4"/>
                <a:defRPr/>
              </a:pPr>
              <a:r>
                <a:rPr lang="en-US" sz="1400" b="1" u="sng" dirty="0">
                  <a:latin typeface=" Arial"/>
                </a:rPr>
                <a:t>COMMS LOST / PERDIDA DE COMUNICACIONES:</a:t>
              </a:r>
            </a:p>
            <a:p>
              <a:pPr marL="403225" indent="-161925" eaLnBrk="1" fontAlgn="auto" hangingPunct="1">
                <a:spcBef>
                  <a:spcPts val="0"/>
                </a:spcBef>
                <a:spcAft>
                  <a:spcPts val="0"/>
                </a:spcAft>
                <a:buFontTx/>
                <a:buChar char="-"/>
                <a:defRPr/>
              </a:pPr>
              <a:r>
                <a:rPr lang="en-US" sz="1400" dirty="0">
                  <a:latin typeface=" Arial"/>
                </a:rPr>
                <a:t>ECOTAC ALTERNATIVO, SE CONTINUA CON LA MISIÓN.</a:t>
              </a:r>
              <a:endParaRPr lang="en-US" sz="1400" b="1" u="sng" dirty="0">
                <a:latin typeface=" Arial"/>
              </a:endParaRPr>
            </a:p>
            <a:p>
              <a:pPr marL="228600" indent="-228600" eaLnBrk="1" fontAlgn="auto" hangingPunct="1">
                <a:spcBef>
                  <a:spcPts val="0"/>
                </a:spcBef>
                <a:spcAft>
                  <a:spcPts val="0"/>
                </a:spcAft>
                <a:buFont typeface="+mj-lt"/>
                <a:buAutoNum type="arabicPeriod" startAt="5"/>
                <a:defRPr/>
              </a:pPr>
              <a:r>
                <a:rPr lang="en-US" sz="1400" b="1" u="sng" dirty="0">
                  <a:latin typeface=" Arial"/>
                </a:rPr>
                <a:t>CIVILIAN POPULATION / POBLACIÓN CIVIL:</a:t>
              </a:r>
            </a:p>
            <a:p>
              <a:pPr marL="403225" indent="-161925" eaLnBrk="1" fontAlgn="auto" hangingPunct="1">
                <a:spcBef>
                  <a:spcPts val="0"/>
                </a:spcBef>
                <a:spcAft>
                  <a:spcPts val="0"/>
                </a:spcAft>
                <a:buFontTx/>
                <a:buChar char="-"/>
                <a:defRPr/>
              </a:pPr>
              <a:r>
                <a:rPr lang="en-US" sz="1400" dirty="0">
                  <a:latin typeface=" Arial"/>
                </a:rPr>
                <a:t>CONTROLAR Y ASEGURAR HASTA TÉRMINO DE LA MISIÓN.</a:t>
              </a:r>
            </a:p>
          </p:txBody>
        </p:sp>
        <p:sp>
          <p:nvSpPr>
            <p:cNvPr id="9" name="TextBox 8">
              <a:extLst>
                <a:ext uri="{FF2B5EF4-FFF2-40B4-BE49-F238E27FC236}">
                  <a16:creationId xmlns:a16="http://schemas.microsoft.com/office/drawing/2014/main" id="{EE85D4C5-25A5-69D8-AE2B-C57D79286984}"/>
                </a:ext>
              </a:extLst>
            </p:cNvPr>
            <p:cNvSpPr txBox="1"/>
            <p:nvPr/>
          </p:nvSpPr>
          <p:spPr>
            <a:xfrm>
              <a:off x="7526017" y="1381973"/>
              <a:ext cx="3497057" cy="4277877"/>
            </a:xfrm>
            <a:prstGeom prst="rect">
              <a:avLst/>
            </a:prstGeom>
            <a:noFill/>
            <a:ln>
              <a:solidFill>
                <a:schemeClr val="tx1"/>
              </a:solidFill>
            </a:ln>
          </p:spPr>
          <p:txBody>
            <a:bodyPr wrap="square">
              <a:spAutoFit/>
            </a:bodyPr>
            <a:lstStyle/>
            <a:p>
              <a:pPr eaLnBrk="1" fontAlgn="auto" hangingPunct="1">
                <a:spcBef>
                  <a:spcPts val="0"/>
                </a:spcBef>
                <a:spcAft>
                  <a:spcPts val="0"/>
                </a:spcAft>
                <a:defRPr/>
              </a:pPr>
              <a:r>
                <a:rPr lang="en-US" sz="2000" b="1" u="sng" dirty="0">
                  <a:latin typeface=" Arial"/>
                </a:rPr>
                <a:t>PHASE III: MANTENCIÓN</a:t>
              </a:r>
              <a:endParaRPr lang="en-US" sz="1400" b="1" u="sng" dirty="0">
                <a:latin typeface=" Arial"/>
              </a:endParaRPr>
            </a:p>
            <a:p>
              <a:pPr eaLnBrk="1" fontAlgn="auto" hangingPunct="1">
                <a:spcBef>
                  <a:spcPts val="0"/>
                </a:spcBef>
                <a:spcAft>
                  <a:spcPts val="0"/>
                </a:spcAft>
                <a:defRPr/>
              </a:pPr>
              <a:endParaRPr lang="en-US" sz="1400" b="1" u="sng" dirty="0">
                <a:latin typeface=" Arial"/>
              </a:endParaRPr>
            </a:p>
            <a:p>
              <a:pPr marL="228600" indent="-228600" eaLnBrk="1" fontAlgn="auto" hangingPunct="1">
                <a:spcBef>
                  <a:spcPts val="0"/>
                </a:spcBef>
                <a:spcAft>
                  <a:spcPts val="0"/>
                </a:spcAft>
                <a:buFont typeface="+mj-lt"/>
                <a:buAutoNum type="arabicPeriod"/>
                <a:defRPr/>
              </a:pPr>
              <a:r>
                <a:rPr lang="en-US" sz="1400" b="1" u="sng" dirty="0">
                  <a:latin typeface=" Arial"/>
                </a:rPr>
                <a:t>FOLLOW-ON TARGET / </a:t>
              </a:r>
              <a:r>
                <a:rPr lang="es-CL" sz="1400" b="1" u="sng" dirty="0">
                  <a:latin typeface=" Arial"/>
                </a:rPr>
                <a:t>OBJETIVO DE SEGUIMIENTO:</a:t>
              </a:r>
              <a:endParaRPr lang="en-US" sz="1400" b="1" u="sng" dirty="0">
                <a:latin typeface=" Arial"/>
              </a:endParaRPr>
            </a:p>
            <a:p>
              <a:pPr marL="403225" indent="-161925" eaLnBrk="1" fontAlgn="auto" hangingPunct="1">
                <a:spcBef>
                  <a:spcPts val="0"/>
                </a:spcBef>
                <a:spcAft>
                  <a:spcPts val="0"/>
                </a:spcAft>
                <a:buFontTx/>
                <a:buChar char="-"/>
                <a:defRPr/>
              </a:pPr>
              <a:r>
                <a:rPr lang="en-US" sz="1400" dirty="0">
                  <a:latin typeface=" Arial"/>
                </a:rPr>
                <a:t>BPT EJECUTAR FUTURAS OPERACIONES.</a:t>
              </a:r>
            </a:p>
            <a:p>
              <a:pPr eaLnBrk="1" fontAlgn="auto" hangingPunct="1">
                <a:spcBef>
                  <a:spcPts val="0"/>
                </a:spcBef>
                <a:spcAft>
                  <a:spcPts val="0"/>
                </a:spcAft>
                <a:defRPr/>
              </a:pPr>
              <a:endParaRPr lang="en-US" sz="1400" dirty="0">
                <a:latin typeface=" Arial"/>
              </a:endParaRPr>
            </a:p>
            <a:p>
              <a:pPr marL="171450" indent="-171450" eaLnBrk="1" fontAlgn="auto" hangingPunct="1">
                <a:spcBef>
                  <a:spcPts val="0"/>
                </a:spcBef>
                <a:spcAft>
                  <a:spcPts val="0"/>
                </a:spcAft>
                <a:buFontTx/>
                <a:buChar char="-"/>
                <a:defRPr/>
              </a:pPr>
              <a:endParaRPr lang="en-US" sz="1400" dirty="0">
                <a:latin typeface=" Arial"/>
              </a:endParaRPr>
            </a:p>
            <a:p>
              <a:pPr marL="228600" indent="-228600" eaLnBrk="1" fontAlgn="auto" hangingPunct="1">
                <a:spcBef>
                  <a:spcPts val="0"/>
                </a:spcBef>
                <a:spcAft>
                  <a:spcPts val="0"/>
                </a:spcAft>
                <a:buFont typeface="+mj-lt"/>
                <a:buAutoNum type="arabicPeriod" startAt="2"/>
                <a:defRPr/>
              </a:pPr>
              <a:r>
                <a:rPr lang="en-US" sz="1400" b="1" u="sng" dirty="0">
                  <a:latin typeface=" Arial"/>
                </a:rPr>
                <a:t>REFUERZOS AEREA Y TERRESTRES:</a:t>
              </a:r>
            </a:p>
            <a:p>
              <a:pPr marL="403225" indent="-161925" algn="just" eaLnBrk="1" fontAlgn="auto" hangingPunct="1">
                <a:spcBef>
                  <a:spcPts val="0"/>
                </a:spcBef>
                <a:spcAft>
                  <a:spcPts val="0"/>
                </a:spcAft>
                <a:buFontTx/>
                <a:buChar char="-"/>
                <a:defRPr/>
              </a:pPr>
              <a:r>
                <a:rPr lang="en-US" sz="1400" dirty="0">
                  <a:latin typeface=" Arial"/>
                </a:rPr>
                <a:t>ESTABLECER PLAN DE OBSTÁCULOS ORIENTADOS A IMPEDIR EL DESPLAZAMIENTO DE UNIDADES ENEMIGAS HACIA LA CIUDAD DE RIO GRANDE DESDE N, W, Y S.</a:t>
              </a:r>
            </a:p>
            <a:p>
              <a:pPr marL="403225" indent="-161925" eaLnBrk="1" fontAlgn="auto" hangingPunct="1">
                <a:spcBef>
                  <a:spcPts val="0"/>
                </a:spcBef>
                <a:spcAft>
                  <a:spcPts val="0"/>
                </a:spcAft>
                <a:buFontTx/>
                <a:buChar char="-"/>
                <a:defRPr/>
              </a:pPr>
              <a:r>
                <a:rPr lang="en-US" sz="1400" dirty="0">
                  <a:latin typeface=" Arial"/>
                </a:rPr>
                <a:t>SEGURIDAD PERIMÉTRICA OBJ B PARA REPELER CONTRAATAQUE DE UNIDADES HELITRANSPORTADAS.</a:t>
              </a:r>
            </a:p>
          </p:txBody>
        </p:sp>
        <p:sp>
          <p:nvSpPr>
            <p:cNvPr id="10" name="TextBox 6">
              <a:extLst>
                <a:ext uri="{FF2B5EF4-FFF2-40B4-BE49-F238E27FC236}">
                  <a16:creationId xmlns:a16="http://schemas.microsoft.com/office/drawing/2014/main" id="{0BDD0401-C97B-FEBD-F503-9B9D6170EEA0}"/>
                </a:ext>
              </a:extLst>
            </p:cNvPr>
            <p:cNvSpPr txBox="1">
              <a:spLocks noChangeArrowheads="1"/>
            </p:cNvSpPr>
            <p:nvPr/>
          </p:nvSpPr>
          <p:spPr bwMode="auto">
            <a:xfrm>
              <a:off x="-495828" y="837402"/>
              <a:ext cx="7695245" cy="2077387"/>
            </a:xfrm>
            <a:prstGeom prst="rect">
              <a:avLst/>
            </a:prstGeom>
            <a:noFill/>
            <a:ln w="9525">
              <a:solidFill>
                <a:schemeClr val="tx1"/>
              </a:solidFill>
              <a:miter lim="800000"/>
              <a:headEnd/>
              <a:tailEnd/>
            </a:ln>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defRPr/>
              </a:pPr>
              <a:r>
                <a:rPr lang="en-US" altLang="es-CL" sz="2000" b="1" u="sng" dirty="0">
                  <a:latin typeface=" Arial"/>
                </a:rPr>
                <a:t>PHASE I: CONFIGURACIÓN</a:t>
              </a:r>
            </a:p>
            <a:p>
              <a:pPr marL="228600" indent="-228600" eaLnBrk="1" hangingPunct="1">
                <a:lnSpc>
                  <a:spcPct val="100000"/>
                </a:lnSpc>
                <a:spcBef>
                  <a:spcPct val="0"/>
                </a:spcBef>
                <a:buFont typeface="+mj-lt"/>
                <a:buAutoNum type="arabicPeriod"/>
                <a:defRPr/>
              </a:pPr>
              <a:r>
                <a:rPr lang="en-US" altLang="es-CL" sz="1400" b="1" u="sng" dirty="0">
                  <a:latin typeface=" Arial"/>
                </a:rPr>
                <a:t>RESTRICCIONES METEOROLÓGICAS PARA DESEMBARCO:</a:t>
              </a:r>
            </a:p>
            <a:p>
              <a:pPr marL="230188" eaLnBrk="1" hangingPunct="1">
                <a:lnSpc>
                  <a:spcPct val="100000"/>
                </a:lnSpc>
                <a:spcBef>
                  <a:spcPct val="0"/>
                </a:spcBef>
                <a:buFont typeface="Arial" panose="020B0604020202020204" pitchFamily="34" charset="0"/>
                <a:buNone/>
                <a:defRPr/>
              </a:pPr>
              <a:r>
                <a:rPr lang="en-US" altLang="es-CL" sz="1400" dirty="0">
                  <a:latin typeface=" Arial"/>
                </a:rPr>
                <a:t>EFECTUAR OPERACIONES ANFIBIAS Y AEREAS EN HORARIOS ACOTADOS DE CONDICIONES DE APTAS. </a:t>
              </a:r>
            </a:p>
            <a:p>
              <a:pPr marL="228600" indent="-228600" eaLnBrk="1" hangingPunct="1">
                <a:lnSpc>
                  <a:spcPct val="100000"/>
                </a:lnSpc>
                <a:spcBef>
                  <a:spcPct val="0"/>
                </a:spcBef>
                <a:buFont typeface="+mj-lt"/>
                <a:buAutoNum type="arabicPeriod" startAt="2"/>
                <a:defRPr/>
              </a:pPr>
              <a:r>
                <a:rPr lang="en-US" altLang="es-CL" sz="1400" b="1" u="sng" dirty="0">
                  <a:latin typeface=" Arial"/>
                </a:rPr>
                <a:t>CONTACT / CONTACTO</a:t>
              </a:r>
              <a:r>
                <a:rPr lang="en-US" altLang="es-CL" sz="1400" dirty="0">
                  <a:latin typeface=" Arial"/>
                </a:rPr>
                <a:t>: </a:t>
              </a:r>
            </a:p>
            <a:p>
              <a:pPr marL="230188" eaLnBrk="1" hangingPunct="1">
                <a:lnSpc>
                  <a:spcPct val="100000"/>
                </a:lnSpc>
                <a:spcBef>
                  <a:spcPct val="0"/>
                </a:spcBef>
                <a:buFontTx/>
                <a:buNone/>
                <a:defRPr/>
              </a:pPr>
              <a:r>
                <a:rPr lang="en-US" altLang="es-CL" sz="1400" dirty="0">
                  <a:latin typeface=" Arial"/>
                </a:rPr>
                <a:t>OPS DE INFILTRACIÓN CONTINUAN, EMPLEANDO RUTAS ALTERNATIVAS.</a:t>
              </a:r>
            </a:p>
            <a:p>
              <a:pPr marL="228600" indent="-228600" eaLnBrk="1" hangingPunct="1">
                <a:lnSpc>
                  <a:spcPct val="100000"/>
                </a:lnSpc>
                <a:spcBef>
                  <a:spcPct val="0"/>
                </a:spcBef>
                <a:buFont typeface="+mj-lt"/>
                <a:buAutoNum type="arabicPeriod" startAt="3"/>
                <a:defRPr/>
              </a:pPr>
              <a:r>
                <a:rPr lang="en-US" altLang="es-CL" sz="1400" b="1" u="sng" dirty="0">
                  <a:latin typeface=" Arial"/>
                </a:rPr>
                <a:t>CASUALTY ON INFIL / </a:t>
              </a:r>
              <a:r>
                <a:rPr lang="es-CL" sz="1400" b="1" u="sng" dirty="0">
                  <a:latin typeface=" Arial"/>
                </a:rPr>
                <a:t>VÍCTIMAS EN INFILTRACIÓN:</a:t>
              </a:r>
              <a:endParaRPr lang="en-US" altLang="es-CL" sz="1400" b="1" u="sng" dirty="0">
                <a:latin typeface=" Arial"/>
              </a:endParaRPr>
            </a:p>
            <a:p>
              <a:pPr marL="230188" eaLnBrk="1" hangingPunct="1">
                <a:lnSpc>
                  <a:spcPct val="100000"/>
                </a:lnSpc>
                <a:spcBef>
                  <a:spcPct val="0"/>
                </a:spcBef>
                <a:buFontTx/>
                <a:buNone/>
                <a:defRPr/>
              </a:pPr>
              <a:r>
                <a:rPr lang="en-US" altLang="es-CL" sz="1400" dirty="0">
                  <a:latin typeface=" Arial"/>
                </a:rPr>
                <a:t>ROMPIMIENTO DE CONTACTO, PLAN EPA Y EMPLEO POSICIONES ALTERNATIVAS.</a:t>
              </a:r>
            </a:p>
            <a:p>
              <a:pPr marL="230188" eaLnBrk="1" hangingPunct="1">
                <a:lnSpc>
                  <a:spcPct val="100000"/>
                </a:lnSpc>
                <a:spcBef>
                  <a:spcPct val="0"/>
                </a:spcBef>
                <a:buFontTx/>
                <a:buNone/>
                <a:defRPr/>
              </a:pPr>
              <a:endParaRPr lang="en-US" altLang="es-CL" sz="1100" dirty="0">
                <a:latin typeface=" Arial"/>
              </a:endParaRPr>
            </a:p>
          </p:txBody>
        </p:sp>
      </p:grpSp>
    </p:spTree>
    <p:extLst>
      <p:ext uri="{BB962C8B-B14F-4D97-AF65-F5344CB8AC3E}">
        <p14:creationId xmlns:p14="http://schemas.microsoft.com/office/powerpoint/2010/main" val="34824887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A434B2DA-664C-9A9E-41E1-7D1AD8364721}"/>
              </a:ext>
            </a:extLst>
          </p:cNvPr>
          <p:cNvGrpSpPr/>
          <p:nvPr/>
        </p:nvGrpSpPr>
        <p:grpSpPr>
          <a:xfrm>
            <a:off x="0" y="85738"/>
            <a:ext cx="12192000" cy="996711"/>
            <a:chOff x="0" y="85738"/>
            <a:chExt cx="12192000" cy="996711"/>
          </a:xfrm>
        </p:grpSpPr>
        <p:sp>
          <p:nvSpPr>
            <p:cNvPr id="5" name="TextBox 4">
              <a:extLst>
                <a:ext uri="{FF2B5EF4-FFF2-40B4-BE49-F238E27FC236}">
                  <a16:creationId xmlns:a16="http://schemas.microsoft.com/office/drawing/2014/main" id="{B0D39D9E-BF18-DC89-FD62-1F0AEB150F0D}"/>
                </a:ext>
              </a:extLst>
            </p:cNvPr>
            <p:cNvSpPr txBox="1">
              <a:spLocks noChangeArrowheads="1"/>
            </p:cNvSpPr>
            <p:nvPr/>
          </p:nvSpPr>
          <p:spPr bwMode="auto">
            <a:xfrm>
              <a:off x="2355781" y="292112"/>
              <a:ext cx="74804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EVALUACIÓN DE RIESGO</a:t>
              </a:r>
            </a:p>
          </p:txBody>
        </p:sp>
        <p:pic>
          <p:nvPicPr>
            <p:cNvPr id="6" name="Imagen 5" descr="IMG_4532.JPG">
              <a:extLst>
                <a:ext uri="{FF2B5EF4-FFF2-40B4-BE49-F238E27FC236}">
                  <a16:creationId xmlns:a16="http://schemas.microsoft.com/office/drawing/2014/main" id="{1DCA1F4D-1A9E-37F0-0238-3601BA4510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5238E867-C5E9-098E-C4F3-42D4BED747FC}"/>
                </a:ext>
              </a:extLst>
            </p:cNvPr>
            <p:cNvSpPr/>
            <p:nvPr/>
          </p:nvSpPr>
          <p:spPr>
            <a:xfrm>
              <a:off x="0" y="902536"/>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grpSp>
        <p:nvGrpSpPr>
          <p:cNvPr id="7" name="Grupo 6">
            <a:extLst>
              <a:ext uri="{FF2B5EF4-FFF2-40B4-BE49-F238E27FC236}">
                <a16:creationId xmlns:a16="http://schemas.microsoft.com/office/drawing/2014/main" id="{7A658BC4-72D6-ED6F-ED9F-A5B50DB2AD81}"/>
              </a:ext>
            </a:extLst>
          </p:cNvPr>
          <p:cNvGrpSpPr/>
          <p:nvPr/>
        </p:nvGrpSpPr>
        <p:grpSpPr>
          <a:xfrm>
            <a:off x="278022" y="1231208"/>
            <a:ext cx="11327468" cy="5524420"/>
            <a:chOff x="1812369" y="957123"/>
            <a:chExt cx="8697626" cy="5524420"/>
          </a:xfrm>
        </p:grpSpPr>
        <p:sp>
          <p:nvSpPr>
            <p:cNvPr id="24" name="TextBox 2">
              <a:extLst>
                <a:ext uri="{FF2B5EF4-FFF2-40B4-BE49-F238E27FC236}">
                  <a16:creationId xmlns:a16="http://schemas.microsoft.com/office/drawing/2014/main" id="{68E89808-88B7-90C3-650E-15905C2522AE}"/>
                </a:ext>
              </a:extLst>
            </p:cNvPr>
            <p:cNvSpPr txBox="1">
              <a:spLocks noChangeArrowheads="1"/>
            </p:cNvSpPr>
            <p:nvPr/>
          </p:nvSpPr>
          <p:spPr bwMode="auto">
            <a:xfrm>
              <a:off x="1831133" y="1597401"/>
              <a:ext cx="430371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es-CL" sz="1200" b="1" u="sng" dirty="0" err="1">
                  <a:solidFill>
                    <a:srgbClr val="000000"/>
                  </a:solidFill>
                  <a:cs typeface="Arial" panose="020B0604020202020204" pitchFamily="34" charset="0"/>
                </a:rPr>
                <a:t>Riesgo</a:t>
              </a:r>
              <a:r>
                <a:rPr lang="en-US" altLang="es-CL" sz="1200" b="1" u="sng" dirty="0">
                  <a:solidFill>
                    <a:srgbClr val="000000"/>
                  </a:solidFill>
                  <a:cs typeface="Arial" panose="020B0604020202020204" pitchFamily="34" charset="0"/>
                </a:rPr>
                <a:t> </a:t>
              </a:r>
              <a:r>
                <a:rPr lang="en-US" altLang="es-CL" sz="1200" b="1" u="sng" dirty="0" err="1">
                  <a:solidFill>
                    <a:srgbClr val="000000"/>
                  </a:solidFill>
                  <a:cs typeface="Arial" panose="020B0604020202020204" pitchFamily="34" charset="0"/>
                </a:rPr>
                <a:t>Inicial</a:t>
              </a:r>
              <a:r>
                <a:rPr lang="en-US" altLang="es-CL" sz="1200" b="1" u="sng" dirty="0">
                  <a:solidFill>
                    <a:srgbClr val="000000"/>
                  </a:solidFill>
                  <a:cs typeface="Arial" panose="020B0604020202020204" pitchFamily="34" charset="0"/>
                </a:rPr>
                <a:t> de la </a:t>
              </a:r>
              <a:r>
                <a:rPr lang="en-US" altLang="es-CL" sz="1200" b="1" u="sng" dirty="0" err="1">
                  <a:solidFill>
                    <a:srgbClr val="000000"/>
                  </a:solidFill>
                  <a:cs typeface="Arial" panose="020B0604020202020204" pitchFamily="34" charset="0"/>
                </a:rPr>
                <a:t>Misión</a:t>
              </a:r>
              <a:r>
                <a:rPr lang="en-US" altLang="es-CL" sz="1200" b="1" u="sng" dirty="0">
                  <a:solidFill>
                    <a:srgbClr val="000000"/>
                  </a:solidFill>
                  <a:cs typeface="Arial" panose="020B0604020202020204" pitchFamily="34" charset="0"/>
                </a:rPr>
                <a:t> / Initial Risk to Mission</a:t>
              </a:r>
              <a:r>
                <a:rPr lang="en-US" altLang="es-CL" sz="1200" b="1" dirty="0">
                  <a:cs typeface="Arial" panose="020B0604020202020204" pitchFamily="34" charset="0"/>
                </a:rPr>
                <a:t>: ALTO / HIGH</a:t>
              </a:r>
            </a:p>
            <a:p>
              <a:pPr marL="228600" indent="-228600" eaLnBrk="1" hangingPunct="1">
                <a:lnSpc>
                  <a:spcPct val="100000"/>
                </a:lnSpc>
                <a:spcBef>
                  <a:spcPct val="0"/>
                </a:spcBef>
                <a:buFont typeface="+mj-lt"/>
                <a:buAutoNum type="arabicPeriod"/>
              </a:pPr>
              <a:r>
                <a:rPr lang="en-US" altLang="es-CL" sz="1200" dirty="0" err="1">
                  <a:solidFill>
                    <a:srgbClr val="000000"/>
                  </a:solidFill>
                  <a:cs typeface="Arial" panose="020B0604020202020204" pitchFamily="34" charset="0"/>
                </a:rPr>
                <a:t>Sección</a:t>
              </a:r>
              <a:r>
                <a:rPr lang="en-US" altLang="es-CL" sz="1200" dirty="0">
                  <a:solidFill>
                    <a:srgbClr val="000000"/>
                  </a:solidFill>
                  <a:cs typeface="Arial" panose="020B0604020202020204" pitchFamily="34" charset="0"/>
                </a:rPr>
                <a:t> de </a:t>
              </a:r>
              <a:r>
                <a:rPr lang="en-US" altLang="es-CL" sz="1200" dirty="0" err="1">
                  <a:solidFill>
                    <a:srgbClr val="000000"/>
                  </a:solidFill>
                  <a:cs typeface="Arial" panose="020B0604020202020204" pitchFamily="34" charset="0"/>
                </a:rPr>
                <a:t>reconocimiento</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detectada</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durante</a:t>
              </a:r>
              <a:r>
                <a:rPr lang="en-US" altLang="es-CL" sz="1200" dirty="0">
                  <a:solidFill>
                    <a:srgbClr val="000000"/>
                  </a:solidFill>
                  <a:cs typeface="Arial" panose="020B0604020202020204" pitchFamily="34" charset="0"/>
                </a:rPr>
                <a:t> PH 1.</a:t>
              </a:r>
            </a:p>
            <a:p>
              <a:pPr marL="228600" indent="-228600" eaLnBrk="1" hangingPunct="1">
                <a:lnSpc>
                  <a:spcPct val="100000"/>
                </a:lnSpc>
                <a:spcBef>
                  <a:spcPct val="0"/>
                </a:spcBef>
                <a:buFont typeface="+mj-lt"/>
                <a:buAutoNum type="arabicPeriod"/>
              </a:pPr>
              <a:r>
                <a:rPr lang="en-US" altLang="es-CL" sz="1200" dirty="0">
                  <a:solidFill>
                    <a:srgbClr val="000000"/>
                  </a:solidFill>
                  <a:cs typeface="Arial" panose="020B0604020202020204" pitchFamily="34" charset="0"/>
                </a:rPr>
                <a:t>HERO 30 y 120 </a:t>
              </a:r>
              <a:r>
                <a:rPr lang="en-US" altLang="es-CL" sz="1200" dirty="0" err="1">
                  <a:solidFill>
                    <a:srgbClr val="000000"/>
                  </a:solidFill>
                  <a:cs typeface="Arial" panose="020B0604020202020204" pitchFamily="34" charset="0"/>
                </a:rPr>
                <a:t>mantienen</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operatividad</a:t>
              </a:r>
              <a:r>
                <a:rPr lang="en-US" altLang="es-CL" sz="1200" dirty="0">
                  <a:solidFill>
                    <a:srgbClr val="000000"/>
                  </a:solidFill>
                  <a:cs typeface="Arial" panose="020B0604020202020204" pitchFamily="34" charset="0"/>
                </a:rPr>
                <a:t>.</a:t>
              </a:r>
            </a:p>
          </p:txBody>
        </p:sp>
        <p:sp>
          <p:nvSpPr>
            <p:cNvPr id="25" name="TextBox 3">
              <a:extLst>
                <a:ext uri="{FF2B5EF4-FFF2-40B4-BE49-F238E27FC236}">
                  <a16:creationId xmlns:a16="http://schemas.microsoft.com/office/drawing/2014/main" id="{9C6B29E9-7F04-5F23-C75A-3DB3ACAB6C90}"/>
                </a:ext>
              </a:extLst>
            </p:cNvPr>
            <p:cNvSpPr txBox="1">
              <a:spLocks noChangeArrowheads="1"/>
            </p:cNvSpPr>
            <p:nvPr/>
          </p:nvSpPr>
          <p:spPr bwMode="auto">
            <a:xfrm>
              <a:off x="1818482" y="2914264"/>
              <a:ext cx="42735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100000"/>
                </a:lnSpc>
                <a:spcBef>
                  <a:spcPct val="0"/>
                </a:spcBef>
                <a:buFontTx/>
                <a:buNone/>
              </a:pPr>
              <a:r>
                <a:rPr lang="en-US" altLang="es-CL" sz="1200" b="1" u="sng" dirty="0" err="1">
                  <a:solidFill>
                    <a:srgbClr val="000000"/>
                  </a:solidFill>
                  <a:cs typeface="Arial" panose="020B0604020202020204" pitchFamily="34" charset="0"/>
                </a:rPr>
                <a:t>Medidas</a:t>
              </a:r>
              <a:r>
                <a:rPr lang="en-US" altLang="es-CL" sz="1200" b="1" u="sng" dirty="0">
                  <a:solidFill>
                    <a:srgbClr val="000000"/>
                  </a:solidFill>
                  <a:cs typeface="Arial" panose="020B0604020202020204" pitchFamily="34" charset="0"/>
                </a:rPr>
                <a:t> de </a:t>
              </a:r>
              <a:r>
                <a:rPr lang="en-US" altLang="es-CL" sz="1200" b="1" u="sng" dirty="0" err="1">
                  <a:solidFill>
                    <a:srgbClr val="000000"/>
                  </a:solidFill>
                  <a:cs typeface="Arial" panose="020B0604020202020204" pitchFamily="34" charset="0"/>
                </a:rPr>
                <a:t>Mitigación</a:t>
              </a:r>
              <a:r>
                <a:rPr lang="en-US" altLang="es-CL" sz="1200" b="1" u="sng" dirty="0">
                  <a:solidFill>
                    <a:srgbClr val="000000"/>
                  </a:solidFill>
                  <a:cs typeface="Arial" panose="020B0604020202020204" pitchFamily="34" charset="0"/>
                </a:rPr>
                <a:t> al </a:t>
              </a:r>
              <a:r>
                <a:rPr lang="en-US" altLang="es-CL" sz="1200" b="1" u="sng" dirty="0" err="1">
                  <a:solidFill>
                    <a:srgbClr val="000000"/>
                  </a:solidFill>
                  <a:cs typeface="Arial" panose="020B0604020202020204" pitchFamily="34" charset="0"/>
                </a:rPr>
                <a:t>Riesgo</a:t>
              </a:r>
              <a:r>
                <a:rPr lang="en-US" altLang="es-CL" sz="1200" b="1" u="sng" dirty="0">
                  <a:solidFill>
                    <a:srgbClr val="000000"/>
                  </a:solidFill>
                  <a:cs typeface="Arial" panose="020B0604020202020204" pitchFamily="34" charset="0"/>
                </a:rPr>
                <a:t> de la </a:t>
              </a:r>
              <a:r>
                <a:rPr lang="en-US" altLang="es-CL" sz="1200" b="1" u="sng" dirty="0" err="1">
                  <a:solidFill>
                    <a:srgbClr val="000000"/>
                  </a:solidFill>
                  <a:cs typeface="Arial" panose="020B0604020202020204" pitchFamily="34" charset="0"/>
                </a:rPr>
                <a:t>Misión</a:t>
              </a:r>
              <a:r>
                <a:rPr lang="en-US" altLang="es-CL" sz="1200" b="1" u="sng" dirty="0">
                  <a:solidFill>
                    <a:srgbClr val="000000"/>
                  </a:solidFill>
                  <a:cs typeface="Arial" panose="020B0604020202020204" pitchFamily="34" charset="0"/>
                </a:rPr>
                <a:t> / Risk to Mission Mitigation</a:t>
              </a:r>
              <a:r>
                <a:rPr lang="en-US" altLang="es-CL" sz="1200" b="1" dirty="0">
                  <a:solidFill>
                    <a:srgbClr val="000000"/>
                  </a:solidFill>
                  <a:cs typeface="Arial" panose="020B0604020202020204" pitchFamily="34" charset="0"/>
                </a:rPr>
                <a:t>: MEDIUM</a:t>
              </a:r>
            </a:p>
            <a:p>
              <a:pPr marL="228600" indent="-228600" algn="just" eaLnBrk="1" hangingPunct="1">
                <a:lnSpc>
                  <a:spcPct val="100000"/>
                </a:lnSpc>
                <a:spcBef>
                  <a:spcPct val="0"/>
                </a:spcBef>
                <a:buFont typeface="+mj-lt"/>
                <a:buAutoNum type="arabicPeriod"/>
              </a:pPr>
              <a:r>
                <a:rPr lang="es-ES" altLang="es-CL" sz="1200" dirty="0">
                  <a:solidFill>
                    <a:srgbClr val="000000"/>
                  </a:solidFill>
                  <a:cs typeface="Arial" panose="020B0604020202020204" pitchFamily="34" charset="0"/>
                </a:rPr>
                <a:t>Continua la Operación, extracción en puntos de inserción.</a:t>
              </a:r>
            </a:p>
            <a:p>
              <a:pPr marL="228600" indent="-228600" algn="just" eaLnBrk="1" hangingPunct="1">
                <a:lnSpc>
                  <a:spcPct val="100000"/>
                </a:lnSpc>
                <a:spcBef>
                  <a:spcPct val="0"/>
                </a:spcBef>
                <a:buFont typeface="+mj-lt"/>
                <a:buAutoNum type="arabicPeriod"/>
              </a:pPr>
              <a:r>
                <a:rPr lang="es-ES" altLang="es-CL" sz="1200" dirty="0">
                  <a:solidFill>
                    <a:srgbClr val="000000"/>
                  </a:solidFill>
                  <a:cs typeface="Arial" panose="020B0604020202020204" pitchFamily="34" charset="0"/>
                </a:rPr>
                <a:t>Continua la Operación, al ingresar al radio de acción, ejecutar desplazamientos pedestres y en horarios nocturnos.</a:t>
              </a:r>
            </a:p>
          </p:txBody>
        </p:sp>
        <p:sp>
          <p:nvSpPr>
            <p:cNvPr id="26" name="Rectangle 4">
              <a:extLst>
                <a:ext uri="{FF2B5EF4-FFF2-40B4-BE49-F238E27FC236}">
                  <a16:creationId xmlns:a16="http://schemas.microsoft.com/office/drawing/2014/main" id="{9A0DC68F-25D0-A144-F8DB-1F0F3D1B3512}"/>
                </a:ext>
              </a:extLst>
            </p:cNvPr>
            <p:cNvSpPr/>
            <p:nvPr/>
          </p:nvSpPr>
          <p:spPr>
            <a:xfrm>
              <a:off x="2318613" y="6204544"/>
              <a:ext cx="3157601" cy="276999"/>
            </a:xfrm>
            <a:prstGeom prst="rect">
              <a:avLst/>
            </a:prstGeom>
          </p:spPr>
          <p:txBody>
            <a:bodyPr wrap="none">
              <a:spAutoFit/>
            </a:bodyPr>
            <a:lstStyle/>
            <a:p>
              <a:pPr eaLnBrk="1" fontAlgn="auto" hangingPunct="1">
                <a:spcBef>
                  <a:spcPts val="0"/>
                </a:spcBef>
                <a:spcAft>
                  <a:spcPts val="0"/>
                </a:spcAft>
                <a:defRPr/>
              </a:pPr>
              <a:r>
                <a:rPr lang="en-US" sz="1200" b="1" u="sng" dirty="0">
                  <a:solidFill>
                    <a:prstClr val="black"/>
                  </a:solidFill>
                  <a:latin typeface="+mn-lt"/>
                  <a:cs typeface="Arial" pitchFamily="34" charset="0"/>
                </a:rPr>
                <a:t>Actual </a:t>
              </a:r>
              <a:r>
                <a:rPr lang="en-US" sz="1200" b="1" u="sng" dirty="0" err="1">
                  <a:solidFill>
                    <a:prstClr val="black"/>
                  </a:solidFill>
                  <a:latin typeface="+mn-lt"/>
                  <a:cs typeface="Arial" pitchFamily="34" charset="0"/>
                </a:rPr>
                <a:t>Riesgo</a:t>
              </a:r>
              <a:r>
                <a:rPr lang="en-US" sz="1200" b="1" u="sng" dirty="0">
                  <a:solidFill>
                    <a:prstClr val="black"/>
                  </a:solidFill>
                  <a:latin typeface="+mn-lt"/>
                  <a:cs typeface="Arial" pitchFamily="34" charset="0"/>
                </a:rPr>
                <a:t> de la </a:t>
              </a:r>
              <a:r>
                <a:rPr lang="en-US" sz="1200" b="1" u="sng" dirty="0" err="1">
                  <a:solidFill>
                    <a:prstClr val="black"/>
                  </a:solidFill>
                  <a:latin typeface="+mn-lt"/>
                  <a:cs typeface="Arial" pitchFamily="34" charset="0"/>
                </a:rPr>
                <a:t>Misión</a:t>
              </a:r>
              <a:r>
                <a:rPr lang="en-US" sz="1200" b="1" u="sng" dirty="0">
                  <a:solidFill>
                    <a:prstClr val="black"/>
                  </a:solidFill>
                  <a:latin typeface="+mn-lt"/>
                  <a:cs typeface="Arial" pitchFamily="34" charset="0"/>
                </a:rPr>
                <a:t> /Current Risk to Mission</a:t>
              </a:r>
              <a:r>
                <a:rPr lang="en-US" sz="1200" b="1" dirty="0">
                  <a:solidFill>
                    <a:prstClr val="black"/>
                  </a:solidFill>
                  <a:latin typeface="+mn-lt"/>
                  <a:cs typeface="Arial" pitchFamily="34" charset="0"/>
                </a:rPr>
                <a:t>: </a:t>
              </a:r>
              <a:r>
                <a:rPr lang="en-US" sz="1200" b="1" kern="0" dirty="0">
                  <a:solidFill>
                    <a:schemeClr val="accent4">
                      <a:lumMod val="75000"/>
                    </a:schemeClr>
                  </a:solidFill>
                  <a:latin typeface="+mn-lt"/>
                  <a:cs typeface="Arial" pitchFamily="34" charset="0"/>
                </a:rPr>
                <a:t>MEDIUM</a:t>
              </a:r>
              <a:endParaRPr lang="en-US" sz="1200" b="1" dirty="0">
                <a:solidFill>
                  <a:schemeClr val="accent4">
                    <a:lumMod val="75000"/>
                  </a:schemeClr>
                </a:solidFill>
                <a:latin typeface="+mn-lt"/>
                <a:cs typeface="Arial" pitchFamily="34" charset="0"/>
              </a:endParaRPr>
            </a:p>
          </p:txBody>
        </p:sp>
        <p:sp>
          <p:nvSpPr>
            <p:cNvPr id="27" name="TextBox 5">
              <a:extLst>
                <a:ext uri="{FF2B5EF4-FFF2-40B4-BE49-F238E27FC236}">
                  <a16:creationId xmlns:a16="http://schemas.microsoft.com/office/drawing/2014/main" id="{CAB0B215-5532-8C47-64D0-8B53591750A2}"/>
                </a:ext>
              </a:extLst>
            </p:cNvPr>
            <p:cNvSpPr txBox="1">
              <a:spLocks noChangeArrowheads="1"/>
            </p:cNvSpPr>
            <p:nvPr/>
          </p:nvSpPr>
          <p:spPr bwMode="auto">
            <a:xfrm>
              <a:off x="6134845" y="1597401"/>
              <a:ext cx="43751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es-CL" sz="1200" b="1" u="sng" dirty="0" err="1">
                  <a:solidFill>
                    <a:srgbClr val="000000"/>
                  </a:solidFill>
                  <a:cs typeface="Arial" panose="020B0604020202020204" pitchFamily="34" charset="0"/>
                </a:rPr>
                <a:t>Riesgo</a:t>
              </a:r>
              <a:r>
                <a:rPr lang="en-US" altLang="es-CL" sz="1200" b="1" u="sng" dirty="0">
                  <a:solidFill>
                    <a:srgbClr val="000000"/>
                  </a:solidFill>
                  <a:cs typeface="Arial" panose="020B0604020202020204" pitchFamily="34" charset="0"/>
                </a:rPr>
                <a:t> </a:t>
              </a:r>
              <a:r>
                <a:rPr lang="en-US" altLang="es-CL" sz="1200" b="1" u="sng" dirty="0" err="1">
                  <a:solidFill>
                    <a:srgbClr val="000000"/>
                  </a:solidFill>
                  <a:cs typeface="Arial" panose="020B0604020202020204" pitchFamily="34" charset="0"/>
                </a:rPr>
                <a:t>Inicial</a:t>
              </a:r>
              <a:r>
                <a:rPr lang="en-US" altLang="es-CL" sz="1200" b="1" u="sng" dirty="0">
                  <a:solidFill>
                    <a:srgbClr val="000000"/>
                  </a:solidFill>
                  <a:cs typeface="Arial" panose="020B0604020202020204" pitchFamily="34" charset="0"/>
                </a:rPr>
                <a:t> de la </a:t>
              </a:r>
              <a:r>
                <a:rPr lang="en-US" altLang="es-CL" sz="1200" b="1" u="sng" dirty="0" err="1">
                  <a:solidFill>
                    <a:srgbClr val="000000"/>
                  </a:solidFill>
                  <a:cs typeface="Arial" panose="020B0604020202020204" pitchFamily="34" charset="0"/>
                </a:rPr>
                <a:t>Fuerza</a:t>
              </a:r>
              <a:r>
                <a:rPr lang="en-US" altLang="es-CL" sz="1200" b="1" u="sng" dirty="0">
                  <a:solidFill>
                    <a:srgbClr val="000000"/>
                  </a:solidFill>
                  <a:cs typeface="Arial" panose="020B0604020202020204" pitchFamily="34" charset="0"/>
                </a:rPr>
                <a:t> / Initial Risk to Force</a:t>
              </a:r>
              <a:r>
                <a:rPr lang="en-US" altLang="es-CL" sz="1200" b="1" dirty="0">
                  <a:solidFill>
                    <a:srgbClr val="000000"/>
                  </a:solidFill>
                  <a:cs typeface="Arial" panose="020B0604020202020204" pitchFamily="34" charset="0"/>
                </a:rPr>
                <a:t>: ALTO / HIGH</a:t>
              </a:r>
              <a:r>
                <a:rPr lang="es-ES" altLang="es-CL" sz="1200" b="1" dirty="0">
                  <a:solidFill>
                    <a:srgbClr val="000000"/>
                  </a:solidFill>
                  <a:cs typeface="Arial" panose="020B0604020202020204" pitchFamily="34" charset="0"/>
                </a:rPr>
                <a:t> </a:t>
              </a:r>
              <a:endParaRPr lang="en-US" altLang="es-CL" sz="1200" b="1" dirty="0">
                <a:solidFill>
                  <a:srgbClr val="000000"/>
                </a:solidFill>
                <a:cs typeface="Arial" panose="020B0604020202020204" pitchFamily="34" charset="0"/>
              </a:endParaRPr>
            </a:p>
            <a:p>
              <a:pPr marL="228600" indent="-228600" eaLnBrk="1" hangingPunct="1">
                <a:lnSpc>
                  <a:spcPct val="100000"/>
                </a:lnSpc>
                <a:spcBef>
                  <a:spcPct val="0"/>
                </a:spcBef>
                <a:buFont typeface="+mj-lt"/>
                <a:buAutoNum type="arabicPeriod"/>
              </a:pPr>
              <a:r>
                <a:rPr lang="en-US" altLang="es-CL" sz="1200" dirty="0" err="1">
                  <a:solidFill>
                    <a:srgbClr val="000000"/>
                  </a:solidFill>
                  <a:cs typeface="Arial" panose="020B0604020202020204" pitchFamily="34" charset="0"/>
                </a:rPr>
                <a:t>Alerta</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anticipada</a:t>
              </a:r>
              <a:r>
                <a:rPr lang="en-US" altLang="es-CL" sz="1200" dirty="0">
                  <a:solidFill>
                    <a:srgbClr val="000000"/>
                  </a:solidFill>
                  <a:cs typeface="Arial" panose="020B0604020202020204" pitchFamily="34" charset="0"/>
                </a:rPr>
                <a:t> del </a:t>
              </a:r>
              <a:r>
                <a:rPr lang="en-US" altLang="es-CL" sz="1200" dirty="0" err="1">
                  <a:solidFill>
                    <a:srgbClr val="000000"/>
                  </a:solidFill>
                  <a:cs typeface="Arial" panose="020B0604020202020204" pitchFamily="34" charset="0"/>
                </a:rPr>
                <a:t>enemigo</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perdida</a:t>
              </a:r>
              <a:r>
                <a:rPr lang="en-US" altLang="es-CL" sz="1200" dirty="0">
                  <a:solidFill>
                    <a:srgbClr val="000000"/>
                  </a:solidFill>
                  <a:cs typeface="Arial" panose="020B0604020202020204" pitchFamily="34" charset="0"/>
                </a:rPr>
                <a:t> de la </a:t>
              </a:r>
              <a:r>
                <a:rPr lang="en-US" altLang="es-CL" sz="1200" dirty="0" err="1">
                  <a:solidFill>
                    <a:srgbClr val="000000"/>
                  </a:solidFill>
                  <a:cs typeface="Arial" panose="020B0604020202020204" pitchFamily="34" charset="0"/>
                </a:rPr>
                <a:t>sorpresa</a:t>
              </a:r>
              <a:r>
                <a:rPr lang="en-US" altLang="es-CL" sz="1200" dirty="0">
                  <a:solidFill>
                    <a:srgbClr val="000000"/>
                  </a:solidFill>
                  <a:cs typeface="Arial" panose="020B0604020202020204" pitchFamily="34" charset="0"/>
                </a:rPr>
                <a:t>.</a:t>
              </a:r>
            </a:p>
            <a:p>
              <a:pPr marL="228600" indent="-228600" eaLnBrk="1" hangingPunct="1">
                <a:lnSpc>
                  <a:spcPct val="100000"/>
                </a:lnSpc>
                <a:spcBef>
                  <a:spcPct val="0"/>
                </a:spcBef>
                <a:buFont typeface="+mj-lt"/>
                <a:buAutoNum type="arabicPeriod"/>
              </a:pPr>
              <a:r>
                <a:rPr lang="en-US" altLang="es-CL" sz="1200" dirty="0" err="1">
                  <a:solidFill>
                    <a:srgbClr val="000000"/>
                  </a:solidFill>
                  <a:cs typeface="Arial" panose="020B0604020202020204" pitchFamily="34" charset="0"/>
                </a:rPr>
                <a:t>Interdicción</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motorizada</a:t>
              </a:r>
              <a:r>
                <a:rPr lang="en-US" altLang="es-CL" sz="1200" dirty="0">
                  <a:solidFill>
                    <a:srgbClr val="000000"/>
                  </a:solidFill>
                  <a:cs typeface="Arial" panose="020B0604020202020204" pitchFamily="34" charset="0"/>
                </a:rPr>
                <a:t> o </a:t>
              </a:r>
              <a:r>
                <a:rPr lang="en-US" altLang="es-CL" sz="1200" dirty="0" err="1">
                  <a:solidFill>
                    <a:srgbClr val="000000"/>
                  </a:solidFill>
                  <a:cs typeface="Arial" panose="020B0604020202020204" pitchFamily="34" charset="0"/>
                </a:rPr>
                <a:t>mecanizada</a:t>
              </a:r>
              <a:r>
                <a:rPr lang="en-US" altLang="es-CL" sz="1200" dirty="0">
                  <a:solidFill>
                    <a:srgbClr val="000000"/>
                  </a:solidFill>
                  <a:cs typeface="Arial" panose="020B0604020202020204" pitchFamily="34" charset="0"/>
                </a:rPr>
                <a:t> produce </a:t>
              </a:r>
              <a:r>
                <a:rPr lang="en-US" altLang="es-CL" sz="1200" dirty="0" err="1">
                  <a:solidFill>
                    <a:srgbClr val="000000"/>
                  </a:solidFill>
                  <a:cs typeface="Arial" panose="020B0604020202020204" pitchFamily="34" charset="0"/>
                </a:rPr>
                <a:t>altas</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bajas</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durante</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desplazamientos</a:t>
              </a:r>
              <a:r>
                <a:rPr lang="en-US" altLang="es-CL" sz="1200" dirty="0">
                  <a:solidFill>
                    <a:srgbClr val="000000"/>
                  </a:solidFill>
                  <a:cs typeface="Arial" panose="020B0604020202020204" pitchFamily="34" charset="0"/>
                </a:rPr>
                <a:t>.</a:t>
              </a:r>
            </a:p>
            <a:p>
              <a:pPr marL="228600" indent="-228600" eaLnBrk="1" hangingPunct="1">
                <a:lnSpc>
                  <a:spcPct val="100000"/>
                </a:lnSpc>
                <a:spcBef>
                  <a:spcPct val="0"/>
                </a:spcBef>
                <a:buFont typeface="+mj-lt"/>
                <a:buAutoNum type="arabicPeriod"/>
              </a:pPr>
              <a:r>
                <a:rPr lang="en-US" altLang="es-CL" sz="1200" dirty="0" err="1">
                  <a:solidFill>
                    <a:srgbClr val="000000"/>
                  </a:solidFill>
                  <a:cs typeface="Arial" panose="020B0604020202020204" pitchFamily="34" charset="0"/>
                </a:rPr>
                <a:t>Obstáculos</a:t>
              </a:r>
              <a:r>
                <a:rPr lang="en-US" altLang="es-CL" sz="1200" dirty="0">
                  <a:solidFill>
                    <a:srgbClr val="000000"/>
                  </a:solidFill>
                  <a:cs typeface="Arial" panose="020B0604020202020204" pitchFamily="34" charset="0"/>
                </a:rPr>
                <a:t> y </a:t>
              </a:r>
              <a:r>
                <a:rPr lang="en-US" altLang="es-CL" sz="1200" dirty="0" err="1">
                  <a:solidFill>
                    <a:srgbClr val="000000"/>
                  </a:solidFill>
                  <a:cs typeface="Arial" panose="020B0604020202020204" pitchFamily="34" charset="0"/>
                </a:rPr>
                <a:t>utilización</a:t>
              </a:r>
              <a:r>
                <a:rPr lang="en-US" altLang="es-CL" sz="1200" dirty="0">
                  <a:solidFill>
                    <a:srgbClr val="000000"/>
                  </a:solidFill>
                  <a:cs typeface="Arial" panose="020B0604020202020204" pitchFamily="34" charset="0"/>
                </a:rPr>
                <a:t> de </a:t>
              </a:r>
              <a:r>
                <a:rPr lang="en-US" altLang="es-CL" sz="1200" dirty="0" err="1">
                  <a:solidFill>
                    <a:srgbClr val="000000"/>
                  </a:solidFill>
                  <a:cs typeface="Arial" panose="020B0604020202020204" pitchFamily="34" charset="0"/>
                </a:rPr>
                <a:t>explosivos</a:t>
              </a:r>
              <a:r>
                <a:rPr lang="en-US" altLang="es-CL" sz="1200" dirty="0">
                  <a:solidFill>
                    <a:srgbClr val="000000"/>
                  </a:solidFill>
                  <a:cs typeface="Arial" panose="020B0604020202020204" pitchFamily="34" charset="0"/>
                </a:rPr>
                <a:t>.</a:t>
              </a:r>
            </a:p>
          </p:txBody>
        </p:sp>
        <p:sp>
          <p:nvSpPr>
            <p:cNvPr id="28" name="TextBox 6">
              <a:extLst>
                <a:ext uri="{FF2B5EF4-FFF2-40B4-BE49-F238E27FC236}">
                  <a16:creationId xmlns:a16="http://schemas.microsoft.com/office/drawing/2014/main" id="{FF6433ED-8820-3B5F-86C9-5BFDC65CE342}"/>
                </a:ext>
              </a:extLst>
            </p:cNvPr>
            <p:cNvSpPr txBox="1">
              <a:spLocks noChangeArrowheads="1"/>
            </p:cNvSpPr>
            <p:nvPr/>
          </p:nvSpPr>
          <p:spPr bwMode="auto">
            <a:xfrm>
              <a:off x="6144370" y="2894389"/>
              <a:ext cx="436562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r>
                <a:rPr lang="en-US" altLang="es-CL" sz="1200" b="1" u="sng" dirty="0" err="1">
                  <a:solidFill>
                    <a:srgbClr val="000000"/>
                  </a:solidFill>
                  <a:cs typeface="Arial" panose="020B0604020202020204" pitchFamily="34" charset="0"/>
                </a:rPr>
                <a:t>Medidas</a:t>
              </a:r>
              <a:r>
                <a:rPr lang="en-US" altLang="es-CL" sz="1200" b="1" u="sng" dirty="0">
                  <a:solidFill>
                    <a:srgbClr val="000000"/>
                  </a:solidFill>
                  <a:cs typeface="Arial" panose="020B0604020202020204" pitchFamily="34" charset="0"/>
                </a:rPr>
                <a:t> de </a:t>
              </a:r>
              <a:r>
                <a:rPr lang="en-US" altLang="es-CL" sz="1200" b="1" u="sng" dirty="0" err="1">
                  <a:solidFill>
                    <a:srgbClr val="000000"/>
                  </a:solidFill>
                  <a:cs typeface="Arial" panose="020B0604020202020204" pitchFamily="34" charset="0"/>
                </a:rPr>
                <a:t>Mitigación</a:t>
              </a:r>
              <a:r>
                <a:rPr lang="en-US" altLang="es-CL" sz="1200" b="1" u="sng" dirty="0">
                  <a:solidFill>
                    <a:srgbClr val="000000"/>
                  </a:solidFill>
                  <a:cs typeface="Arial" panose="020B0604020202020204" pitchFamily="34" charset="0"/>
                </a:rPr>
                <a:t> al </a:t>
              </a:r>
              <a:r>
                <a:rPr lang="en-US" altLang="es-CL" sz="1200" b="1" u="sng" dirty="0" err="1">
                  <a:solidFill>
                    <a:srgbClr val="000000"/>
                  </a:solidFill>
                  <a:cs typeface="Arial" panose="020B0604020202020204" pitchFamily="34" charset="0"/>
                </a:rPr>
                <a:t>Riesgo</a:t>
              </a:r>
              <a:r>
                <a:rPr lang="en-US" altLang="es-CL" sz="1200" b="1" u="sng" dirty="0">
                  <a:solidFill>
                    <a:srgbClr val="000000"/>
                  </a:solidFill>
                  <a:cs typeface="Arial" panose="020B0604020202020204" pitchFamily="34" charset="0"/>
                </a:rPr>
                <a:t> de la </a:t>
              </a:r>
              <a:r>
                <a:rPr lang="en-US" altLang="es-CL" sz="1200" b="1" u="sng" dirty="0" err="1">
                  <a:solidFill>
                    <a:srgbClr val="000000"/>
                  </a:solidFill>
                  <a:cs typeface="Arial" panose="020B0604020202020204" pitchFamily="34" charset="0"/>
                </a:rPr>
                <a:t>Fuerza</a:t>
              </a:r>
              <a:r>
                <a:rPr lang="en-US" altLang="es-CL" sz="1200" b="1" u="sng" dirty="0">
                  <a:solidFill>
                    <a:srgbClr val="000000"/>
                  </a:solidFill>
                  <a:cs typeface="Arial" panose="020B0604020202020204" pitchFamily="34" charset="0"/>
                </a:rPr>
                <a:t> / Risk to Force Mitigation</a:t>
              </a:r>
              <a:r>
                <a:rPr lang="en-US" altLang="es-CL" sz="1200" b="1" dirty="0">
                  <a:solidFill>
                    <a:srgbClr val="000000"/>
                  </a:solidFill>
                  <a:cs typeface="Arial" panose="020B0604020202020204" pitchFamily="34" charset="0"/>
                </a:rPr>
                <a:t>: MEDIUM</a:t>
              </a:r>
              <a:endParaRPr lang="en-US" altLang="es-CL" sz="1200" dirty="0">
                <a:solidFill>
                  <a:srgbClr val="000000"/>
                </a:solidFill>
                <a:cs typeface="Arial" panose="020B0604020202020204" pitchFamily="34" charset="0"/>
              </a:endParaRPr>
            </a:p>
            <a:p>
              <a:pPr marL="228600" indent="-228600" eaLnBrk="1" hangingPunct="1">
                <a:lnSpc>
                  <a:spcPct val="100000"/>
                </a:lnSpc>
                <a:spcBef>
                  <a:spcPct val="0"/>
                </a:spcBef>
                <a:buFont typeface="+mj-lt"/>
                <a:buAutoNum type="arabicPeriod"/>
              </a:pPr>
              <a:r>
                <a:rPr lang="en-US" altLang="es-CL" sz="1200" dirty="0" err="1">
                  <a:solidFill>
                    <a:srgbClr val="000000"/>
                  </a:solidFill>
                  <a:cs typeface="Arial" panose="020B0604020202020204" pitchFamily="34" charset="0"/>
                </a:rPr>
                <a:t>Ejecutar</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correcto</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uso</a:t>
              </a:r>
              <a:r>
                <a:rPr lang="en-US" altLang="es-CL" sz="1200" dirty="0">
                  <a:solidFill>
                    <a:srgbClr val="000000"/>
                  </a:solidFill>
                  <a:cs typeface="Arial" panose="020B0604020202020204" pitchFamily="34" charset="0"/>
                </a:rPr>
                <a:t> de SOP </a:t>
              </a:r>
              <a:r>
                <a:rPr lang="en-US" altLang="es-CL" sz="1200" dirty="0" err="1">
                  <a:solidFill>
                    <a:srgbClr val="000000"/>
                  </a:solidFill>
                  <a:cs typeface="Arial" panose="020B0604020202020204" pitchFamily="34" charset="0"/>
                </a:rPr>
                <a:t>durante</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los</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reconocimientos</a:t>
              </a:r>
              <a:r>
                <a:rPr lang="en-US" altLang="es-CL" sz="1200" dirty="0">
                  <a:solidFill>
                    <a:srgbClr val="000000"/>
                  </a:solidFill>
                  <a:cs typeface="Arial" panose="020B0604020202020204" pitchFamily="34" charset="0"/>
                </a:rPr>
                <a:t>.</a:t>
              </a:r>
            </a:p>
            <a:p>
              <a:pPr marL="228600" indent="-228600" eaLnBrk="1" hangingPunct="1">
                <a:lnSpc>
                  <a:spcPct val="100000"/>
                </a:lnSpc>
                <a:spcBef>
                  <a:spcPct val="0"/>
                </a:spcBef>
                <a:buFont typeface="+mj-lt"/>
                <a:buAutoNum type="arabicPeriod"/>
              </a:pPr>
              <a:r>
                <a:rPr lang="en-US" altLang="es-CL" sz="1200" dirty="0" err="1">
                  <a:solidFill>
                    <a:srgbClr val="000000"/>
                  </a:solidFill>
                  <a:cs typeface="Arial" panose="020B0604020202020204" pitchFamily="34" charset="0"/>
                </a:rPr>
                <a:t>Priorizar</a:t>
              </a:r>
              <a:r>
                <a:rPr lang="en-US" altLang="es-CL" sz="1200" dirty="0">
                  <a:solidFill>
                    <a:srgbClr val="000000"/>
                  </a:solidFill>
                  <a:cs typeface="Arial" panose="020B0604020202020204" pitchFamily="34" charset="0"/>
                </a:rPr>
                <a:t> la </a:t>
              </a:r>
              <a:r>
                <a:rPr lang="en-US" altLang="es-CL" sz="1200" dirty="0" err="1">
                  <a:solidFill>
                    <a:srgbClr val="000000"/>
                  </a:solidFill>
                  <a:cs typeface="Arial" panose="020B0604020202020204" pitchFamily="34" charset="0"/>
                </a:rPr>
                <a:t>dispersión</a:t>
              </a:r>
              <a:r>
                <a:rPr lang="en-US" altLang="es-CL" sz="1200" dirty="0">
                  <a:solidFill>
                    <a:srgbClr val="000000"/>
                  </a:solidFill>
                  <a:cs typeface="Arial" panose="020B0604020202020204" pitchFamily="34" charset="0"/>
                </a:rPr>
                <a:t> de </a:t>
              </a:r>
              <a:r>
                <a:rPr lang="en-US" altLang="es-CL" sz="1200" dirty="0" err="1">
                  <a:solidFill>
                    <a:srgbClr val="000000"/>
                  </a:solidFill>
                  <a:cs typeface="Arial" panose="020B0604020202020204" pitchFamily="34" charset="0"/>
                </a:rPr>
                <a:t>fuerzas</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ejecutando</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movimientos</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distributivos</a:t>
              </a:r>
              <a:r>
                <a:rPr lang="en-US" altLang="es-CL" sz="1200" dirty="0">
                  <a:solidFill>
                    <a:srgbClr val="000000"/>
                  </a:solidFill>
                  <a:cs typeface="Arial" panose="020B0604020202020204" pitchFamily="34" charset="0"/>
                </a:rPr>
                <a:t>.</a:t>
              </a:r>
            </a:p>
            <a:p>
              <a:pPr marL="228600" indent="-228600" eaLnBrk="1" hangingPunct="1">
                <a:lnSpc>
                  <a:spcPct val="100000"/>
                </a:lnSpc>
                <a:spcBef>
                  <a:spcPct val="0"/>
                </a:spcBef>
                <a:buFont typeface="+mj-lt"/>
                <a:buAutoNum type="arabicPeriod"/>
              </a:pPr>
              <a:r>
                <a:rPr lang="en-US" altLang="es-CL" sz="1200" dirty="0" err="1">
                  <a:solidFill>
                    <a:srgbClr val="000000"/>
                  </a:solidFill>
                  <a:cs typeface="Arial" panose="020B0604020202020204" pitchFamily="34" charset="0"/>
                </a:rPr>
                <a:t>Empleo</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eficiente</a:t>
              </a:r>
              <a:r>
                <a:rPr lang="en-US" altLang="es-CL" sz="1200" dirty="0">
                  <a:solidFill>
                    <a:srgbClr val="000000"/>
                  </a:solidFill>
                  <a:cs typeface="Arial" panose="020B0604020202020204" pitchFamily="34" charset="0"/>
                </a:rPr>
                <a:t> de PLT ICO </a:t>
              </a:r>
              <a:r>
                <a:rPr lang="en-US" altLang="es-CL" sz="1200" dirty="0" err="1">
                  <a:solidFill>
                    <a:srgbClr val="000000"/>
                  </a:solidFill>
                  <a:cs typeface="Arial" panose="020B0604020202020204" pitchFamily="34" charset="0"/>
                </a:rPr>
                <a:t>durante</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brechado</a:t>
              </a:r>
              <a:r>
                <a:rPr lang="en-US" altLang="es-CL" sz="1200" dirty="0">
                  <a:solidFill>
                    <a:srgbClr val="000000"/>
                  </a:solidFill>
                  <a:cs typeface="Arial" panose="020B0604020202020204" pitchFamily="34" charset="0"/>
                </a:rPr>
                <a:t> y </a:t>
              </a:r>
              <a:r>
                <a:rPr lang="en-US" altLang="es-CL" sz="1200" dirty="0" err="1">
                  <a:solidFill>
                    <a:srgbClr val="000000"/>
                  </a:solidFill>
                  <a:cs typeface="Arial" panose="020B0604020202020204" pitchFamily="34" charset="0"/>
                </a:rPr>
                <a:t>habilitación</a:t>
              </a:r>
              <a:r>
                <a:rPr lang="en-US" altLang="es-CL" sz="1200" dirty="0">
                  <a:solidFill>
                    <a:srgbClr val="000000"/>
                  </a:solidFill>
                  <a:cs typeface="Arial" panose="020B0604020202020204" pitchFamily="34" charset="0"/>
                </a:rPr>
                <a:t> de </a:t>
              </a:r>
              <a:r>
                <a:rPr lang="en-US" altLang="es-CL" sz="1200" dirty="0" err="1">
                  <a:solidFill>
                    <a:srgbClr val="000000"/>
                  </a:solidFill>
                  <a:cs typeface="Arial" panose="020B0604020202020204" pitchFamily="34" charset="0"/>
                </a:rPr>
                <a:t>rutas</a:t>
              </a:r>
              <a:r>
                <a:rPr lang="en-US" altLang="es-CL" sz="1200" dirty="0">
                  <a:solidFill>
                    <a:srgbClr val="000000"/>
                  </a:solidFill>
                  <a:cs typeface="Arial" panose="020B0604020202020204" pitchFamily="34" charset="0"/>
                </a:rPr>
                <a:t> para </a:t>
              </a:r>
              <a:r>
                <a:rPr lang="en-US" altLang="es-CL" sz="1200" dirty="0" err="1">
                  <a:solidFill>
                    <a:srgbClr val="000000"/>
                  </a:solidFill>
                  <a:cs typeface="Arial" panose="020B0604020202020204" pitchFamily="34" charset="0"/>
                </a:rPr>
                <a:t>Infantería</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mecanizada</a:t>
              </a:r>
              <a:r>
                <a:rPr lang="en-US" altLang="es-CL" sz="1200" dirty="0">
                  <a:solidFill>
                    <a:srgbClr val="000000"/>
                  </a:solidFill>
                  <a:cs typeface="Arial" panose="020B0604020202020204" pitchFamily="34" charset="0"/>
                </a:rPr>
                <a:t> y </a:t>
              </a:r>
              <a:r>
                <a:rPr lang="en-US" altLang="es-CL" sz="1200" dirty="0" err="1">
                  <a:solidFill>
                    <a:srgbClr val="000000"/>
                  </a:solidFill>
                  <a:cs typeface="Arial" panose="020B0604020202020204" pitchFamily="34" charset="0"/>
                </a:rPr>
                <a:t>motorizada</a:t>
              </a:r>
              <a:r>
                <a:rPr lang="en-US" altLang="es-CL" sz="1200" dirty="0">
                  <a:solidFill>
                    <a:srgbClr val="000000"/>
                  </a:solidFill>
                  <a:cs typeface="Arial" panose="020B0604020202020204" pitchFamily="34" charset="0"/>
                </a:rPr>
                <a:t>.</a:t>
              </a:r>
            </a:p>
            <a:p>
              <a:pPr marL="228600" indent="-228600" eaLnBrk="1" hangingPunct="1">
                <a:lnSpc>
                  <a:spcPct val="100000"/>
                </a:lnSpc>
                <a:spcBef>
                  <a:spcPct val="0"/>
                </a:spcBef>
                <a:buFont typeface="+mj-lt"/>
                <a:buAutoNum type="arabicPeriod"/>
              </a:pPr>
              <a:r>
                <a:rPr lang="en-US" altLang="es-CL" sz="1200" dirty="0" err="1">
                  <a:solidFill>
                    <a:srgbClr val="000000"/>
                  </a:solidFill>
                  <a:cs typeface="Arial" panose="020B0604020202020204" pitchFamily="34" charset="0"/>
                </a:rPr>
                <a:t>Habilitación</a:t>
              </a:r>
              <a:r>
                <a:rPr lang="en-US" altLang="es-CL" sz="1200" dirty="0">
                  <a:solidFill>
                    <a:srgbClr val="000000"/>
                  </a:solidFill>
                  <a:cs typeface="Arial" panose="020B0604020202020204" pitchFamily="34" charset="0"/>
                </a:rPr>
                <a:t> de </a:t>
              </a:r>
              <a:r>
                <a:rPr lang="en-US" altLang="es-CL" sz="1200" dirty="0" err="1">
                  <a:solidFill>
                    <a:srgbClr val="000000"/>
                  </a:solidFill>
                  <a:cs typeface="Arial" panose="020B0604020202020204" pitchFamily="34" charset="0"/>
                </a:rPr>
                <a:t>vía</a:t>
              </a:r>
              <a:r>
                <a:rPr lang="en-US" altLang="es-CL" sz="1200" dirty="0">
                  <a:solidFill>
                    <a:srgbClr val="000000"/>
                  </a:solidFill>
                  <a:cs typeface="Arial" panose="020B0604020202020204" pitchFamily="34" charset="0"/>
                </a:rPr>
                <a:t> para </a:t>
              </a:r>
              <a:r>
                <a:rPr lang="en-US" altLang="es-CL" sz="1200" dirty="0" err="1">
                  <a:solidFill>
                    <a:srgbClr val="000000"/>
                  </a:solidFill>
                  <a:cs typeface="Arial" panose="020B0604020202020204" pitchFamily="34" charset="0"/>
                </a:rPr>
                <a:t>cruce</a:t>
              </a:r>
              <a:r>
                <a:rPr lang="en-US" altLang="es-CL" sz="1200" dirty="0">
                  <a:solidFill>
                    <a:srgbClr val="000000"/>
                  </a:solidFill>
                  <a:cs typeface="Arial" panose="020B0604020202020204" pitchFamily="34" charset="0"/>
                </a:rPr>
                <a:t> de </a:t>
              </a:r>
              <a:r>
                <a:rPr lang="en-US" altLang="es-CL" sz="1200" dirty="0" err="1">
                  <a:solidFill>
                    <a:srgbClr val="000000"/>
                  </a:solidFill>
                  <a:cs typeface="Arial" panose="020B0604020202020204" pitchFamily="34" charset="0"/>
                </a:rPr>
                <a:t>río</a:t>
              </a:r>
              <a:r>
                <a:rPr lang="en-US" altLang="es-CL" sz="1200" dirty="0">
                  <a:solidFill>
                    <a:srgbClr val="000000"/>
                  </a:solidFill>
                  <a:cs typeface="Arial" panose="020B0604020202020204" pitchFamily="34" charset="0"/>
                </a:rPr>
                <a:t> </a:t>
              </a:r>
              <a:r>
                <a:rPr lang="en-US" altLang="es-CL" sz="1200" dirty="0" err="1">
                  <a:solidFill>
                    <a:srgbClr val="000000"/>
                  </a:solidFill>
                  <a:cs typeface="Arial" panose="020B0604020202020204" pitchFamily="34" charset="0"/>
                </a:rPr>
                <a:t>por</a:t>
              </a:r>
              <a:r>
                <a:rPr lang="en-US" altLang="es-CL" sz="1200" dirty="0">
                  <a:solidFill>
                    <a:srgbClr val="000000"/>
                  </a:solidFill>
                  <a:cs typeface="Arial" panose="020B0604020202020204" pitchFamily="34" charset="0"/>
                </a:rPr>
                <a:t> A2 para </a:t>
              </a:r>
              <a:r>
                <a:rPr lang="en-US" altLang="es-CL" sz="1200" dirty="0" err="1">
                  <a:solidFill>
                    <a:srgbClr val="000000"/>
                  </a:solidFill>
                  <a:cs typeface="Arial" panose="020B0604020202020204" pitchFamily="34" charset="0"/>
                </a:rPr>
                <a:t>disperción</a:t>
              </a:r>
              <a:r>
                <a:rPr lang="en-US" altLang="es-CL" sz="1200" dirty="0">
                  <a:solidFill>
                    <a:srgbClr val="000000"/>
                  </a:solidFill>
                  <a:cs typeface="Arial" panose="020B0604020202020204" pitchFamily="34" charset="0"/>
                </a:rPr>
                <a:t> de las </a:t>
              </a:r>
              <a:r>
                <a:rPr lang="en-US" altLang="es-CL" sz="1200" dirty="0" err="1">
                  <a:solidFill>
                    <a:srgbClr val="000000"/>
                  </a:solidFill>
                  <a:cs typeface="Arial" panose="020B0604020202020204" pitchFamily="34" charset="0"/>
                </a:rPr>
                <a:t>fuerzas</a:t>
              </a:r>
              <a:r>
                <a:rPr lang="en-US" altLang="es-CL" sz="1200" dirty="0">
                  <a:solidFill>
                    <a:srgbClr val="000000"/>
                  </a:solidFill>
                  <a:cs typeface="Arial" panose="020B0604020202020204" pitchFamily="34" charset="0"/>
                </a:rPr>
                <a:t>.</a:t>
              </a:r>
            </a:p>
          </p:txBody>
        </p:sp>
        <p:sp>
          <p:nvSpPr>
            <p:cNvPr id="29" name="Rectangle 7">
              <a:extLst>
                <a:ext uri="{FF2B5EF4-FFF2-40B4-BE49-F238E27FC236}">
                  <a16:creationId xmlns:a16="http://schemas.microsoft.com/office/drawing/2014/main" id="{760B6000-ED8F-8258-07AA-F2A3A7848272}"/>
                </a:ext>
              </a:extLst>
            </p:cNvPr>
            <p:cNvSpPr/>
            <p:nvPr/>
          </p:nvSpPr>
          <p:spPr>
            <a:xfrm>
              <a:off x="6926995" y="6198407"/>
              <a:ext cx="3283894" cy="276225"/>
            </a:xfrm>
            <a:prstGeom prst="rect">
              <a:avLst/>
            </a:prstGeom>
          </p:spPr>
          <p:txBody>
            <a:bodyPr wrap="none">
              <a:spAutoFit/>
            </a:bodyPr>
            <a:lstStyle/>
            <a:p>
              <a:pPr eaLnBrk="1" fontAlgn="auto" hangingPunct="1">
                <a:spcBef>
                  <a:spcPts val="0"/>
                </a:spcBef>
                <a:spcAft>
                  <a:spcPts val="0"/>
                </a:spcAft>
                <a:defRPr/>
              </a:pPr>
              <a:r>
                <a:rPr lang="en-US" sz="1200" b="1" u="sng" dirty="0">
                  <a:solidFill>
                    <a:prstClr val="black"/>
                  </a:solidFill>
                  <a:latin typeface="+mn-lt"/>
                  <a:cs typeface="Arial" pitchFamily="34" charset="0"/>
                </a:rPr>
                <a:t>Actual </a:t>
              </a:r>
              <a:r>
                <a:rPr lang="en-US" sz="1200" b="1" u="sng" dirty="0" err="1">
                  <a:solidFill>
                    <a:prstClr val="black"/>
                  </a:solidFill>
                  <a:latin typeface="+mn-lt"/>
                  <a:cs typeface="Arial" pitchFamily="34" charset="0"/>
                </a:rPr>
                <a:t>Riesgo</a:t>
              </a:r>
              <a:r>
                <a:rPr lang="en-US" sz="1200" b="1" u="sng" dirty="0">
                  <a:solidFill>
                    <a:prstClr val="black"/>
                  </a:solidFill>
                  <a:latin typeface="+mn-lt"/>
                  <a:cs typeface="Arial" pitchFamily="34" charset="0"/>
                </a:rPr>
                <a:t> de la </a:t>
              </a:r>
              <a:r>
                <a:rPr lang="en-US" sz="1200" b="1" u="sng" dirty="0" err="1">
                  <a:solidFill>
                    <a:prstClr val="black"/>
                  </a:solidFill>
                  <a:latin typeface="+mn-lt"/>
                  <a:cs typeface="Arial" pitchFamily="34" charset="0"/>
                </a:rPr>
                <a:t>Fuerza</a:t>
              </a:r>
              <a:r>
                <a:rPr lang="en-US" sz="1200" b="1" u="sng" dirty="0">
                  <a:solidFill>
                    <a:prstClr val="black"/>
                  </a:solidFill>
                  <a:latin typeface="+mn-lt"/>
                  <a:cs typeface="Arial" pitchFamily="34" charset="0"/>
                </a:rPr>
                <a:t> / Current Risk to Force</a:t>
              </a:r>
              <a:r>
                <a:rPr lang="en-US" sz="1200" b="1" dirty="0">
                  <a:solidFill>
                    <a:prstClr val="black"/>
                  </a:solidFill>
                  <a:latin typeface="+mn-lt"/>
                  <a:cs typeface="Arial" pitchFamily="34" charset="0"/>
                </a:rPr>
                <a:t>: </a:t>
              </a:r>
              <a:r>
                <a:rPr lang="en-US" sz="1200" b="1" kern="0" dirty="0">
                  <a:solidFill>
                    <a:schemeClr val="accent4">
                      <a:lumMod val="75000"/>
                    </a:schemeClr>
                  </a:solidFill>
                  <a:latin typeface="+mn-lt"/>
                  <a:cs typeface="Arial" pitchFamily="34" charset="0"/>
                </a:rPr>
                <a:t>MEDIUM</a:t>
              </a:r>
              <a:endParaRPr lang="en-US" sz="1200" b="1" dirty="0">
                <a:solidFill>
                  <a:schemeClr val="accent4">
                    <a:lumMod val="75000"/>
                  </a:schemeClr>
                </a:solidFill>
                <a:latin typeface="+mn-lt"/>
                <a:cs typeface="Arial" pitchFamily="34" charset="0"/>
              </a:endParaRPr>
            </a:p>
          </p:txBody>
        </p:sp>
        <p:sp>
          <p:nvSpPr>
            <p:cNvPr id="30" name="TextBox 8">
              <a:extLst>
                <a:ext uri="{FF2B5EF4-FFF2-40B4-BE49-F238E27FC236}">
                  <a16:creationId xmlns:a16="http://schemas.microsoft.com/office/drawing/2014/main" id="{F04F8107-84C8-847B-95C9-8BC8E2A6F2DC}"/>
                </a:ext>
              </a:extLst>
            </p:cNvPr>
            <p:cNvSpPr txBox="1"/>
            <p:nvPr/>
          </p:nvSpPr>
          <p:spPr>
            <a:xfrm>
              <a:off x="1817825" y="957123"/>
              <a:ext cx="8670025" cy="612981"/>
            </a:xfrm>
            <a:prstGeom prst="rect">
              <a:avLst/>
            </a:prstGeom>
            <a:solidFill>
              <a:srgbClr val="FFFF00"/>
            </a:solidFill>
            <a:ln w="19050">
              <a:solidFill>
                <a:schemeClr val="tx1"/>
              </a:solidFill>
            </a:ln>
            <a:scene3d>
              <a:camera prst="orthographicFront"/>
              <a:lightRig rig="threePt" dir="t"/>
            </a:scene3d>
            <a:sp3d>
              <a:bevelT w="0" h="0"/>
            </a:sp3d>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defRPr/>
              </a:pPr>
              <a:r>
                <a:rPr lang="en-US" altLang="es-CL" sz="1400" b="1" i="1" u="sng" dirty="0">
                  <a:solidFill>
                    <a:srgbClr val="FF0000"/>
                  </a:solidFill>
                  <a:cs typeface="Times New Roman" panose="02020603050405020304" pitchFamily="18" charset="0"/>
                </a:rPr>
                <a:t>EVALUACIÓN / ASSESSMENT</a:t>
              </a:r>
              <a:r>
                <a:rPr lang="en-US" altLang="es-CL" sz="1400" b="1" i="1" dirty="0">
                  <a:solidFill>
                    <a:srgbClr val="FF0000"/>
                  </a:solidFill>
                  <a:cs typeface="Times New Roman" panose="02020603050405020304" pitchFamily="18" charset="0"/>
                </a:rPr>
                <a:t>: </a:t>
              </a:r>
              <a:r>
                <a:rPr lang="es-ES" sz="1400" b="1" i="1" dirty="0">
                  <a:solidFill>
                    <a:srgbClr val="FF0000"/>
                  </a:solidFill>
                  <a:cs typeface="Times New Roman" panose="02020603050405020304" pitchFamily="18" charset="0"/>
                </a:rPr>
                <a:t>EL RIESGO GENERAL SE EVALUA COMO MEDIO / </a:t>
              </a:r>
              <a:r>
                <a:rPr lang="en-US" altLang="es-CL" sz="1400" b="1" i="1" dirty="0">
                  <a:solidFill>
                    <a:srgbClr val="FF0000"/>
                  </a:solidFill>
                  <a:cs typeface="Times New Roman" panose="02020603050405020304" pitchFamily="18" charset="0"/>
                </a:rPr>
                <a:t>OVERALL RISK IS ASSESSED AT MEDIUM.</a:t>
              </a:r>
              <a:endParaRPr lang="en-US" altLang="es-CL" sz="1400" b="1" dirty="0">
                <a:solidFill>
                  <a:srgbClr val="FF0000"/>
                </a:solidFill>
                <a:cs typeface="Times New Roman" panose="02020603050405020304" pitchFamily="18" charset="0"/>
              </a:endParaRPr>
            </a:p>
          </p:txBody>
        </p:sp>
        <p:sp>
          <p:nvSpPr>
            <p:cNvPr id="31" name="Rectangle 9">
              <a:extLst>
                <a:ext uri="{FF2B5EF4-FFF2-40B4-BE49-F238E27FC236}">
                  <a16:creationId xmlns:a16="http://schemas.microsoft.com/office/drawing/2014/main" id="{32515515-4F1F-E8A4-9362-D17C2A580AB3}"/>
                </a:ext>
              </a:extLst>
            </p:cNvPr>
            <p:cNvSpPr/>
            <p:nvPr/>
          </p:nvSpPr>
          <p:spPr>
            <a:xfrm>
              <a:off x="1812369" y="1562476"/>
              <a:ext cx="4292313" cy="1146175"/>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32" name="Rectangle 10">
              <a:extLst>
                <a:ext uri="{FF2B5EF4-FFF2-40B4-BE49-F238E27FC236}">
                  <a16:creationId xmlns:a16="http://schemas.microsoft.com/office/drawing/2014/main" id="{D1A438BF-045A-34B8-6131-C3C6557E9BD3}"/>
                </a:ext>
              </a:extLst>
            </p:cNvPr>
            <p:cNvSpPr/>
            <p:nvPr/>
          </p:nvSpPr>
          <p:spPr>
            <a:xfrm>
              <a:off x="6111308" y="1562476"/>
              <a:ext cx="4370388" cy="1146175"/>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33" name="Rectangle 11">
              <a:extLst>
                <a:ext uri="{FF2B5EF4-FFF2-40B4-BE49-F238E27FC236}">
                  <a16:creationId xmlns:a16="http://schemas.microsoft.com/office/drawing/2014/main" id="{4F75DFF0-C7AE-7C24-1CBF-2540E4CA0399}"/>
                </a:ext>
              </a:extLst>
            </p:cNvPr>
            <p:cNvSpPr/>
            <p:nvPr/>
          </p:nvSpPr>
          <p:spPr>
            <a:xfrm>
              <a:off x="1812950" y="2702301"/>
              <a:ext cx="8670025" cy="219075"/>
            </a:xfrm>
            <a:prstGeom prst="rect">
              <a:avLst/>
            </a:prstGeom>
            <a:ln w="19050">
              <a:solidFill>
                <a:schemeClr val="tx1"/>
              </a:solidFill>
            </a:ln>
          </p:spPr>
          <p:txBody>
            <a:bodyPr wrap="square" tIns="32129" rIns="64261" bIns="32129">
              <a:spAutoFit/>
            </a:bodyPr>
            <a:lstStyle/>
            <a:p>
              <a:pPr algn="ctr" defTabSz="913952" eaLnBrk="1" fontAlgn="auto" hangingPunct="1">
                <a:spcBef>
                  <a:spcPts val="0"/>
                </a:spcBef>
                <a:spcAft>
                  <a:spcPts val="0"/>
                </a:spcAft>
                <a:defRPr/>
              </a:pPr>
              <a:r>
                <a:rPr lang="en-US" sz="1000" b="1" cap="all" dirty="0" err="1">
                  <a:solidFill>
                    <a:prstClr val="black"/>
                  </a:solidFill>
                  <a:latin typeface="+mn-lt"/>
                  <a:cs typeface="Times New Roman" panose="02020603050405020304" pitchFamily="18" charset="0"/>
                </a:rPr>
                <a:t>Medidas</a:t>
              </a:r>
              <a:r>
                <a:rPr lang="en-US" sz="1000" b="1" cap="all" dirty="0">
                  <a:solidFill>
                    <a:prstClr val="black"/>
                  </a:solidFill>
                  <a:latin typeface="+mn-lt"/>
                  <a:cs typeface="Times New Roman" panose="02020603050405020304" pitchFamily="18" charset="0"/>
                </a:rPr>
                <a:t> de </a:t>
              </a:r>
              <a:r>
                <a:rPr lang="en-US" sz="1000" b="1" cap="all" dirty="0" err="1">
                  <a:solidFill>
                    <a:prstClr val="black"/>
                  </a:solidFill>
                  <a:latin typeface="+mn-lt"/>
                  <a:cs typeface="Times New Roman" panose="02020603050405020304" pitchFamily="18" charset="0"/>
                </a:rPr>
                <a:t>mitigación</a:t>
              </a:r>
              <a:r>
                <a:rPr lang="en-US" sz="1000" b="1" cap="all" dirty="0">
                  <a:solidFill>
                    <a:prstClr val="black"/>
                  </a:solidFill>
                  <a:latin typeface="+mn-lt"/>
                  <a:cs typeface="Times New Roman" panose="02020603050405020304" pitchFamily="18" charset="0"/>
                </a:rPr>
                <a:t> / Mitigation Measures</a:t>
              </a:r>
            </a:p>
          </p:txBody>
        </p:sp>
        <p:sp>
          <p:nvSpPr>
            <p:cNvPr id="34" name="Rectangle 12">
              <a:extLst>
                <a:ext uri="{FF2B5EF4-FFF2-40B4-BE49-F238E27FC236}">
                  <a16:creationId xmlns:a16="http://schemas.microsoft.com/office/drawing/2014/main" id="{A2F45B86-A8C7-539D-F8D5-D806DBC2FD95}"/>
                </a:ext>
              </a:extLst>
            </p:cNvPr>
            <p:cNvSpPr/>
            <p:nvPr/>
          </p:nvSpPr>
          <p:spPr>
            <a:xfrm>
              <a:off x="1813382" y="2916614"/>
              <a:ext cx="4316412" cy="2160587"/>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35" name="Rectangle 13">
              <a:extLst>
                <a:ext uri="{FF2B5EF4-FFF2-40B4-BE49-F238E27FC236}">
                  <a16:creationId xmlns:a16="http://schemas.microsoft.com/office/drawing/2014/main" id="{EA68B851-5E67-79AD-28A1-B35FADEC2287}"/>
                </a:ext>
              </a:extLst>
            </p:cNvPr>
            <p:cNvSpPr/>
            <p:nvPr/>
          </p:nvSpPr>
          <p:spPr>
            <a:xfrm>
              <a:off x="6132646" y="2916614"/>
              <a:ext cx="4349750" cy="2160587"/>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prstClr val="white"/>
                </a:solidFill>
              </a:endParaRPr>
            </a:p>
          </p:txBody>
        </p:sp>
        <p:sp>
          <p:nvSpPr>
            <p:cNvPr id="36" name="Rectangle 14">
              <a:extLst>
                <a:ext uri="{FF2B5EF4-FFF2-40B4-BE49-F238E27FC236}">
                  <a16:creationId xmlns:a16="http://schemas.microsoft.com/office/drawing/2014/main" id="{9AC2281A-EA94-4BF1-70D7-FE2AA5958C38}"/>
                </a:ext>
              </a:extLst>
            </p:cNvPr>
            <p:cNvSpPr/>
            <p:nvPr/>
          </p:nvSpPr>
          <p:spPr>
            <a:xfrm>
              <a:off x="1812370" y="5077201"/>
              <a:ext cx="8670024" cy="219075"/>
            </a:xfrm>
            <a:prstGeom prst="rect">
              <a:avLst/>
            </a:prstGeom>
            <a:ln w="19050">
              <a:solidFill>
                <a:schemeClr val="tx1"/>
              </a:solidFill>
            </a:ln>
          </p:spPr>
          <p:txBody>
            <a:bodyPr wrap="square" lIns="64261" tIns="32129" rIns="64261" bIns="32129">
              <a:spAutoFit/>
            </a:bodyPr>
            <a:lstStyle/>
            <a:p>
              <a:pPr algn="ctr" defTabSz="913952" eaLnBrk="1" fontAlgn="auto" hangingPunct="1">
                <a:spcBef>
                  <a:spcPts val="0"/>
                </a:spcBef>
                <a:spcAft>
                  <a:spcPts val="0"/>
                </a:spcAft>
                <a:defRPr/>
              </a:pPr>
              <a:r>
                <a:rPr lang="en-US" sz="1000" b="1" cap="all" dirty="0">
                  <a:solidFill>
                    <a:prstClr val="black"/>
                  </a:solidFill>
                  <a:latin typeface="+mn-lt"/>
                  <a:cs typeface="Times New Roman" panose="02020603050405020304" pitchFamily="18" charset="0"/>
                </a:rPr>
                <a:t>RIESGO DE INACCIÓN / Risk of inaction</a:t>
              </a:r>
            </a:p>
          </p:txBody>
        </p:sp>
        <p:sp>
          <p:nvSpPr>
            <p:cNvPr id="37" name="Rectangle 15">
              <a:extLst>
                <a:ext uri="{FF2B5EF4-FFF2-40B4-BE49-F238E27FC236}">
                  <a16:creationId xmlns:a16="http://schemas.microsoft.com/office/drawing/2014/main" id="{98BA1405-3BC0-6723-AB7A-F3B434DA1BED}"/>
                </a:ext>
              </a:extLst>
            </p:cNvPr>
            <p:cNvSpPr>
              <a:spLocks noChangeArrowheads="1"/>
            </p:cNvSpPr>
            <p:nvPr/>
          </p:nvSpPr>
          <p:spPr bwMode="auto">
            <a:xfrm>
              <a:off x="1812369" y="5293101"/>
              <a:ext cx="8670025" cy="618883"/>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lIns="64261" tIns="32129" rIns="64261" bIns="32129">
              <a:spAutoFit/>
            </a:bodyPr>
            <a:lstStyle>
              <a:lvl1pPr marL="169863" indent="-169863">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indent="0" eaLnBrk="1" hangingPunct="1">
                <a:lnSpc>
                  <a:spcPct val="100000"/>
                </a:lnSpc>
                <a:spcBef>
                  <a:spcPct val="0"/>
                </a:spcBef>
                <a:buNone/>
              </a:pPr>
              <a:endParaRPr lang="es-CL" altLang="es-CL" sz="1200" dirty="0">
                <a:solidFill>
                  <a:srgbClr val="000000"/>
                </a:solidFill>
                <a:cs typeface="Arial" panose="020B0604020202020204" pitchFamily="34" charset="0"/>
              </a:endParaRPr>
            </a:p>
            <a:p>
              <a:pPr marL="0" indent="0" eaLnBrk="1" hangingPunct="1">
                <a:lnSpc>
                  <a:spcPct val="100000"/>
                </a:lnSpc>
                <a:spcBef>
                  <a:spcPct val="0"/>
                </a:spcBef>
                <a:buNone/>
              </a:pPr>
              <a:endParaRPr lang="es-CL" altLang="es-CL" sz="1200" dirty="0">
                <a:solidFill>
                  <a:srgbClr val="000000"/>
                </a:solidFill>
                <a:cs typeface="Arial" panose="020B0604020202020204" pitchFamily="34" charset="0"/>
              </a:endParaRPr>
            </a:p>
            <a:p>
              <a:pPr marL="0" indent="0" eaLnBrk="1" hangingPunct="1">
                <a:lnSpc>
                  <a:spcPct val="100000"/>
                </a:lnSpc>
                <a:spcBef>
                  <a:spcPct val="0"/>
                </a:spcBef>
                <a:buNone/>
              </a:pPr>
              <a:endParaRPr lang="es-CL" altLang="es-CL" sz="1200" dirty="0">
                <a:solidFill>
                  <a:srgbClr val="000000"/>
                </a:solidFill>
                <a:cs typeface="Arial" panose="020B0604020202020204" pitchFamily="34" charset="0"/>
              </a:endParaRPr>
            </a:p>
          </p:txBody>
        </p:sp>
        <p:sp>
          <p:nvSpPr>
            <p:cNvPr id="38" name="Rectangle 16">
              <a:extLst>
                <a:ext uri="{FF2B5EF4-FFF2-40B4-BE49-F238E27FC236}">
                  <a16:creationId xmlns:a16="http://schemas.microsoft.com/office/drawing/2014/main" id="{CA6A92E0-114E-5021-E454-FE69F3819A6C}"/>
                </a:ext>
              </a:extLst>
            </p:cNvPr>
            <p:cNvSpPr/>
            <p:nvPr/>
          </p:nvSpPr>
          <p:spPr>
            <a:xfrm>
              <a:off x="1813382" y="5970450"/>
              <a:ext cx="8664764" cy="219075"/>
            </a:xfrm>
            <a:prstGeom prst="rect">
              <a:avLst/>
            </a:prstGeom>
            <a:ln w="19050">
              <a:solidFill>
                <a:schemeClr val="tx1"/>
              </a:solidFill>
            </a:ln>
          </p:spPr>
          <p:txBody>
            <a:bodyPr wrap="square" lIns="64261" tIns="32129" rIns="64261" bIns="32129">
              <a:spAutoFit/>
            </a:bodyPr>
            <a:lstStyle/>
            <a:p>
              <a:pPr algn="ctr" defTabSz="913952" eaLnBrk="1" fontAlgn="auto" hangingPunct="1">
                <a:spcBef>
                  <a:spcPts val="0"/>
                </a:spcBef>
                <a:spcAft>
                  <a:spcPts val="0"/>
                </a:spcAft>
                <a:defRPr/>
              </a:pPr>
              <a:r>
                <a:rPr lang="en-US" sz="1000" b="1" cap="all" dirty="0">
                  <a:solidFill>
                    <a:prstClr val="black"/>
                  </a:solidFill>
                  <a:latin typeface="+mn-lt"/>
                  <a:cs typeface="Times New Roman" panose="02020603050405020304" pitchFamily="18" charset="0"/>
                </a:rPr>
                <a:t>RIESGO RESIDUAL / RESIDUAL RISK</a:t>
              </a:r>
            </a:p>
          </p:txBody>
        </p:sp>
        <p:sp>
          <p:nvSpPr>
            <p:cNvPr id="39" name="TextBox 1">
              <a:extLst>
                <a:ext uri="{FF2B5EF4-FFF2-40B4-BE49-F238E27FC236}">
                  <a16:creationId xmlns:a16="http://schemas.microsoft.com/office/drawing/2014/main" id="{64F8F1C5-D52F-15E9-D23D-D2CC0A18EA08}"/>
                </a:ext>
              </a:extLst>
            </p:cNvPr>
            <p:cNvSpPr txBox="1">
              <a:spLocks noChangeArrowheads="1"/>
            </p:cNvSpPr>
            <p:nvPr/>
          </p:nvSpPr>
          <p:spPr bwMode="auto">
            <a:xfrm>
              <a:off x="1822901" y="5353078"/>
              <a:ext cx="865495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1200" b="1" dirty="0">
                  <a:solidFill>
                    <a:srgbClr val="000000"/>
                  </a:solidFill>
                  <a:cs typeface="Arial" panose="020B0604020202020204" pitchFamily="34" charset="0"/>
                </a:rPr>
                <a:t>PERDIDA DE INSTALACIÓN ESTRATÉGICA PARA FUTURAS PROYECCIONES DE LA FUERZAS TERRESTRES HACIA EL SUR</a:t>
              </a:r>
            </a:p>
          </p:txBody>
        </p:sp>
      </p:grpSp>
    </p:spTree>
    <p:extLst>
      <p:ext uri="{BB962C8B-B14F-4D97-AF65-F5344CB8AC3E}">
        <p14:creationId xmlns:p14="http://schemas.microsoft.com/office/powerpoint/2010/main" val="175631606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A434B2DA-664C-9A9E-41E1-7D1AD8364721}"/>
              </a:ext>
            </a:extLst>
          </p:cNvPr>
          <p:cNvGrpSpPr/>
          <p:nvPr/>
        </p:nvGrpSpPr>
        <p:grpSpPr>
          <a:xfrm>
            <a:off x="0" y="85738"/>
            <a:ext cx="12192000" cy="996711"/>
            <a:chOff x="0" y="85738"/>
            <a:chExt cx="12192000" cy="996711"/>
          </a:xfrm>
        </p:grpSpPr>
        <p:sp>
          <p:nvSpPr>
            <p:cNvPr id="5" name="TextBox 4">
              <a:extLst>
                <a:ext uri="{FF2B5EF4-FFF2-40B4-BE49-F238E27FC236}">
                  <a16:creationId xmlns:a16="http://schemas.microsoft.com/office/drawing/2014/main" id="{B0D39D9E-BF18-DC89-FD62-1F0AEB150F0D}"/>
                </a:ext>
              </a:extLst>
            </p:cNvPr>
            <p:cNvSpPr txBox="1">
              <a:spLocks noChangeArrowheads="1"/>
            </p:cNvSpPr>
            <p:nvPr/>
          </p:nvSpPr>
          <p:spPr bwMode="auto">
            <a:xfrm>
              <a:off x="2355781" y="292112"/>
              <a:ext cx="74804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LÍNEA DE TIEMPO</a:t>
              </a:r>
            </a:p>
          </p:txBody>
        </p:sp>
        <p:pic>
          <p:nvPicPr>
            <p:cNvPr id="6" name="Imagen 5" descr="IMG_4532.JPG">
              <a:extLst>
                <a:ext uri="{FF2B5EF4-FFF2-40B4-BE49-F238E27FC236}">
                  <a16:creationId xmlns:a16="http://schemas.microsoft.com/office/drawing/2014/main" id="{1DCA1F4D-1A9E-37F0-0238-3601BA4510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5238E867-C5E9-098E-C4F3-42D4BED747FC}"/>
                </a:ext>
              </a:extLst>
            </p:cNvPr>
            <p:cNvSpPr/>
            <p:nvPr/>
          </p:nvSpPr>
          <p:spPr>
            <a:xfrm>
              <a:off x="0" y="902536"/>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graphicFrame>
        <p:nvGraphicFramePr>
          <p:cNvPr id="2" name="Content Placeholder 6">
            <a:extLst>
              <a:ext uri="{FF2B5EF4-FFF2-40B4-BE49-F238E27FC236}">
                <a16:creationId xmlns:a16="http://schemas.microsoft.com/office/drawing/2014/main" id="{62E04E31-E198-FBAD-427B-0FC01C75EE34}"/>
              </a:ext>
            </a:extLst>
          </p:cNvPr>
          <p:cNvGraphicFramePr>
            <a:graphicFrameLocks noGrp="1"/>
          </p:cNvGraphicFramePr>
          <p:nvPr/>
        </p:nvGraphicFramePr>
        <p:xfrm>
          <a:off x="2289967" y="1531030"/>
          <a:ext cx="7612063" cy="5120920"/>
        </p:xfrm>
        <a:graphic>
          <a:graphicData uri="http://schemas.openxmlformats.org/drawingml/2006/table">
            <a:tbl>
              <a:tblPr/>
              <a:tblGrid>
                <a:gridCol w="2536825">
                  <a:extLst>
                    <a:ext uri="{9D8B030D-6E8A-4147-A177-3AD203B41FA5}">
                      <a16:colId xmlns:a16="http://schemas.microsoft.com/office/drawing/2014/main" val="20000"/>
                    </a:ext>
                  </a:extLst>
                </a:gridCol>
                <a:gridCol w="2538413">
                  <a:extLst>
                    <a:ext uri="{9D8B030D-6E8A-4147-A177-3AD203B41FA5}">
                      <a16:colId xmlns:a16="http://schemas.microsoft.com/office/drawing/2014/main" val="20001"/>
                    </a:ext>
                  </a:extLst>
                </a:gridCol>
                <a:gridCol w="2536825">
                  <a:extLst>
                    <a:ext uri="{9D8B030D-6E8A-4147-A177-3AD203B41FA5}">
                      <a16:colId xmlns:a16="http://schemas.microsoft.com/office/drawing/2014/main" val="20002"/>
                    </a:ext>
                  </a:extLst>
                </a:gridCol>
              </a:tblGrid>
              <a:tr h="244492">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1" i="0" u="none" strike="noStrike" cap="none" normalizeH="0" baseline="0" dirty="0">
                          <a:ln>
                            <a:noFill/>
                          </a:ln>
                          <a:solidFill>
                            <a:srgbClr val="FFFFFF"/>
                          </a:solidFill>
                          <a:effectLst/>
                          <a:latin typeface=" Arial" charset="0"/>
                        </a:rPr>
                        <a:t>Time</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tx1"/>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1" i="0" u="none" strike="noStrike" cap="none" normalizeH="0" baseline="0" dirty="0">
                          <a:ln>
                            <a:noFill/>
                          </a:ln>
                          <a:solidFill>
                            <a:srgbClr val="FFFFFF"/>
                          </a:solidFill>
                          <a:effectLst/>
                          <a:latin typeface=" Arial" charset="0"/>
                        </a:rPr>
                        <a:t>Action</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tx1"/>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1" i="0" u="none" strike="noStrike" cap="none" normalizeH="0" baseline="0">
                          <a:ln>
                            <a:noFill/>
                          </a:ln>
                          <a:solidFill>
                            <a:srgbClr val="FFFFFF"/>
                          </a:solidFill>
                          <a:effectLst/>
                          <a:latin typeface=" Arial" charset="0"/>
                        </a:rPr>
                        <a:t>Personnel</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chemeClr val="tx1"/>
                    </a:solidFill>
                  </a:tcPr>
                </a:tc>
                <a:extLst>
                  <a:ext uri="{0D108BD9-81ED-4DB2-BD59-A6C34878D82A}">
                    <a16:rowId xmlns:a16="http://schemas.microsoft.com/office/drawing/2014/main" val="10000"/>
                  </a:ext>
                </a:extLst>
              </a:tr>
              <a:tr h="244492">
                <a:tc gridSpan="3">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rgbClr val="000000"/>
                          </a:solidFill>
                          <a:effectLst/>
                          <a:latin typeface=" Arial" charset="0"/>
                        </a:rPr>
                        <a:t>03  2025</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CBCBCB"/>
                    </a:solid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10001"/>
                  </a:ext>
                </a:extLst>
              </a:tr>
              <a:tr h="261957">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x-none" sz="1400" b="0" i="0" u="none" strike="noStrike" cap="none" normalizeH="0" baseline="0" dirty="0">
                          <a:ln>
                            <a:noFill/>
                          </a:ln>
                          <a:solidFill>
                            <a:srgbClr val="000000"/>
                          </a:solidFill>
                          <a:effectLst/>
                          <a:latin typeface=" Arial" charset="0"/>
                        </a:rPr>
                        <a:t>D-2 (10 2200)</a:t>
                      </a:r>
                      <a:endParaRPr kumimoji="0" lang="en-US" altLang="x-none" sz="1400" b="0" i="0" u="none" strike="noStrike" cap="none" normalizeH="0" baseline="0" dirty="0">
                        <a:ln>
                          <a:noFill/>
                        </a:ln>
                        <a:solidFill>
                          <a:srgbClr val="000000"/>
                        </a:solidFill>
                        <a:effectLst/>
                        <a:latin typeface=" Arial" charset="0"/>
                      </a:endParaRP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CBCBCB"/>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rgbClr val="000000"/>
                          </a:solidFill>
                          <a:effectLst/>
                          <a:latin typeface=" Arial" charset="0"/>
                        </a:rPr>
                        <a:t>INSERCIÓN ISR</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CBCBCB"/>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rgbClr val="000000"/>
                          </a:solidFill>
                          <a:effectLst/>
                          <a:latin typeface=" Arial" charset="0"/>
                        </a:rPr>
                        <a:t>ISR</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CBCBCB"/>
                    </a:solidFill>
                  </a:tcPr>
                </a:tc>
                <a:extLst>
                  <a:ext uri="{0D108BD9-81ED-4DB2-BD59-A6C34878D82A}">
                    <a16:rowId xmlns:a16="http://schemas.microsoft.com/office/drawing/2014/main" val="10006"/>
                  </a:ext>
                </a:extLst>
              </a:tr>
              <a:tr h="26195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rgbClr val="000000"/>
                          </a:solidFill>
                          <a:effectLst/>
                          <a:latin typeface=" Arial" charset="0"/>
                        </a:rPr>
                        <a:t>NLT D</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CBCBCB"/>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rgbClr val="000000"/>
                          </a:solidFill>
                          <a:effectLst/>
                          <a:latin typeface=" Arial" charset="0"/>
                        </a:rPr>
                        <a:t>HABILITAR PUENTE CUERDA</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CBCBCB"/>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rgbClr val="000000"/>
                          </a:solidFill>
                          <a:effectLst/>
                          <a:latin typeface=" Arial" charset="0"/>
                        </a:rPr>
                        <a:t>ISR</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CBCBCB"/>
                    </a:solidFill>
                  </a:tcPr>
                </a:tc>
                <a:extLst>
                  <a:ext uri="{0D108BD9-81ED-4DB2-BD59-A6C34878D82A}">
                    <a16:rowId xmlns:a16="http://schemas.microsoft.com/office/drawing/2014/main" val="3499375472"/>
                  </a:ext>
                </a:extLst>
              </a:tr>
              <a:tr h="243871">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x-none" sz="1400" b="0" i="0" u="none" strike="noStrike" cap="none" normalizeH="0" baseline="0" dirty="0">
                          <a:ln>
                            <a:noFill/>
                          </a:ln>
                          <a:solidFill>
                            <a:srgbClr val="000000"/>
                          </a:solidFill>
                          <a:effectLst/>
                          <a:latin typeface=" Arial" charset="0"/>
                        </a:rPr>
                        <a:t>D / H-3 (</a:t>
                      </a:r>
                      <a:r>
                        <a:rPr kumimoji="0" lang="es-ES" altLang="x-none" sz="1400" b="0" i="0" u="none" strike="noStrike" cap="none" normalizeH="0" baseline="0" dirty="0">
                          <a:ln>
                            <a:noFill/>
                          </a:ln>
                          <a:solidFill>
                            <a:srgbClr val="000000"/>
                          </a:solidFill>
                          <a:effectLst/>
                          <a:latin typeface=" Arial" charset="0"/>
                        </a:rPr>
                        <a:t>12 0000</a:t>
                      </a:r>
                      <a:r>
                        <a:rPr kumimoji="0" lang="en-US" altLang="x-none" sz="1400" b="0" i="0" u="none" strike="noStrike" cap="none" normalizeH="0" baseline="0" dirty="0">
                          <a:ln>
                            <a:noFill/>
                          </a:ln>
                          <a:solidFill>
                            <a:srgbClr val="000000"/>
                          </a:solidFill>
                          <a:effectLst/>
                          <a:latin typeface=" Arial" charset="0"/>
                        </a:rPr>
                        <a:t>)</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CBCBCB"/>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ES" altLang="x-none" sz="1400" b="0" i="0" u="none" strike="noStrike" cap="none" normalizeH="0" baseline="0" dirty="0">
                          <a:ln>
                            <a:noFill/>
                          </a:ln>
                          <a:solidFill>
                            <a:srgbClr val="000000"/>
                          </a:solidFill>
                          <a:effectLst/>
                          <a:latin typeface=" Arial" charset="0"/>
                        </a:rPr>
                        <a:t>BLS ASEGURADA</a:t>
                      </a:r>
                      <a:endParaRPr kumimoji="0" lang="en-US" altLang="x-none" sz="1400" b="0" i="0" u="none" strike="noStrike" cap="none" normalizeH="0" baseline="0" dirty="0">
                        <a:ln>
                          <a:noFill/>
                        </a:ln>
                        <a:solidFill>
                          <a:srgbClr val="000000"/>
                        </a:solidFill>
                        <a:effectLst/>
                        <a:latin typeface=" Arial" charset="0"/>
                      </a:endParaRP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CBCBCB"/>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rgbClr val="000000"/>
                          </a:solidFill>
                          <a:effectLst/>
                          <a:latin typeface=" Arial" charset="0"/>
                        </a:rPr>
                        <a:t>A2</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CBCBCB"/>
                    </a:solidFill>
                  </a:tcPr>
                </a:tc>
                <a:extLst>
                  <a:ext uri="{0D108BD9-81ED-4DB2-BD59-A6C34878D82A}">
                    <a16:rowId xmlns:a16="http://schemas.microsoft.com/office/drawing/2014/main" val="10007"/>
                  </a:ext>
                </a:extLst>
              </a:tr>
              <a:tr h="244492">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x-none" sz="1400" b="0" i="0" u="none" strike="noStrike" cap="none" normalizeH="0" baseline="0" dirty="0">
                          <a:ln>
                            <a:noFill/>
                          </a:ln>
                          <a:solidFill>
                            <a:srgbClr val="000000"/>
                          </a:solidFill>
                          <a:effectLst/>
                          <a:latin typeface=" Arial" charset="0"/>
                        </a:rPr>
                        <a:t>D / H (12 0300)</a:t>
                      </a:r>
                      <a:endParaRPr kumimoji="0" lang="en-US" altLang="x-none" sz="1400" b="0" i="0" u="none" strike="noStrike" cap="none" normalizeH="0" baseline="0" dirty="0">
                        <a:ln>
                          <a:noFill/>
                        </a:ln>
                        <a:solidFill>
                          <a:srgbClr val="000000"/>
                        </a:solidFill>
                        <a:effectLst/>
                        <a:latin typeface=" Arial" charset="0"/>
                      </a:endParaRP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E7E7E7"/>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rgbClr val="000000"/>
                          </a:solidFill>
                          <a:effectLst/>
                          <a:latin typeface=" Arial" charset="0"/>
                        </a:rPr>
                        <a:t>DESEMBARCO BTN</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E7E7E7"/>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rgbClr val="000000"/>
                          </a:solidFill>
                          <a:effectLst/>
                          <a:latin typeface=" Arial" charset="0"/>
                        </a:rPr>
                        <a:t>BTN</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E7E7E7"/>
                    </a:solidFill>
                  </a:tcPr>
                </a:tc>
                <a:extLst>
                  <a:ext uri="{0D108BD9-81ED-4DB2-BD59-A6C34878D82A}">
                    <a16:rowId xmlns:a16="http://schemas.microsoft.com/office/drawing/2014/main" val="10008"/>
                  </a:ext>
                </a:extLst>
              </a:tr>
              <a:tr h="244492">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x-none" sz="1400" b="0" i="0" u="none" strike="noStrike" cap="none" normalizeH="0" baseline="0" dirty="0">
                          <a:ln>
                            <a:noFill/>
                          </a:ln>
                          <a:solidFill>
                            <a:srgbClr val="000000"/>
                          </a:solidFill>
                          <a:effectLst/>
                          <a:latin typeface=" Arial" charset="0"/>
                        </a:rPr>
                        <a:t>D / H+5 (12 0800)</a:t>
                      </a:r>
                      <a:endParaRPr kumimoji="0" lang="en-US" altLang="x-none" sz="1400" b="0" i="0" u="none" strike="noStrike" cap="none" normalizeH="0" baseline="0" dirty="0">
                        <a:ln>
                          <a:noFill/>
                        </a:ln>
                        <a:solidFill>
                          <a:srgbClr val="000000"/>
                        </a:solidFill>
                        <a:effectLst/>
                        <a:latin typeface=" Arial" charset="0"/>
                      </a:endParaRP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CBCBCB"/>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x-none" sz="1400" b="0" i="0" u="none" strike="noStrike" cap="none" normalizeH="0" baseline="0" dirty="0">
                          <a:ln>
                            <a:noFill/>
                          </a:ln>
                          <a:solidFill>
                            <a:srgbClr val="000000"/>
                          </a:solidFill>
                          <a:effectLst/>
                          <a:latin typeface=" Arial" charset="0"/>
                        </a:rPr>
                        <a:t>AR ASEGURADA</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CBCBCB"/>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rgbClr val="000000"/>
                          </a:solidFill>
                          <a:effectLst/>
                          <a:latin typeface=" Arial" charset="0"/>
                        </a:rPr>
                        <a:t>A2</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CBCBCB"/>
                    </a:solidFill>
                  </a:tcPr>
                </a:tc>
                <a:extLst>
                  <a:ext uri="{0D108BD9-81ED-4DB2-BD59-A6C34878D82A}">
                    <a16:rowId xmlns:a16="http://schemas.microsoft.com/office/drawing/2014/main" val="10009"/>
                  </a:ext>
                </a:extLst>
              </a:tr>
              <a:tr h="244492">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rgbClr val="000000"/>
                          </a:solidFill>
                          <a:effectLst/>
                          <a:latin typeface=" Arial" charset="0"/>
                        </a:rPr>
                        <a:t>NLT D / H+(12 0900)</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CBCBCB"/>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x-none" sz="1400" b="0" i="0" u="none" strike="noStrike" cap="none" normalizeH="0" baseline="0" dirty="0">
                          <a:ln>
                            <a:noFill/>
                          </a:ln>
                          <a:solidFill>
                            <a:srgbClr val="000000"/>
                          </a:solidFill>
                          <a:effectLst/>
                          <a:latin typeface=" Arial" charset="0"/>
                        </a:rPr>
                        <a:t>PASO DE LINEA BTN CON CS</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CBCBCB"/>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rgbClr val="000000"/>
                          </a:solidFill>
                          <a:effectLst/>
                          <a:latin typeface=" Arial" charset="0"/>
                        </a:rPr>
                        <a:t>BTN</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CBCBCB"/>
                    </a:solidFill>
                  </a:tcPr>
                </a:tc>
                <a:extLst>
                  <a:ext uri="{0D108BD9-81ED-4DB2-BD59-A6C34878D82A}">
                    <a16:rowId xmlns:a16="http://schemas.microsoft.com/office/drawing/2014/main" val="910500042"/>
                  </a:ext>
                </a:extLst>
              </a:tr>
              <a:tr h="244492">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rgbClr val="000000"/>
                          </a:solidFill>
                          <a:effectLst/>
                          <a:latin typeface=" Arial" charset="0"/>
                        </a:rPr>
                        <a:t>12 0830</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E7E7E7"/>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rgbClr val="000000"/>
                          </a:solidFill>
                          <a:effectLst/>
                          <a:latin typeface=" Arial" charset="0"/>
                        </a:rPr>
                        <a:t>OCUPAR AR</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E7E7E7"/>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rgbClr val="000000"/>
                          </a:solidFill>
                          <a:effectLst/>
                          <a:latin typeface=" Arial" charset="0"/>
                        </a:rPr>
                        <a:t>BTN</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E7E7E7"/>
                    </a:solidFill>
                  </a:tcPr>
                </a:tc>
                <a:extLst>
                  <a:ext uri="{0D108BD9-81ED-4DB2-BD59-A6C34878D82A}">
                    <a16:rowId xmlns:a16="http://schemas.microsoft.com/office/drawing/2014/main" val="10010"/>
                  </a:ext>
                </a:extLst>
              </a:tr>
              <a:tr h="244492">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rgbClr val="000000"/>
                          </a:solidFill>
                          <a:effectLst/>
                          <a:latin typeface=" Arial" charset="0"/>
                        </a:rPr>
                        <a:t>NLT D+1</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E7E7E7"/>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rgbClr val="000000"/>
                          </a:solidFill>
                          <a:effectLst/>
                          <a:latin typeface=" Arial" charset="0"/>
                        </a:rPr>
                        <a:t>CRUCE DE PUENTE CUERDA</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E7E7E7"/>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rgbClr val="000000"/>
                          </a:solidFill>
                          <a:effectLst/>
                          <a:latin typeface=" Arial" charset="0"/>
                        </a:rPr>
                        <a:t>A1</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E7E7E7"/>
                    </a:solidFill>
                  </a:tcPr>
                </a:tc>
                <a:extLst>
                  <a:ext uri="{0D108BD9-81ED-4DB2-BD59-A6C34878D82A}">
                    <a16:rowId xmlns:a16="http://schemas.microsoft.com/office/drawing/2014/main" val="98496136"/>
                  </a:ext>
                </a:extLst>
              </a:tr>
              <a:tr h="244492">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rgbClr val="000000"/>
                          </a:solidFill>
                          <a:effectLst/>
                          <a:latin typeface=" Arial" charset="0"/>
                        </a:rPr>
                        <a:t>NLT D + 2</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CBCBCB"/>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rgbClr val="000000"/>
                          </a:solidFill>
                          <a:effectLst/>
                          <a:latin typeface=" Arial" charset="0"/>
                        </a:rPr>
                        <a:t> RECON RUTA AR - OBJ</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CBCBCB"/>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rgbClr val="000000"/>
                          </a:solidFill>
                          <a:effectLst/>
                          <a:latin typeface=" Arial" charset="0"/>
                        </a:rPr>
                        <a:t>A2</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CBCBCB"/>
                    </a:solidFill>
                  </a:tcPr>
                </a:tc>
                <a:extLst>
                  <a:ext uri="{0D108BD9-81ED-4DB2-BD59-A6C34878D82A}">
                    <a16:rowId xmlns:a16="http://schemas.microsoft.com/office/drawing/2014/main" val="10011"/>
                  </a:ext>
                </a:extLst>
              </a:tr>
              <a:tr h="244492">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rgbClr val="000000"/>
                          </a:solidFill>
                          <a:effectLst/>
                          <a:latin typeface=" Arial" charset="0"/>
                        </a:rPr>
                        <a:t>D+3 0500</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E7E7E7"/>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x-none" sz="1400" b="0" i="0" u="none" strike="noStrike" cap="none" normalizeH="0" baseline="0" dirty="0">
                          <a:ln>
                            <a:noFill/>
                          </a:ln>
                          <a:solidFill>
                            <a:srgbClr val="000000"/>
                          </a:solidFill>
                          <a:effectLst/>
                          <a:latin typeface=" Arial" charset="0"/>
                        </a:rPr>
                        <a:t>INICIO AON</a:t>
                      </a:r>
                      <a:endParaRPr kumimoji="0" lang="en-US" altLang="x-none" sz="1400" b="0" i="0" u="none" strike="noStrike" cap="none" normalizeH="0" baseline="0" dirty="0">
                        <a:ln>
                          <a:noFill/>
                        </a:ln>
                        <a:solidFill>
                          <a:srgbClr val="000000"/>
                        </a:solidFill>
                        <a:effectLst/>
                        <a:latin typeface=" Arial" charset="0"/>
                      </a:endParaRP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E7E7E7"/>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rgbClr val="000000"/>
                          </a:solidFill>
                          <a:effectLst/>
                          <a:latin typeface=" Arial" charset="0"/>
                        </a:rPr>
                        <a:t>BTN</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E7E7E7"/>
                    </a:solidFill>
                  </a:tcPr>
                </a:tc>
                <a:extLst>
                  <a:ext uri="{0D108BD9-81ED-4DB2-BD59-A6C34878D82A}">
                    <a16:rowId xmlns:a16="http://schemas.microsoft.com/office/drawing/2014/main" val="10012"/>
                  </a:ext>
                </a:extLst>
              </a:tr>
              <a:tr h="24387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rgbClr val="000000"/>
                          </a:solidFill>
                          <a:effectLst/>
                          <a:latin typeface=" Arial" charset="0"/>
                        </a:rPr>
                        <a:t>NLT D+3</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CBCBCB"/>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rgbClr val="000000"/>
                          </a:solidFill>
                          <a:effectLst/>
                          <a:latin typeface=" Arial" charset="0"/>
                        </a:rPr>
                        <a:t>OBJETIVO BRAVO CAPTURADO</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CBCBCB"/>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rgbClr val="000000"/>
                          </a:solidFill>
                          <a:effectLst/>
                          <a:latin typeface=" Arial" charset="0"/>
                        </a:rPr>
                        <a:t>ALL</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CBCBCB"/>
                    </a:solidFill>
                  </a:tcPr>
                </a:tc>
                <a:extLst>
                  <a:ext uri="{0D108BD9-81ED-4DB2-BD59-A6C34878D82A}">
                    <a16:rowId xmlns:a16="http://schemas.microsoft.com/office/drawing/2014/main" val="2939599103"/>
                  </a:ext>
                </a:extLst>
              </a:tr>
              <a:tr h="244492">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rgbClr val="000000"/>
                          </a:solidFill>
                          <a:effectLst/>
                          <a:latin typeface=" Arial" charset="0"/>
                        </a:rPr>
                        <a:t>NLT D+3</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CBCBCB"/>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x-none" sz="1400" b="0" i="0" u="none" strike="noStrike" cap="none" normalizeH="0" baseline="0" dirty="0">
                          <a:ln>
                            <a:noFill/>
                          </a:ln>
                          <a:solidFill>
                            <a:srgbClr val="000000"/>
                          </a:solidFill>
                          <a:effectLst/>
                          <a:latin typeface=" Arial" charset="0"/>
                        </a:rPr>
                        <a:t>MANTENCIÓN</a:t>
                      </a:r>
                      <a:endParaRPr kumimoji="0" lang="en-US" altLang="x-none" sz="1400" b="0" i="0" u="none" strike="noStrike" cap="none" normalizeH="0" baseline="0" dirty="0">
                        <a:ln>
                          <a:noFill/>
                        </a:ln>
                        <a:solidFill>
                          <a:srgbClr val="000000"/>
                        </a:solidFill>
                        <a:effectLst/>
                        <a:latin typeface=" Arial" charset="0"/>
                      </a:endParaRP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CBCBCB"/>
                    </a:solidFill>
                  </a:tcPr>
                </a:tc>
                <a:tc>
                  <a:txBody>
                    <a:bodyPr/>
                    <a:lstStyle>
                      <a:lvl1pPr>
                        <a:lnSpc>
                          <a:spcPct val="90000"/>
                        </a:lnSpc>
                        <a:spcBef>
                          <a:spcPts val="1000"/>
                        </a:spcBef>
                        <a:buFont typeface="Arial" charset="0"/>
                        <a:defRPr sz="2400">
                          <a:solidFill>
                            <a:schemeClr val="tx1"/>
                          </a:solidFill>
                          <a:latin typeface="Calibri" charset="0"/>
                        </a:defRPr>
                      </a:lvl1pPr>
                      <a:lvl2pPr marL="742950" indent="-285750">
                        <a:lnSpc>
                          <a:spcPct val="90000"/>
                        </a:lnSpc>
                        <a:spcBef>
                          <a:spcPts val="500"/>
                        </a:spcBef>
                        <a:buFont typeface="Arial" charset="0"/>
                        <a:defRPr sz="2000">
                          <a:solidFill>
                            <a:schemeClr val="tx1"/>
                          </a:solidFill>
                          <a:latin typeface="Calibri" charset="0"/>
                        </a:defRPr>
                      </a:lvl2pPr>
                      <a:lvl3pPr marL="1143000" indent="-228600">
                        <a:lnSpc>
                          <a:spcPct val="90000"/>
                        </a:lnSpc>
                        <a:spcBef>
                          <a:spcPts val="500"/>
                        </a:spcBef>
                        <a:buFont typeface="Arial" charset="0"/>
                        <a:defRPr>
                          <a:solidFill>
                            <a:schemeClr val="tx1"/>
                          </a:solidFill>
                          <a:latin typeface="Calibri" charset="0"/>
                        </a:defRPr>
                      </a:lvl3pPr>
                      <a:lvl4pPr marL="1600200" indent="-228600">
                        <a:lnSpc>
                          <a:spcPct val="90000"/>
                        </a:lnSpc>
                        <a:spcBef>
                          <a:spcPts val="500"/>
                        </a:spcBef>
                        <a:buFont typeface="Arial" charset="0"/>
                        <a:defRPr sz="1600">
                          <a:solidFill>
                            <a:schemeClr val="tx1"/>
                          </a:solidFill>
                          <a:latin typeface="Calibri" charset="0"/>
                        </a:defRPr>
                      </a:lvl4pPr>
                      <a:lvl5pPr marL="2057400" indent="-228600">
                        <a:lnSpc>
                          <a:spcPct val="90000"/>
                        </a:lnSpc>
                        <a:spcBef>
                          <a:spcPts val="500"/>
                        </a:spcBef>
                        <a:buFont typeface="Arial" charset="0"/>
                        <a:defRPr sz="1600">
                          <a:solidFill>
                            <a:schemeClr val="tx1"/>
                          </a:solidFill>
                          <a:latin typeface="Calibri" charset="0"/>
                        </a:defRPr>
                      </a:lvl5pPr>
                      <a:lvl6pPr marL="2514600" indent="-228600" eaLnBrk="0" fontAlgn="base" hangingPunct="0">
                        <a:lnSpc>
                          <a:spcPct val="90000"/>
                        </a:lnSpc>
                        <a:spcBef>
                          <a:spcPts val="500"/>
                        </a:spcBef>
                        <a:spcAft>
                          <a:spcPct val="0"/>
                        </a:spcAft>
                        <a:buFont typeface="Arial" charset="0"/>
                        <a:defRPr sz="1600">
                          <a:solidFill>
                            <a:schemeClr val="tx1"/>
                          </a:solidFill>
                          <a:latin typeface="Calibri" charset="0"/>
                        </a:defRPr>
                      </a:lvl6pPr>
                      <a:lvl7pPr marL="2971800" indent="-228600" eaLnBrk="0" fontAlgn="base" hangingPunct="0">
                        <a:lnSpc>
                          <a:spcPct val="90000"/>
                        </a:lnSpc>
                        <a:spcBef>
                          <a:spcPts val="500"/>
                        </a:spcBef>
                        <a:spcAft>
                          <a:spcPct val="0"/>
                        </a:spcAft>
                        <a:buFont typeface="Arial" charset="0"/>
                        <a:defRPr sz="1600">
                          <a:solidFill>
                            <a:schemeClr val="tx1"/>
                          </a:solidFill>
                          <a:latin typeface="Calibri" charset="0"/>
                        </a:defRPr>
                      </a:lvl7pPr>
                      <a:lvl8pPr marL="3429000" indent="-228600" eaLnBrk="0" fontAlgn="base" hangingPunct="0">
                        <a:lnSpc>
                          <a:spcPct val="90000"/>
                        </a:lnSpc>
                        <a:spcBef>
                          <a:spcPts val="500"/>
                        </a:spcBef>
                        <a:spcAft>
                          <a:spcPct val="0"/>
                        </a:spcAft>
                        <a:buFont typeface="Arial" charset="0"/>
                        <a:defRPr sz="1600">
                          <a:solidFill>
                            <a:schemeClr val="tx1"/>
                          </a:solidFill>
                          <a:latin typeface="Calibri" charset="0"/>
                        </a:defRPr>
                      </a:lvl8pPr>
                      <a:lvl9pPr marL="3886200" indent="-228600" eaLnBrk="0" fontAlgn="base" hangingPunct="0">
                        <a:lnSpc>
                          <a:spcPct val="90000"/>
                        </a:lnSpc>
                        <a:spcBef>
                          <a:spcPts val="500"/>
                        </a:spcBef>
                        <a:spcAft>
                          <a:spcPct val="0"/>
                        </a:spcAft>
                        <a:buFont typeface="Arial" charset="0"/>
                        <a:defRPr sz="1600">
                          <a:solidFill>
                            <a:schemeClr val="tx1"/>
                          </a:solidFill>
                          <a:latin typeface="Calibri"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x-none" sz="1400" b="0" i="0" u="none" strike="noStrike" cap="none" normalizeH="0" baseline="0" dirty="0">
                          <a:ln>
                            <a:noFill/>
                          </a:ln>
                          <a:solidFill>
                            <a:srgbClr val="000000"/>
                          </a:solidFill>
                          <a:effectLst/>
                          <a:latin typeface=" Arial" charset="0"/>
                        </a:rPr>
                        <a:t>ALL </a:t>
                      </a:r>
                    </a:p>
                  </a:txBody>
                  <a:tcPr marT="45730" marB="45730" horzOverflow="overflow">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lnTlToBr>
                      <a:noFill/>
                    </a:lnTlToBr>
                    <a:lnBlToTr>
                      <a:noFill/>
                    </a:lnBlToTr>
                    <a:solidFill>
                      <a:srgbClr val="CBCBCB"/>
                    </a:solidFill>
                  </a:tcPr>
                </a:tc>
                <a:extLst>
                  <a:ext uri="{0D108BD9-81ED-4DB2-BD59-A6C34878D82A}">
                    <a16:rowId xmlns:a16="http://schemas.microsoft.com/office/drawing/2014/main" val="10014"/>
                  </a:ext>
                </a:extLst>
              </a:tr>
            </a:tbl>
          </a:graphicData>
        </a:graphic>
      </p:graphicFrame>
    </p:spTree>
    <p:extLst>
      <p:ext uri="{BB962C8B-B14F-4D97-AF65-F5344CB8AC3E}">
        <p14:creationId xmlns:p14="http://schemas.microsoft.com/office/powerpoint/2010/main" val="26165397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4">
            <a:extLst>
              <a:ext uri="{FF2B5EF4-FFF2-40B4-BE49-F238E27FC236}">
                <a16:creationId xmlns:a16="http://schemas.microsoft.com/office/drawing/2014/main" id="{B3AB63E6-25A3-D25D-6AC0-9772F9940AFE}"/>
              </a:ext>
            </a:extLst>
          </p:cNvPr>
          <p:cNvSpPr txBox="1">
            <a:spLocks noChangeArrowheads="1"/>
          </p:cNvSpPr>
          <p:nvPr/>
        </p:nvSpPr>
        <p:spPr bwMode="auto">
          <a:xfrm>
            <a:off x="2724806" y="3973921"/>
            <a:ext cx="684688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4000" b="1" dirty="0">
                <a:latin typeface="Arial Black" panose="020B0604020202020204" pitchFamily="34" charset="0"/>
              </a:rPr>
              <a:t>LOGÍSTICA</a:t>
            </a:r>
            <a:endParaRPr lang="en-US" altLang="es-CL" sz="4000" dirty="0">
              <a:latin typeface="Arial Black" panose="020B0604020202020204" pitchFamily="34" charset="0"/>
            </a:endParaRPr>
          </a:p>
        </p:txBody>
      </p:sp>
      <p:pic>
        <p:nvPicPr>
          <p:cNvPr id="11" name="Imagen 10" descr="IMG_4532.JPG">
            <a:extLst>
              <a:ext uri="{FF2B5EF4-FFF2-40B4-BE49-F238E27FC236}">
                <a16:creationId xmlns:a16="http://schemas.microsoft.com/office/drawing/2014/main" id="{E81E4D48-2AD1-C268-372C-FFCEF6FFA8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764142" y="1026264"/>
            <a:ext cx="2768217" cy="2721992"/>
          </a:xfrm>
          <a:prstGeom prst="rect">
            <a:avLst/>
          </a:prstGeom>
        </p:spPr>
      </p:pic>
    </p:spTree>
    <p:extLst>
      <p:ext uri="{BB962C8B-B14F-4D97-AF65-F5344CB8AC3E}">
        <p14:creationId xmlns:p14="http://schemas.microsoft.com/office/powerpoint/2010/main" val="19432815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15 Rectángulo">
            <a:extLst>
              <a:ext uri="{FF2B5EF4-FFF2-40B4-BE49-F238E27FC236}">
                <a16:creationId xmlns:a16="http://schemas.microsoft.com/office/drawing/2014/main" id="{908EBCF5-F742-4038-9D35-C3095682D19F}"/>
              </a:ext>
            </a:extLst>
          </p:cNvPr>
          <p:cNvSpPr/>
          <p:nvPr/>
        </p:nvSpPr>
        <p:spPr>
          <a:xfrm>
            <a:off x="0" y="6258684"/>
            <a:ext cx="12192000" cy="599316"/>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sp>
        <p:nvSpPr>
          <p:cNvPr id="3" name="Marcador de número de diapositiva 2">
            <a:extLst>
              <a:ext uri="{FF2B5EF4-FFF2-40B4-BE49-F238E27FC236}">
                <a16:creationId xmlns:a16="http://schemas.microsoft.com/office/drawing/2014/main" id="{7192D5AD-E437-9E7D-C418-EB546831BC4E}"/>
              </a:ext>
            </a:extLst>
          </p:cNvPr>
          <p:cNvSpPr>
            <a:spLocks noGrp="1"/>
          </p:cNvSpPr>
          <p:nvPr>
            <p:ph type="sldNum" sz="quarter" idx="12"/>
          </p:nvPr>
        </p:nvSpPr>
        <p:spPr/>
        <p:txBody>
          <a:bodyPr/>
          <a:lstStyle/>
          <a:p>
            <a:fld id="{AD6FD4C1-B970-154B-87A3-D8E786A93EEA}" type="slidenum">
              <a:rPr lang="es-CL" smtClean="0"/>
              <a:t>39</a:t>
            </a:fld>
            <a:endParaRPr lang="es-CL"/>
          </a:p>
        </p:txBody>
      </p:sp>
      <p:sp>
        <p:nvSpPr>
          <p:cNvPr id="8" name="Marcador de número de diapositiva 2">
            <a:extLst>
              <a:ext uri="{FF2B5EF4-FFF2-40B4-BE49-F238E27FC236}">
                <a16:creationId xmlns:a16="http://schemas.microsoft.com/office/drawing/2014/main" id="{4767495B-BC7E-1079-2720-ABA04ECDE3C4}"/>
              </a:ext>
            </a:extLst>
          </p:cNvPr>
          <p:cNvSpPr txBox="1">
            <a:spLocks/>
          </p:cNvSpPr>
          <p:nvPr/>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D6FD4C1-B970-154B-87A3-D8E786A93EEA}" type="slidenum">
              <a:rPr lang="es-CL" smtClean="0"/>
              <a:pPr/>
              <a:t>39</a:t>
            </a:fld>
            <a:endParaRPr lang="es-CL"/>
          </a:p>
        </p:txBody>
      </p:sp>
      <p:sp>
        <p:nvSpPr>
          <p:cNvPr id="6" name="CuadroTexto 5">
            <a:extLst>
              <a:ext uri="{FF2B5EF4-FFF2-40B4-BE49-F238E27FC236}">
                <a16:creationId xmlns:a16="http://schemas.microsoft.com/office/drawing/2014/main" id="{D5FEB8DB-40AA-81E4-F2CC-CEB7054F81E4}"/>
              </a:ext>
            </a:extLst>
          </p:cNvPr>
          <p:cNvSpPr txBox="1"/>
          <p:nvPr/>
        </p:nvSpPr>
        <p:spPr>
          <a:xfrm>
            <a:off x="0" y="1173003"/>
            <a:ext cx="7165122" cy="523220"/>
          </a:xfrm>
          <a:prstGeom prst="rect">
            <a:avLst/>
          </a:prstGeom>
          <a:noFill/>
        </p:spPr>
        <p:txBody>
          <a:bodyPr wrap="square" rtlCol="0">
            <a:spAutoFit/>
          </a:bodyPr>
          <a:lstStyle/>
          <a:p>
            <a:pPr marL="285750" indent="-285750">
              <a:buFont typeface="Arial" panose="020B0604020202020204" pitchFamily="34" charset="0"/>
              <a:buChar char="•"/>
            </a:pPr>
            <a:r>
              <a:rPr lang="es-ES_tradnl" sz="1400" dirty="0">
                <a:latin typeface="Arial" panose="020B0604020202020204" pitchFamily="34" charset="0"/>
                <a:cs typeface="Arial" panose="020B0604020202020204" pitchFamily="34" charset="0"/>
              </a:rPr>
              <a:t>Líneas de comunicación</a:t>
            </a:r>
          </a:p>
          <a:p>
            <a:pPr lvl="1"/>
            <a:endParaRPr lang="es-ES_tradnl" sz="1400" dirty="0">
              <a:latin typeface="Arial" panose="020B0604020202020204" pitchFamily="34" charset="0"/>
              <a:cs typeface="Arial" panose="020B0604020202020204" pitchFamily="34" charset="0"/>
            </a:endParaRPr>
          </a:p>
        </p:txBody>
      </p:sp>
      <p:pic>
        <p:nvPicPr>
          <p:cNvPr id="12" name="Imagen 11">
            <a:extLst>
              <a:ext uri="{FF2B5EF4-FFF2-40B4-BE49-F238E27FC236}">
                <a16:creationId xmlns:a16="http://schemas.microsoft.com/office/drawing/2014/main" id="{A9EE361F-51C3-A024-3E12-ED6891DD0CE4}"/>
              </a:ext>
            </a:extLst>
          </p:cNvPr>
          <p:cNvPicPr>
            <a:picLocks noChangeAspect="1"/>
          </p:cNvPicPr>
          <p:nvPr/>
        </p:nvPicPr>
        <p:blipFill rotWithShape="1">
          <a:blip r:embed="rId3"/>
          <a:srcRect l="14706" t="7848" r="4391" b="3733"/>
          <a:stretch/>
        </p:blipFill>
        <p:spPr>
          <a:xfrm>
            <a:off x="338411" y="1518460"/>
            <a:ext cx="4842275" cy="4449380"/>
          </a:xfrm>
          <a:prstGeom prst="rect">
            <a:avLst/>
          </a:prstGeom>
          <a:ln>
            <a:solidFill>
              <a:schemeClr val="tx1"/>
            </a:solidFill>
          </a:ln>
        </p:spPr>
      </p:pic>
      <p:sp>
        <p:nvSpPr>
          <p:cNvPr id="13" name="CuadroTexto 12">
            <a:extLst>
              <a:ext uri="{FF2B5EF4-FFF2-40B4-BE49-F238E27FC236}">
                <a16:creationId xmlns:a16="http://schemas.microsoft.com/office/drawing/2014/main" id="{09BAE8C8-5896-A884-31F4-7F5BA68C83D5}"/>
              </a:ext>
            </a:extLst>
          </p:cNvPr>
          <p:cNvSpPr txBox="1"/>
          <p:nvPr/>
        </p:nvSpPr>
        <p:spPr>
          <a:xfrm>
            <a:off x="6255334" y="1228046"/>
            <a:ext cx="2849217" cy="307777"/>
          </a:xfrm>
          <a:prstGeom prst="rect">
            <a:avLst/>
          </a:prstGeom>
          <a:noFill/>
        </p:spPr>
        <p:txBody>
          <a:bodyPr wrap="square" rtlCol="0">
            <a:spAutoFit/>
          </a:bodyPr>
          <a:lstStyle/>
          <a:p>
            <a:pPr marL="285750" indent="-285750">
              <a:buFont typeface="Arial" panose="020B0604020202020204" pitchFamily="34" charset="0"/>
              <a:buChar char="•"/>
            </a:pPr>
            <a:r>
              <a:rPr lang="es-ES_tradnl" sz="1400" dirty="0">
                <a:latin typeface="Arial" panose="020B0604020202020204" pitchFamily="34" charset="0"/>
                <a:cs typeface="Arial" panose="020B0604020202020204" pitchFamily="34" charset="0"/>
              </a:rPr>
              <a:t>Infraestructura de Sanidad</a:t>
            </a:r>
          </a:p>
        </p:txBody>
      </p:sp>
      <p:pic>
        <p:nvPicPr>
          <p:cNvPr id="16" name="Imagen 15">
            <a:extLst>
              <a:ext uri="{FF2B5EF4-FFF2-40B4-BE49-F238E27FC236}">
                <a16:creationId xmlns:a16="http://schemas.microsoft.com/office/drawing/2014/main" id="{558E4D44-89BB-E3EB-C13A-9800B107220B}"/>
              </a:ext>
            </a:extLst>
          </p:cNvPr>
          <p:cNvPicPr>
            <a:picLocks noChangeAspect="1"/>
          </p:cNvPicPr>
          <p:nvPr/>
        </p:nvPicPr>
        <p:blipFill>
          <a:blip r:embed="rId4"/>
          <a:stretch>
            <a:fillRect/>
          </a:stretch>
        </p:blipFill>
        <p:spPr>
          <a:xfrm>
            <a:off x="6361042" y="1518460"/>
            <a:ext cx="4682940" cy="4449380"/>
          </a:xfrm>
          <a:prstGeom prst="rect">
            <a:avLst/>
          </a:prstGeom>
        </p:spPr>
      </p:pic>
      <p:pic>
        <p:nvPicPr>
          <p:cNvPr id="18" name="Gráfico 17" descr="Ancla">
            <a:extLst>
              <a:ext uri="{FF2B5EF4-FFF2-40B4-BE49-F238E27FC236}">
                <a16:creationId xmlns:a16="http://schemas.microsoft.com/office/drawing/2014/main" id="{AF72D586-8F54-635F-7864-C5D5F567D0C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505360" y="3449515"/>
            <a:ext cx="298544" cy="298544"/>
          </a:xfrm>
          <a:prstGeom prst="rect">
            <a:avLst/>
          </a:prstGeom>
        </p:spPr>
      </p:pic>
      <p:pic>
        <p:nvPicPr>
          <p:cNvPr id="20" name="Gráfico 19" descr="Avión">
            <a:extLst>
              <a:ext uri="{FF2B5EF4-FFF2-40B4-BE49-F238E27FC236}">
                <a16:creationId xmlns:a16="http://schemas.microsoft.com/office/drawing/2014/main" id="{1F436217-3F61-42E4-891A-2EFFD974545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017310" y="3037132"/>
            <a:ext cx="530817" cy="530817"/>
          </a:xfrm>
          <a:prstGeom prst="rect">
            <a:avLst/>
          </a:prstGeom>
        </p:spPr>
      </p:pic>
      <p:sp>
        <p:nvSpPr>
          <p:cNvPr id="5" name="CuadroTexto 4">
            <a:extLst>
              <a:ext uri="{FF2B5EF4-FFF2-40B4-BE49-F238E27FC236}">
                <a16:creationId xmlns:a16="http://schemas.microsoft.com/office/drawing/2014/main" id="{5A290B2C-96BE-D21E-C80F-AADF6D2E9D72}"/>
              </a:ext>
            </a:extLst>
          </p:cNvPr>
          <p:cNvSpPr txBox="1"/>
          <p:nvPr/>
        </p:nvSpPr>
        <p:spPr>
          <a:xfrm rot="19530709">
            <a:off x="3164297" y="4652764"/>
            <a:ext cx="569949" cy="261610"/>
          </a:xfrm>
          <a:prstGeom prst="rect">
            <a:avLst/>
          </a:prstGeom>
          <a:solidFill>
            <a:schemeClr val="bg1"/>
          </a:solidFill>
          <a:ln>
            <a:solidFill>
              <a:schemeClr val="tx1"/>
            </a:solidFill>
          </a:ln>
        </p:spPr>
        <p:txBody>
          <a:bodyPr wrap="square" rtlCol="0">
            <a:spAutoFit/>
          </a:bodyPr>
          <a:lstStyle/>
          <a:p>
            <a:r>
              <a:rPr lang="es-ES_tradnl" sz="1100" b="1" dirty="0"/>
              <a:t>RN 7</a:t>
            </a:r>
          </a:p>
        </p:txBody>
      </p:sp>
      <p:sp>
        <p:nvSpPr>
          <p:cNvPr id="7" name="CuadroTexto 6">
            <a:extLst>
              <a:ext uri="{FF2B5EF4-FFF2-40B4-BE49-F238E27FC236}">
                <a16:creationId xmlns:a16="http://schemas.microsoft.com/office/drawing/2014/main" id="{E9B599B8-E4B3-0450-1568-65CFD4D76C40}"/>
              </a:ext>
            </a:extLst>
          </p:cNvPr>
          <p:cNvSpPr txBox="1"/>
          <p:nvPr/>
        </p:nvSpPr>
        <p:spPr>
          <a:xfrm rot="19530709">
            <a:off x="1254176" y="3049533"/>
            <a:ext cx="569949" cy="261610"/>
          </a:xfrm>
          <a:prstGeom prst="rect">
            <a:avLst/>
          </a:prstGeom>
          <a:solidFill>
            <a:schemeClr val="bg1"/>
          </a:solidFill>
          <a:ln>
            <a:solidFill>
              <a:schemeClr val="tx1"/>
            </a:solidFill>
          </a:ln>
        </p:spPr>
        <p:txBody>
          <a:bodyPr wrap="square" rtlCol="0">
            <a:spAutoFit/>
          </a:bodyPr>
          <a:lstStyle/>
          <a:p>
            <a:r>
              <a:rPr lang="es-ES_tradnl" sz="1100" b="1" dirty="0"/>
              <a:t>RN 3</a:t>
            </a:r>
          </a:p>
        </p:txBody>
      </p:sp>
      <p:sp>
        <p:nvSpPr>
          <p:cNvPr id="9" name="CuadroTexto 8">
            <a:extLst>
              <a:ext uri="{FF2B5EF4-FFF2-40B4-BE49-F238E27FC236}">
                <a16:creationId xmlns:a16="http://schemas.microsoft.com/office/drawing/2014/main" id="{89DA2ED9-0DC2-71BE-AB19-2D2CF3E3477B}"/>
              </a:ext>
            </a:extLst>
          </p:cNvPr>
          <p:cNvSpPr txBox="1"/>
          <p:nvPr/>
        </p:nvSpPr>
        <p:spPr>
          <a:xfrm rot="199402">
            <a:off x="570965" y="3701432"/>
            <a:ext cx="569949" cy="261610"/>
          </a:xfrm>
          <a:prstGeom prst="rect">
            <a:avLst/>
          </a:prstGeom>
          <a:solidFill>
            <a:schemeClr val="bg1"/>
          </a:solidFill>
          <a:ln>
            <a:solidFill>
              <a:schemeClr val="tx1"/>
            </a:solidFill>
          </a:ln>
        </p:spPr>
        <p:txBody>
          <a:bodyPr wrap="square" rtlCol="0">
            <a:spAutoFit/>
          </a:bodyPr>
          <a:lstStyle/>
          <a:p>
            <a:r>
              <a:rPr lang="es-ES_tradnl" sz="1100" b="1" dirty="0"/>
              <a:t>RN 5</a:t>
            </a:r>
          </a:p>
        </p:txBody>
      </p:sp>
      <p:pic>
        <p:nvPicPr>
          <p:cNvPr id="14" name="Gráfico 13" descr="Médico">
            <a:extLst>
              <a:ext uri="{FF2B5EF4-FFF2-40B4-BE49-F238E27FC236}">
                <a16:creationId xmlns:a16="http://schemas.microsoft.com/office/drawing/2014/main" id="{39BF2D0E-C4D1-4955-D925-A5E1F82A83E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741839" y="3671130"/>
            <a:ext cx="362712" cy="362712"/>
          </a:xfrm>
          <a:prstGeom prst="rect">
            <a:avLst/>
          </a:prstGeom>
        </p:spPr>
      </p:pic>
      <p:grpSp>
        <p:nvGrpSpPr>
          <p:cNvPr id="23" name="Grupo 22">
            <a:extLst>
              <a:ext uri="{FF2B5EF4-FFF2-40B4-BE49-F238E27FC236}">
                <a16:creationId xmlns:a16="http://schemas.microsoft.com/office/drawing/2014/main" id="{0EA50617-EC2C-0F71-DBA9-F1C4A84492CB}"/>
              </a:ext>
            </a:extLst>
          </p:cNvPr>
          <p:cNvGrpSpPr/>
          <p:nvPr/>
        </p:nvGrpSpPr>
        <p:grpSpPr>
          <a:xfrm>
            <a:off x="0" y="85738"/>
            <a:ext cx="12192000" cy="996711"/>
            <a:chOff x="0" y="85738"/>
            <a:chExt cx="12192000" cy="996711"/>
          </a:xfrm>
        </p:grpSpPr>
        <p:sp>
          <p:nvSpPr>
            <p:cNvPr id="24" name="TextBox 4">
              <a:extLst>
                <a:ext uri="{FF2B5EF4-FFF2-40B4-BE49-F238E27FC236}">
                  <a16:creationId xmlns:a16="http://schemas.microsoft.com/office/drawing/2014/main" id="{5EFE0466-3C6C-2FA0-2FBA-99A166B37E06}"/>
                </a:ext>
              </a:extLst>
            </p:cNvPr>
            <p:cNvSpPr txBox="1">
              <a:spLocks noChangeArrowheads="1"/>
            </p:cNvSpPr>
            <p:nvPr/>
          </p:nvSpPr>
          <p:spPr bwMode="auto">
            <a:xfrm>
              <a:off x="2355781" y="292112"/>
              <a:ext cx="74804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ANÁLISIS PNA</a:t>
              </a:r>
            </a:p>
          </p:txBody>
        </p:sp>
        <p:pic>
          <p:nvPicPr>
            <p:cNvPr id="25" name="Imagen 24" descr="IMG_4532.JPG">
              <a:extLst>
                <a:ext uri="{FF2B5EF4-FFF2-40B4-BE49-F238E27FC236}">
                  <a16:creationId xmlns:a16="http://schemas.microsoft.com/office/drawing/2014/main" id="{DA89D714-8BA9-3A20-B78B-22A625169D16}"/>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26" name="Rectángulo 25">
              <a:extLst>
                <a:ext uri="{FF2B5EF4-FFF2-40B4-BE49-F238E27FC236}">
                  <a16:creationId xmlns:a16="http://schemas.microsoft.com/office/drawing/2014/main" id="{2B8513B2-F5D4-718C-8CB0-B1D1918C9C33}"/>
                </a:ext>
              </a:extLst>
            </p:cNvPr>
            <p:cNvSpPr/>
            <p:nvPr/>
          </p:nvSpPr>
          <p:spPr>
            <a:xfrm>
              <a:off x="0" y="902536"/>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spTree>
    <p:extLst>
      <p:ext uri="{BB962C8B-B14F-4D97-AF65-F5344CB8AC3E}">
        <p14:creationId xmlns:p14="http://schemas.microsoft.com/office/powerpoint/2010/main" val="26506278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15 Rectángulo">
            <a:extLst>
              <a:ext uri="{FF2B5EF4-FFF2-40B4-BE49-F238E27FC236}">
                <a16:creationId xmlns:a16="http://schemas.microsoft.com/office/drawing/2014/main" id="{908EBCF5-F742-4038-9D35-C3095682D19F}"/>
              </a:ext>
            </a:extLst>
          </p:cNvPr>
          <p:cNvSpPr/>
          <p:nvPr/>
        </p:nvSpPr>
        <p:spPr>
          <a:xfrm>
            <a:off x="0" y="6258684"/>
            <a:ext cx="12192000" cy="599316"/>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sp>
        <p:nvSpPr>
          <p:cNvPr id="3" name="Marcador de número de diapositiva 2">
            <a:extLst>
              <a:ext uri="{FF2B5EF4-FFF2-40B4-BE49-F238E27FC236}">
                <a16:creationId xmlns:a16="http://schemas.microsoft.com/office/drawing/2014/main" id="{7192D5AD-E437-9E7D-C418-EB546831BC4E}"/>
              </a:ext>
            </a:extLst>
          </p:cNvPr>
          <p:cNvSpPr>
            <a:spLocks noGrp="1"/>
          </p:cNvSpPr>
          <p:nvPr>
            <p:ph type="sldNum" sz="quarter" idx="12"/>
          </p:nvPr>
        </p:nvSpPr>
        <p:spPr/>
        <p:txBody>
          <a:bodyPr/>
          <a:lstStyle/>
          <a:p>
            <a:fld id="{AD6FD4C1-B970-154B-87A3-D8E786A93EEA}" type="slidenum">
              <a:rPr lang="es-CL" smtClean="0"/>
              <a:t>40</a:t>
            </a:fld>
            <a:endParaRPr lang="es-CL"/>
          </a:p>
        </p:txBody>
      </p:sp>
      <p:sp>
        <p:nvSpPr>
          <p:cNvPr id="8" name="Marcador de número de diapositiva 2">
            <a:extLst>
              <a:ext uri="{FF2B5EF4-FFF2-40B4-BE49-F238E27FC236}">
                <a16:creationId xmlns:a16="http://schemas.microsoft.com/office/drawing/2014/main" id="{4767495B-BC7E-1079-2720-ABA04ECDE3C4}"/>
              </a:ext>
            </a:extLst>
          </p:cNvPr>
          <p:cNvSpPr txBox="1">
            <a:spLocks/>
          </p:cNvSpPr>
          <p:nvPr/>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D6FD4C1-B970-154B-87A3-D8E786A93EEA}" type="slidenum">
              <a:rPr lang="es-CL" smtClean="0"/>
              <a:pPr/>
              <a:t>40</a:t>
            </a:fld>
            <a:endParaRPr lang="es-CL"/>
          </a:p>
        </p:txBody>
      </p:sp>
      <p:sp>
        <p:nvSpPr>
          <p:cNvPr id="6" name="CuadroTexto 5">
            <a:extLst>
              <a:ext uri="{FF2B5EF4-FFF2-40B4-BE49-F238E27FC236}">
                <a16:creationId xmlns:a16="http://schemas.microsoft.com/office/drawing/2014/main" id="{D5FEB8DB-40AA-81E4-F2CC-CEB7054F81E4}"/>
              </a:ext>
            </a:extLst>
          </p:cNvPr>
          <p:cNvSpPr txBox="1"/>
          <p:nvPr/>
        </p:nvSpPr>
        <p:spPr>
          <a:xfrm>
            <a:off x="284044" y="1108980"/>
            <a:ext cx="2849217" cy="307777"/>
          </a:xfrm>
          <a:prstGeom prst="rect">
            <a:avLst/>
          </a:prstGeom>
          <a:noFill/>
        </p:spPr>
        <p:txBody>
          <a:bodyPr wrap="square" rtlCol="0">
            <a:spAutoFit/>
          </a:bodyPr>
          <a:lstStyle/>
          <a:p>
            <a:pPr marL="285750" indent="-285750">
              <a:buFont typeface="Arial" panose="020B0604020202020204" pitchFamily="34" charset="0"/>
              <a:buChar char="•"/>
            </a:pPr>
            <a:r>
              <a:rPr lang="es-ES_tradnl" sz="1400" dirty="0">
                <a:latin typeface="Arial" panose="020B0604020202020204" pitchFamily="34" charset="0"/>
                <a:cs typeface="Arial" panose="020B0604020202020204" pitchFamily="34" charset="0"/>
              </a:rPr>
              <a:t>07 Estaciones de servicios </a:t>
            </a:r>
          </a:p>
        </p:txBody>
      </p:sp>
      <p:sp>
        <p:nvSpPr>
          <p:cNvPr id="13" name="CuadroTexto 12">
            <a:extLst>
              <a:ext uri="{FF2B5EF4-FFF2-40B4-BE49-F238E27FC236}">
                <a16:creationId xmlns:a16="http://schemas.microsoft.com/office/drawing/2014/main" id="{09BAE8C8-5896-A884-31F4-7F5BA68C83D5}"/>
              </a:ext>
            </a:extLst>
          </p:cNvPr>
          <p:cNvSpPr txBox="1"/>
          <p:nvPr/>
        </p:nvSpPr>
        <p:spPr>
          <a:xfrm>
            <a:off x="6072408" y="1108980"/>
            <a:ext cx="4303514" cy="307777"/>
          </a:xfrm>
          <a:prstGeom prst="rect">
            <a:avLst/>
          </a:prstGeom>
          <a:noFill/>
        </p:spPr>
        <p:txBody>
          <a:bodyPr wrap="square" rtlCol="0">
            <a:spAutoFit/>
          </a:bodyPr>
          <a:lstStyle/>
          <a:p>
            <a:pPr marL="285750" indent="-285750">
              <a:buFont typeface="Arial" panose="020B0604020202020204" pitchFamily="34" charset="0"/>
              <a:buChar char="•"/>
            </a:pPr>
            <a:r>
              <a:rPr lang="es-ES_tradnl" sz="1400" dirty="0">
                <a:latin typeface="Arial" panose="020B0604020202020204" pitchFamily="34" charset="0"/>
                <a:cs typeface="Arial" panose="020B0604020202020204" pitchFamily="34" charset="0"/>
              </a:rPr>
              <a:t>11 Instalaciones de almacenamiento logístico </a:t>
            </a:r>
          </a:p>
        </p:txBody>
      </p:sp>
      <p:pic>
        <p:nvPicPr>
          <p:cNvPr id="4" name="Imagen 3">
            <a:extLst>
              <a:ext uri="{FF2B5EF4-FFF2-40B4-BE49-F238E27FC236}">
                <a16:creationId xmlns:a16="http://schemas.microsoft.com/office/drawing/2014/main" id="{39A4D5CC-AA4C-42A3-96CD-D72928075CD3}"/>
              </a:ext>
            </a:extLst>
          </p:cNvPr>
          <p:cNvPicPr>
            <a:picLocks noChangeAspect="1"/>
          </p:cNvPicPr>
          <p:nvPr/>
        </p:nvPicPr>
        <p:blipFill rotWithShape="1">
          <a:blip r:embed="rId3"/>
          <a:srcRect l="19823" t="5007" b="8656"/>
          <a:stretch/>
        </p:blipFill>
        <p:spPr>
          <a:xfrm>
            <a:off x="284044" y="1464253"/>
            <a:ext cx="4933340" cy="4677880"/>
          </a:xfrm>
          <a:prstGeom prst="rect">
            <a:avLst/>
          </a:prstGeom>
        </p:spPr>
      </p:pic>
      <p:pic>
        <p:nvPicPr>
          <p:cNvPr id="5" name="Imagen 4">
            <a:extLst>
              <a:ext uri="{FF2B5EF4-FFF2-40B4-BE49-F238E27FC236}">
                <a16:creationId xmlns:a16="http://schemas.microsoft.com/office/drawing/2014/main" id="{1BDF113D-1AFE-35D4-228D-A97F62732659}"/>
              </a:ext>
            </a:extLst>
          </p:cNvPr>
          <p:cNvPicPr>
            <a:picLocks noChangeAspect="1"/>
          </p:cNvPicPr>
          <p:nvPr/>
        </p:nvPicPr>
        <p:blipFill>
          <a:blip r:embed="rId4"/>
          <a:stretch>
            <a:fillRect/>
          </a:stretch>
        </p:blipFill>
        <p:spPr>
          <a:xfrm>
            <a:off x="6072408" y="1464253"/>
            <a:ext cx="4933340" cy="4699833"/>
          </a:xfrm>
          <a:prstGeom prst="rect">
            <a:avLst/>
          </a:prstGeom>
        </p:spPr>
      </p:pic>
      <p:grpSp>
        <p:nvGrpSpPr>
          <p:cNvPr id="14" name="Grupo 13">
            <a:extLst>
              <a:ext uri="{FF2B5EF4-FFF2-40B4-BE49-F238E27FC236}">
                <a16:creationId xmlns:a16="http://schemas.microsoft.com/office/drawing/2014/main" id="{A1596DAC-CCDE-97BD-C0BC-FF67F318AE42}"/>
              </a:ext>
            </a:extLst>
          </p:cNvPr>
          <p:cNvGrpSpPr/>
          <p:nvPr/>
        </p:nvGrpSpPr>
        <p:grpSpPr>
          <a:xfrm>
            <a:off x="0" y="85738"/>
            <a:ext cx="12192000" cy="996711"/>
            <a:chOff x="0" y="85738"/>
            <a:chExt cx="12192000" cy="996711"/>
          </a:xfrm>
        </p:grpSpPr>
        <p:sp>
          <p:nvSpPr>
            <p:cNvPr id="15" name="TextBox 4">
              <a:extLst>
                <a:ext uri="{FF2B5EF4-FFF2-40B4-BE49-F238E27FC236}">
                  <a16:creationId xmlns:a16="http://schemas.microsoft.com/office/drawing/2014/main" id="{22AA3774-627D-5C23-70AB-FB8AE6E8093D}"/>
                </a:ext>
              </a:extLst>
            </p:cNvPr>
            <p:cNvSpPr txBox="1">
              <a:spLocks noChangeArrowheads="1"/>
            </p:cNvSpPr>
            <p:nvPr/>
          </p:nvSpPr>
          <p:spPr bwMode="auto">
            <a:xfrm>
              <a:off x="2355781" y="292112"/>
              <a:ext cx="74804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ANÁLISIS PNA</a:t>
              </a:r>
            </a:p>
          </p:txBody>
        </p:sp>
        <p:pic>
          <p:nvPicPr>
            <p:cNvPr id="16" name="Imagen 15" descr="IMG_4532.JPG">
              <a:extLst>
                <a:ext uri="{FF2B5EF4-FFF2-40B4-BE49-F238E27FC236}">
                  <a16:creationId xmlns:a16="http://schemas.microsoft.com/office/drawing/2014/main" id="{38E28724-833D-B30B-5ECD-157A7F225853}"/>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17" name="Rectángulo 16">
              <a:extLst>
                <a:ext uri="{FF2B5EF4-FFF2-40B4-BE49-F238E27FC236}">
                  <a16:creationId xmlns:a16="http://schemas.microsoft.com/office/drawing/2014/main" id="{65F49ABF-B26B-484D-79F4-1331FA5ACC2E}"/>
                </a:ext>
              </a:extLst>
            </p:cNvPr>
            <p:cNvSpPr/>
            <p:nvPr/>
          </p:nvSpPr>
          <p:spPr>
            <a:xfrm>
              <a:off x="0" y="902536"/>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spTree>
    <p:extLst>
      <p:ext uri="{BB962C8B-B14F-4D97-AF65-F5344CB8AC3E}">
        <p14:creationId xmlns:p14="http://schemas.microsoft.com/office/powerpoint/2010/main" val="34348650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15 Rectángulo">
            <a:extLst>
              <a:ext uri="{FF2B5EF4-FFF2-40B4-BE49-F238E27FC236}">
                <a16:creationId xmlns:a16="http://schemas.microsoft.com/office/drawing/2014/main" id="{908EBCF5-F742-4038-9D35-C3095682D19F}"/>
              </a:ext>
            </a:extLst>
          </p:cNvPr>
          <p:cNvSpPr/>
          <p:nvPr/>
        </p:nvSpPr>
        <p:spPr>
          <a:xfrm>
            <a:off x="0" y="6258684"/>
            <a:ext cx="12192000" cy="599316"/>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sp>
        <p:nvSpPr>
          <p:cNvPr id="3" name="Marcador de número de diapositiva 2">
            <a:extLst>
              <a:ext uri="{FF2B5EF4-FFF2-40B4-BE49-F238E27FC236}">
                <a16:creationId xmlns:a16="http://schemas.microsoft.com/office/drawing/2014/main" id="{7192D5AD-E437-9E7D-C418-EB546831BC4E}"/>
              </a:ext>
            </a:extLst>
          </p:cNvPr>
          <p:cNvSpPr>
            <a:spLocks noGrp="1"/>
          </p:cNvSpPr>
          <p:nvPr>
            <p:ph type="sldNum" sz="quarter" idx="12"/>
          </p:nvPr>
        </p:nvSpPr>
        <p:spPr/>
        <p:txBody>
          <a:bodyPr/>
          <a:lstStyle/>
          <a:p>
            <a:fld id="{AD6FD4C1-B970-154B-87A3-D8E786A93EEA}" type="slidenum">
              <a:rPr lang="es-CL" smtClean="0"/>
              <a:t>41</a:t>
            </a:fld>
            <a:endParaRPr lang="es-CL"/>
          </a:p>
        </p:txBody>
      </p:sp>
      <p:sp>
        <p:nvSpPr>
          <p:cNvPr id="8" name="Marcador de número de diapositiva 2">
            <a:extLst>
              <a:ext uri="{FF2B5EF4-FFF2-40B4-BE49-F238E27FC236}">
                <a16:creationId xmlns:a16="http://schemas.microsoft.com/office/drawing/2014/main" id="{4767495B-BC7E-1079-2720-ABA04ECDE3C4}"/>
              </a:ext>
            </a:extLst>
          </p:cNvPr>
          <p:cNvSpPr txBox="1">
            <a:spLocks/>
          </p:cNvSpPr>
          <p:nvPr/>
        </p:nvSpPr>
        <p:spPr>
          <a:xfrm>
            <a:off x="8610600" y="6356350"/>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D6FD4C1-B970-154B-87A3-D8E786A93EEA}" type="slidenum">
              <a:rPr lang="es-CL" smtClean="0"/>
              <a:pPr/>
              <a:t>41</a:t>
            </a:fld>
            <a:endParaRPr lang="es-CL"/>
          </a:p>
        </p:txBody>
      </p:sp>
      <p:sp>
        <p:nvSpPr>
          <p:cNvPr id="2" name="Google Shape;450;gf97e7bb1e4_0_45">
            <a:extLst>
              <a:ext uri="{FF2B5EF4-FFF2-40B4-BE49-F238E27FC236}">
                <a16:creationId xmlns:a16="http://schemas.microsoft.com/office/drawing/2014/main" id="{BE5AAAE0-B36C-F37E-C58F-CDB45B91E63F}"/>
              </a:ext>
            </a:extLst>
          </p:cNvPr>
          <p:cNvSpPr txBox="1"/>
          <p:nvPr/>
        </p:nvSpPr>
        <p:spPr>
          <a:xfrm>
            <a:off x="215641" y="1188266"/>
            <a:ext cx="5406704" cy="4463705"/>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noAutofit/>
          </a:bodyPr>
          <a:lstStyle/>
          <a:p>
            <a:pPr lvl="0" algn="just">
              <a:lnSpc>
                <a:spcPct val="115000"/>
              </a:lnSpc>
              <a:spcBef>
                <a:spcPts val="100"/>
              </a:spcBef>
              <a:buClr>
                <a:schemeClr val="dk1"/>
              </a:buClr>
              <a:buSzPts val="1100"/>
            </a:pPr>
            <a:r>
              <a:rPr lang="es-ES_tradnl" sz="1000" b="1" i="0" u="sng" strike="noStrike" cap="none" dirty="0">
                <a:solidFill>
                  <a:schemeClr val="dk1"/>
                </a:solidFill>
                <a:latin typeface="Courier" pitchFamily="2" charset="0"/>
                <a:ea typeface="Arial"/>
                <a:cs typeface="Arial"/>
                <a:sym typeface="Arial"/>
              </a:rPr>
              <a:t>Concepto logístico</a:t>
            </a:r>
            <a:r>
              <a:rPr lang="es-ES_tradnl" sz="1000" b="1" i="0" u="none" strike="noStrike" cap="none" dirty="0">
                <a:solidFill>
                  <a:schemeClr val="dk1"/>
                </a:solidFill>
                <a:latin typeface="Courier" pitchFamily="2" charset="0"/>
                <a:ea typeface="Arial"/>
                <a:cs typeface="Arial"/>
                <a:sym typeface="Arial"/>
              </a:rPr>
              <a:t>: </a:t>
            </a:r>
          </a:p>
          <a:p>
            <a:pPr marL="482600" algn="just"/>
            <a:r>
              <a:rPr lang="es-CL" sz="1200" dirty="0">
                <a:effectLst/>
                <a:latin typeface="Courier" pitchFamily="2" charset="0"/>
                <a:ea typeface="Times New Roman" panose="02020603050405020304" pitchFamily="18" charset="0"/>
              </a:rPr>
              <a:t>Durante la </a:t>
            </a:r>
            <a:r>
              <a:rPr lang="es-CL" sz="1200" b="1" dirty="0">
                <a:effectLst/>
                <a:latin typeface="Courier" pitchFamily="2" charset="0"/>
                <a:ea typeface="Times New Roman" panose="02020603050405020304" pitchFamily="18" charset="0"/>
              </a:rPr>
              <a:t>fase de configuración</a:t>
            </a:r>
            <a:r>
              <a:rPr lang="es-CL" sz="1200" dirty="0">
                <a:effectLst/>
                <a:latin typeface="Courier" pitchFamily="2" charset="0"/>
                <a:ea typeface="Times New Roman" panose="02020603050405020304" pitchFamily="18" charset="0"/>
              </a:rPr>
              <a:t>, la Sección de Reconocimiento dispondrá de </a:t>
            </a:r>
            <a:r>
              <a:rPr lang="es-CL" sz="1200" b="0" dirty="0">
                <a:effectLst/>
                <a:latin typeface="Courier" pitchFamily="2" charset="0"/>
                <a:ea typeface="Times New Roman" panose="02020603050405020304" pitchFamily="18" charset="0"/>
              </a:rPr>
              <a:t>autosuficiencia logística por 5 días</a:t>
            </a:r>
            <a:r>
              <a:rPr lang="es-CL" sz="1200" b="1" dirty="0">
                <a:effectLst/>
                <a:latin typeface="Courier" pitchFamily="2" charset="0"/>
                <a:ea typeface="Times New Roman" panose="02020603050405020304" pitchFamily="18" charset="0"/>
              </a:rPr>
              <a:t>.</a:t>
            </a:r>
            <a:r>
              <a:rPr lang="es-CL" sz="1200" dirty="0">
                <a:effectLst/>
                <a:latin typeface="Courier" pitchFamily="2" charset="0"/>
                <a:ea typeface="Times New Roman" panose="02020603050405020304" pitchFamily="18" charset="0"/>
              </a:rPr>
              <a:t> </a:t>
            </a:r>
          </a:p>
          <a:p>
            <a:pPr marL="482600" algn="just"/>
            <a:r>
              <a:rPr lang="es-CL" sz="1200" dirty="0">
                <a:effectLst/>
                <a:latin typeface="Courier" pitchFamily="2" charset="0"/>
                <a:ea typeface="Times New Roman" panose="02020603050405020304" pitchFamily="18" charset="0"/>
              </a:rPr>
              <a:t>En la </a:t>
            </a:r>
            <a:r>
              <a:rPr lang="es-CL" sz="1200" b="1" dirty="0">
                <a:effectLst/>
                <a:latin typeface="Courier" pitchFamily="2" charset="0"/>
                <a:ea typeface="Times New Roman" panose="02020603050405020304" pitchFamily="18" charset="0"/>
              </a:rPr>
              <a:t>fase de asalto</a:t>
            </a:r>
            <a:r>
              <a:rPr lang="es-CL" sz="1200" dirty="0">
                <a:effectLst/>
                <a:latin typeface="Courier" pitchFamily="2" charset="0"/>
                <a:ea typeface="Times New Roman" panose="02020603050405020304" pitchFamily="18" charset="0"/>
              </a:rPr>
              <a:t> todas las unidades dispondrán de </a:t>
            </a:r>
            <a:r>
              <a:rPr lang="es-CL" sz="1200" b="0" dirty="0">
                <a:effectLst/>
                <a:latin typeface="Courier" pitchFamily="2" charset="0"/>
                <a:ea typeface="Times New Roman" panose="02020603050405020304" pitchFamily="18" charset="0"/>
              </a:rPr>
              <a:t>autosuficiencia logística de 48 horas</a:t>
            </a:r>
            <a:r>
              <a:rPr lang="es-CL" sz="1200" dirty="0">
                <a:effectLst/>
                <a:latin typeface="Courier" pitchFamily="2" charset="0"/>
                <a:ea typeface="Times New Roman" panose="02020603050405020304" pitchFamily="18" charset="0"/>
              </a:rPr>
              <a:t>; el reaprovisionamiento será ejecutad desde el RPP , que se desplazara por saltos a </a:t>
            </a:r>
            <a:r>
              <a:rPr lang="es-CL" sz="1200" b="0" dirty="0">
                <a:effectLst/>
                <a:latin typeface="Courier" pitchFamily="2" charset="0"/>
                <a:ea typeface="Times New Roman" panose="02020603050405020304" pitchFamily="18" charset="0"/>
              </a:rPr>
              <a:t>3 km de la retaguardia</a:t>
            </a:r>
            <a:r>
              <a:rPr lang="es-CL" sz="1200" dirty="0">
                <a:effectLst/>
                <a:latin typeface="Courier" pitchFamily="2" charset="0"/>
                <a:ea typeface="Times New Roman" panose="02020603050405020304" pitchFamily="18" charset="0"/>
              </a:rPr>
              <a:t> de las unidades de maniobra. El método de distribución en asalto será </a:t>
            </a:r>
            <a:r>
              <a:rPr lang="es-CL" sz="1200" b="1" dirty="0" err="1">
                <a:effectLst/>
                <a:latin typeface="Courier" pitchFamily="2" charset="0"/>
                <a:ea typeface="Times New Roman" panose="02020603050405020304" pitchFamily="18" charset="0"/>
              </a:rPr>
              <a:t>pull</a:t>
            </a:r>
            <a:r>
              <a:rPr lang="es-CL" sz="1200" b="1" dirty="0">
                <a:effectLst/>
                <a:latin typeface="Courier" pitchFamily="2" charset="0"/>
                <a:ea typeface="Times New Roman" panose="02020603050405020304" pitchFamily="18" charset="0"/>
              </a:rPr>
              <a:t>.</a:t>
            </a:r>
            <a:r>
              <a:rPr lang="es-CL" sz="1200" dirty="0">
                <a:effectLst/>
                <a:latin typeface="Courier" pitchFamily="2" charset="0"/>
                <a:ea typeface="Times New Roman" panose="02020603050405020304" pitchFamily="18" charset="0"/>
              </a:rPr>
              <a:t> </a:t>
            </a:r>
            <a:endParaRPr lang="es-CL" sz="1200" b="1" dirty="0">
              <a:effectLst/>
              <a:latin typeface="Courier" pitchFamily="2" charset="0"/>
              <a:ea typeface="Times New Roman" panose="02020603050405020304" pitchFamily="18" charset="0"/>
            </a:endParaRPr>
          </a:p>
          <a:p>
            <a:pPr marL="482600" algn="just"/>
            <a:endParaRPr lang="es-CL" sz="1200" dirty="0">
              <a:effectLst/>
              <a:latin typeface="Times New Roman" panose="02020603050405020304" pitchFamily="18" charset="0"/>
              <a:ea typeface="Times New Roman" panose="02020603050405020304" pitchFamily="18" charset="0"/>
            </a:endParaRPr>
          </a:p>
          <a:p>
            <a:pPr marL="342900" lvl="0" indent="-342900">
              <a:buSzPts val="1000"/>
              <a:buFont typeface="Symbol" pitchFamily="2" charset="2"/>
              <a:buChar char=""/>
              <a:tabLst>
                <a:tab pos="457200" algn="l"/>
              </a:tabLst>
            </a:pPr>
            <a:r>
              <a:rPr lang="es-CL" sz="1200" b="1" dirty="0">
                <a:effectLst/>
                <a:latin typeface="Courier" pitchFamily="2" charset="0"/>
                <a:ea typeface="Times New Roman" panose="02020603050405020304" pitchFamily="18" charset="0"/>
              </a:rPr>
              <a:t>Prioridad de abastecimiento:</a:t>
            </a:r>
            <a:r>
              <a:rPr lang="es-CL" sz="1200" dirty="0">
                <a:effectLst/>
                <a:latin typeface="Courier" pitchFamily="2" charset="0"/>
                <a:ea typeface="Times New Roman" panose="02020603050405020304" pitchFamily="18" charset="0"/>
              </a:rPr>
              <a:t> </a:t>
            </a:r>
            <a:r>
              <a:rPr lang="es-CL" sz="1200" b="0" dirty="0">
                <a:effectLst/>
                <a:latin typeface="Courier" pitchFamily="2" charset="0"/>
                <a:ea typeface="Times New Roman" panose="02020603050405020304" pitchFamily="18" charset="0"/>
              </a:rPr>
              <a:t>Clase V</a:t>
            </a:r>
            <a:r>
              <a:rPr lang="es-CL" sz="1200" dirty="0">
                <a:effectLst/>
                <a:latin typeface="Courier" pitchFamily="2" charset="0"/>
                <a:ea typeface="Times New Roman" panose="02020603050405020304" pitchFamily="18" charset="0"/>
              </a:rPr>
              <a:t> y </a:t>
            </a:r>
            <a:r>
              <a:rPr lang="es-CL" sz="1200" b="0" dirty="0">
                <a:effectLst/>
                <a:latin typeface="Courier" pitchFamily="2" charset="0"/>
                <a:ea typeface="Times New Roman" panose="02020603050405020304" pitchFamily="18" charset="0"/>
              </a:rPr>
              <a:t>Clase I</a:t>
            </a:r>
            <a:r>
              <a:rPr lang="es-CL" sz="1200" dirty="0">
                <a:effectLst/>
                <a:latin typeface="Courier" pitchFamily="2" charset="0"/>
                <a:ea typeface="Times New Roman" panose="02020603050405020304" pitchFamily="18" charset="0"/>
              </a:rPr>
              <a:t>.</a:t>
            </a:r>
          </a:p>
          <a:p>
            <a:pPr marL="342900" lvl="0" indent="-342900">
              <a:buSzPts val="1000"/>
              <a:buFont typeface="Symbol" pitchFamily="2" charset="2"/>
              <a:buChar char=""/>
              <a:tabLst>
                <a:tab pos="457200" algn="l"/>
              </a:tabLst>
            </a:pPr>
            <a:endParaRPr lang="es-CL" sz="1200" dirty="0">
              <a:effectLst/>
              <a:latin typeface="Times New Roman" panose="02020603050405020304" pitchFamily="18" charset="0"/>
              <a:ea typeface="Times New Roman" panose="02020603050405020304" pitchFamily="18" charset="0"/>
            </a:endParaRPr>
          </a:p>
          <a:p>
            <a:pPr marL="342900" lvl="0" indent="-342900">
              <a:buSzPts val="1000"/>
              <a:buFont typeface="Symbol" pitchFamily="2" charset="2"/>
              <a:buChar char=""/>
              <a:tabLst>
                <a:tab pos="457200" algn="l"/>
              </a:tabLst>
            </a:pPr>
            <a:r>
              <a:rPr lang="es-CL" sz="1200" b="1" dirty="0">
                <a:effectLst/>
                <a:latin typeface="Courier" pitchFamily="2" charset="0"/>
                <a:ea typeface="Times New Roman" panose="02020603050405020304" pitchFamily="18" charset="0"/>
              </a:rPr>
              <a:t>Prioridad de apoyo : </a:t>
            </a:r>
            <a:r>
              <a:rPr lang="es-CL" sz="1200" b="0" dirty="0">
                <a:effectLst/>
                <a:latin typeface="Courier" pitchFamily="2" charset="0"/>
                <a:ea typeface="Times New Roman" panose="02020603050405020304" pitchFamily="18" charset="0"/>
              </a:rPr>
              <a:t>EP / A2.</a:t>
            </a:r>
          </a:p>
          <a:p>
            <a:pPr marL="342900" lvl="0" indent="-342900">
              <a:buSzPts val="1000"/>
              <a:buFont typeface="Symbol" pitchFamily="2" charset="2"/>
              <a:buChar char=""/>
              <a:tabLst>
                <a:tab pos="457200" algn="l"/>
              </a:tabLst>
            </a:pPr>
            <a:r>
              <a:rPr lang="es-CL" sz="1200" b="1" dirty="0">
                <a:latin typeface="Courier" pitchFamily="2" charset="0"/>
                <a:ea typeface="Times New Roman" panose="02020603050405020304" pitchFamily="18" charset="0"/>
              </a:rPr>
              <a:t>Mantenimiento:</a:t>
            </a:r>
          </a:p>
          <a:p>
            <a:pPr marL="800100" lvl="1" indent="-342900">
              <a:buSzPts val="1000"/>
              <a:buFont typeface="Symbol" pitchFamily="2" charset="2"/>
              <a:buChar char=""/>
              <a:tabLst>
                <a:tab pos="457200" algn="l"/>
              </a:tabLst>
            </a:pPr>
            <a:r>
              <a:rPr lang="es-CL" sz="1200" dirty="0">
                <a:latin typeface="Courier" pitchFamily="2" charset="0"/>
              </a:rPr>
              <a:t>Primer nivel: Usuario.</a:t>
            </a:r>
          </a:p>
          <a:p>
            <a:pPr marL="800100" lvl="1" indent="-342900">
              <a:buSzPts val="1000"/>
              <a:buFont typeface="Symbol" pitchFamily="2" charset="2"/>
              <a:buChar char=""/>
              <a:tabLst>
                <a:tab pos="457200" algn="l"/>
              </a:tabLst>
            </a:pPr>
            <a:r>
              <a:rPr lang="es-CL" sz="1200" dirty="0">
                <a:latin typeface="Courier" pitchFamily="2" charset="0"/>
              </a:rPr>
              <a:t>Segundo nivel: Una vez establecido el CSSA.</a:t>
            </a:r>
            <a:endParaRPr lang="es-CL" sz="1200" u="sng" dirty="0">
              <a:effectLst/>
              <a:latin typeface="Courier" pitchFamily="2" charset="0"/>
              <a:ea typeface="Times New Roman" panose="02020603050405020304" pitchFamily="18" charset="0"/>
            </a:endParaRPr>
          </a:p>
          <a:p>
            <a:pPr marL="342900" lvl="0" indent="-342900">
              <a:buSzPts val="1000"/>
              <a:buFont typeface="Symbol" pitchFamily="2" charset="2"/>
              <a:buChar char=""/>
              <a:tabLst>
                <a:tab pos="457200" algn="l"/>
              </a:tabLst>
            </a:pPr>
            <a:r>
              <a:rPr lang="es-CL" sz="1200" b="1" dirty="0">
                <a:effectLst/>
                <a:latin typeface="Courier" pitchFamily="2" charset="0"/>
                <a:ea typeface="Times New Roman" panose="02020603050405020304" pitchFamily="18" charset="0"/>
              </a:rPr>
              <a:t>Sanidad: </a:t>
            </a:r>
          </a:p>
          <a:p>
            <a:pPr marL="800100" lvl="1" indent="-342900">
              <a:buSzPts val="1000"/>
              <a:buFont typeface="Symbol" pitchFamily="2" charset="2"/>
              <a:buChar char=""/>
              <a:tabLst>
                <a:tab pos="457200" algn="l"/>
              </a:tabLst>
            </a:pPr>
            <a:r>
              <a:rPr lang="es-CL" sz="1200" dirty="0">
                <a:latin typeface="Courier" pitchFamily="2" charset="0"/>
              </a:rPr>
              <a:t>Primer nivel: Enfermero.</a:t>
            </a:r>
          </a:p>
          <a:p>
            <a:pPr marL="800100" lvl="1" indent="-342900">
              <a:buSzPts val="1000"/>
              <a:buFont typeface="Symbol" pitchFamily="2" charset="2"/>
              <a:buChar char=""/>
              <a:tabLst>
                <a:tab pos="457200" algn="l"/>
              </a:tabLst>
            </a:pPr>
            <a:r>
              <a:rPr lang="es-CL" sz="1200" dirty="0">
                <a:latin typeface="Courier" pitchFamily="2" charset="0"/>
              </a:rPr>
              <a:t>Segundo nivel: RPP.</a:t>
            </a:r>
          </a:p>
          <a:p>
            <a:pPr marL="800100" lvl="1" indent="-342900">
              <a:buSzPts val="1000"/>
              <a:buFont typeface="Symbol" pitchFamily="2" charset="2"/>
              <a:buChar char=""/>
              <a:tabLst>
                <a:tab pos="457200" algn="l"/>
              </a:tabLst>
            </a:pPr>
            <a:r>
              <a:rPr lang="es-CL" sz="1200" dirty="0">
                <a:latin typeface="Courier" pitchFamily="2" charset="0"/>
              </a:rPr>
              <a:t>Tercer nivel: LSDH Aldea.</a:t>
            </a:r>
          </a:p>
          <a:p>
            <a:pPr marL="342900" indent="-342900">
              <a:buSzPts val="1000"/>
              <a:buFont typeface="Symbol" pitchFamily="2" charset="2"/>
              <a:buChar char=""/>
              <a:tabLst>
                <a:tab pos="457200" algn="l"/>
              </a:tabLst>
            </a:pPr>
            <a:endParaRPr lang="es-CL" sz="1000" b="1" dirty="0"/>
          </a:p>
          <a:p>
            <a:pPr marL="342900" indent="-342900">
              <a:buSzPts val="1000"/>
              <a:buFont typeface="Symbol" pitchFamily="2" charset="2"/>
              <a:buChar char=""/>
              <a:tabLst>
                <a:tab pos="457200" algn="l"/>
              </a:tabLst>
            </a:pPr>
            <a:r>
              <a:rPr lang="es-CL" sz="1200" b="1" dirty="0">
                <a:effectLst/>
                <a:latin typeface="Courier" pitchFamily="2" charset="0"/>
                <a:ea typeface="Times New Roman" panose="02020603050405020304" pitchFamily="18" charset="0"/>
              </a:rPr>
              <a:t>Consideraciones: </a:t>
            </a:r>
            <a:r>
              <a:rPr lang="es-CL" sz="1200" dirty="0">
                <a:effectLst/>
                <a:latin typeface="Courier" pitchFamily="2" charset="0"/>
                <a:ea typeface="Times New Roman" panose="02020603050405020304" pitchFamily="18" charset="0"/>
              </a:rPr>
              <a:t>A1 no será reabastecido en la fase asalto. EP cuenta con 01 dotación básica embarcada.</a:t>
            </a:r>
          </a:p>
          <a:p>
            <a:pPr marL="342900" lvl="0" indent="-342900">
              <a:buSzPts val="1000"/>
              <a:buFont typeface="Symbol" pitchFamily="2" charset="2"/>
              <a:buChar char=""/>
              <a:tabLst>
                <a:tab pos="457200" algn="l"/>
              </a:tabLst>
            </a:pPr>
            <a:endParaRPr lang="es-ES_tradnl" sz="1000" dirty="0">
              <a:solidFill>
                <a:srgbClr val="000000"/>
              </a:solidFill>
              <a:latin typeface="Arial"/>
              <a:ea typeface="Arial"/>
              <a:cs typeface="Arial"/>
              <a:sym typeface="Arial"/>
            </a:endParaRPr>
          </a:p>
          <a:p>
            <a:pPr marL="228600" indent="-228600">
              <a:buFont typeface="+mj-lt"/>
              <a:buAutoNum type="arabicPeriod"/>
            </a:pPr>
            <a:endParaRPr lang="es-ES_tradnl" sz="1000" dirty="0">
              <a:solidFill>
                <a:srgbClr val="000000"/>
              </a:solidFill>
              <a:latin typeface="Arial"/>
              <a:ea typeface="Arial"/>
              <a:cs typeface="Arial"/>
              <a:sym typeface="Arial"/>
            </a:endParaRPr>
          </a:p>
          <a:p>
            <a:endParaRPr lang="es-CL" sz="1000" dirty="0"/>
          </a:p>
          <a:p>
            <a:endParaRPr lang="es-CL" sz="1000" dirty="0"/>
          </a:p>
          <a:p>
            <a:endParaRPr lang="es-CL" sz="1000" dirty="0"/>
          </a:p>
          <a:p>
            <a:pPr lvl="0" algn="just">
              <a:lnSpc>
                <a:spcPct val="115000"/>
              </a:lnSpc>
              <a:spcBef>
                <a:spcPts val="100"/>
              </a:spcBef>
              <a:buClr>
                <a:schemeClr val="dk1"/>
              </a:buClr>
              <a:buSzPts val="1100"/>
            </a:pPr>
            <a:endParaRPr lang="es-ES_tradnl" sz="1000" b="0" i="0" u="none" strike="noStrike" cap="none" dirty="0">
              <a:solidFill>
                <a:srgbClr val="000000"/>
              </a:solidFill>
              <a:latin typeface="Arial"/>
              <a:ea typeface="Arial"/>
              <a:cs typeface="Arial"/>
              <a:sym typeface="Arial"/>
            </a:endParaRPr>
          </a:p>
          <a:p>
            <a:pPr marL="0" marR="0" lvl="0" indent="0" algn="l" rtl="0">
              <a:lnSpc>
                <a:spcPct val="115000"/>
              </a:lnSpc>
              <a:spcBef>
                <a:spcPts val="100"/>
              </a:spcBef>
              <a:spcAft>
                <a:spcPts val="0"/>
              </a:spcAft>
              <a:buClr>
                <a:schemeClr val="dk1"/>
              </a:buClr>
              <a:buSzPts val="1100"/>
              <a:buFont typeface="Arial"/>
              <a:buNone/>
            </a:pPr>
            <a:endParaRPr lang="es-ES_tradnl" sz="1000" b="0" i="0" u="none" strike="noStrike" cap="none" dirty="0">
              <a:solidFill>
                <a:schemeClr val="dk1"/>
              </a:solidFill>
              <a:latin typeface="Arial"/>
              <a:ea typeface="Arial"/>
              <a:cs typeface="Arial"/>
              <a:sym typeface="Arial"/>
            </a:endParaRPr>
          </a:p>
        </p:txBody>
      </p:sp>
      <p:sp>
        <p:nvSpPr>
          <p:cNvPr id="9" name="Google Shape;451;gf97e7bb1e4_0_45">
            <a:extLst>
              <a:ext uri="{FF2B5EF4-FFF2-40B4-BE49-F238E27FC236}">
                <a16:creationId xmlns:a16="http://schemas.microsoft.com/office/drawing/2014/main" id="{1264CBEF-6BE4-2832-BC45-94489F423465}"/>
              </a:ext>
            </a:extLst>
          </p:cNvPr>
          <p:cNvSpPr txBox="1"/>
          <p:nvPr/>
        </p:nvSpPr>
        <p:spPr>
          <a:xfrm>
            <a:off x="215641" y="5710557"/>
            <a:ext cx="5406704" cy="483987"/>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noAutofit/>
          </a:bodyPr>
          <a:lstStyle/>
          <a:p>
            <a:pPr marL="0" marR="0" lvl="0" indent="0" algn="l" rtl="0">
              <a:lnSpc>
                <a:spcPct val="115000"/>
              </a:lnSpc>
              <a:spcBef>
                <a:spcPts val="100"/>
              </a:spcBef>
              <a:spcAft>
                <a:spcPts val="0"/>
              </a:spcAft>
              <a:buClr>
                <a:schemeClr val="dk1"/>
              </a:buClr>
              <a:buSzPts val="1100"/>
              <a:buFont typeface="Arial"/>
              <a:buNone/>
            </a:pPr>
            <a:r>
              <a:rPr lang="en-US" sz="900" b="1" i="0" u="none" strike="noStrike" cap="none" dirty="0" err="1">
                <a:solidFill>
                  <a:schemeClr val="dk1"/>
                </a:solidFill>
                <a:latin typeface="Arial"/>
                <a:ea typeface="Arial"/>
                <a:cs typeface="Arial"/>
                <a:sym typeface="Arial"/>
              </a:rPr>
              <a:t>Instalaciones</a:t>
            </a:r>
            <a:r>
              <a:rPr lang="en-US" sz="900" b="1" i="0" u="none" strike="noStrike" cap="none" dirty="0">
                <a:solidFill>
                  <a:schemeClr val="dk1"/>
                </a:solidFill>
                <a:latin typeface="Arial"/>
                <a:ea typeface="Arial"/>
                <a:cs typeface="Arial"/>
                <a:sym typeface="Arial"/>
              </a:rPr>
              <a:t> y </a:t>
            </a:r>
            <a:r>
              <a:rPr lang="en-US" sz="900" b="1" i="0" u="none" strike="noStrike" cap="none" dirty="0" err="1">
                <a:latin typeface="Arial"/>
                <a:ea typeface="Arial"/>
                <a:cs typeface="Arial"/>
                <a:sym typeface="Arial"/>
              </a:rPr>
              <a:t>nodos</a:t>
            </a:r>
            <a:r>
              <a:rPr lang="en-US" sz="900" b="1" i="0" u="none" strike="noStrike" cap="none" dirty="0">
                <a:latin typeface="Arial"/>
                <a:ea typeface="Arial"/>
                <a:cs typeface="Arial"/>
                <a:sym typeface="Arial"/>
              </a:rPr>
              <a:t>: </a:t>
            </a:r>
          </a:p>
          <a:p>
            <a:pPr marL="171450" indent="-171450" algn="just">
              <a:lnSpc>
                <a:spcPct val="115000"/>
              </a:lnSpc>
              <a:spcBef>
                <a:spcPts val="100"/>
              </a:spcBef>
              <a:buClr>
                <a:srgbClr val="FF0000"/>
              </a:buClr>
              <a:buSzPts val="1100"/>
              <a:buFont typeface="Arial" panose="020B0604020202020204" pitchFamily="34" charset="0"/>
              <a:buChar char="•"/>
            </a:pPr>
            <a:r>
              <a:rPr lang="en-US" sz="900" b="1" i="0" u="none" strike="noStrike" cap="none" dirty="0">
                <a:solidFill>
                  <a:srgbClr val="F00000"/>
                </a:solidFill>
                <a:latin typeface="Arial"/>
                <a:ea typeface="Arial"/>
                <a:cs typeface="Arial"/>
                <a:sym typeface="Arial"/>
              </a:rPr>
              <a:t>RRP : </a:t>
            </a:r>
            <a:r>
              <a:rPr lang="en-US" sz="900" i="0" u="none" strike="noStrike" cap="none" dirty="0">
                <a:latin typeface="Arial"/>
                <a:ea typeface="Arial"/>
                <a:cs typeface="Arial"/>
                <a:sym typeface="Arial"/>
              </a:rPr>
              <a:t>01 DOA / 01 DOS / 10 M3 / </a:t>
            </a:r>
            <a:r>
              <a:rPr lang="en-US" sz="900" dirty="0">
                <a:latin typeface="Arial"/>
                <a:ea typeface="Arial"/>
                <a:cs typeface="Arial"/>
                <a:sym typeface="Arial"/>
              </a:rPr>
              <a:t>CASEVAC</a:t>
            </a:r>
            <a:r>
              <a:rPr lang="en-US" sz="900" b="0" i="0" u="none" strike="noStrike" cap="none" dirty="0">
                <a:latin typeface="Arial"/>
                <a:ea typeface="Arial"/>
                <a:cs typeface="Arial"/>
                <a:sym typeface="Arial"/>
              </a:rPr>
              <a:t>.</a:t>
            </a:r>
          </a:p>
          <a:p>
            <a:pPr algn="just">
              <a:lnSpc>
                <a:spcPct val="115000"/>
              </a:lnSpc>
              <a:spcBef>
                <a:spcPts val="100"/>
              </a:spcBef>
              <a:buClr>
                <a:srgbClr val="FF0000"/>
              </a:buClr>
              <a:buSzPts val="1100"/>
            </a:pPr>
            <a:endParaRPr lang="en-US" sz="900" i="0" u="none" strike="noStrike" cap="none" dirty="0">
              <a:latin typeface="Arial"/>
              <a:ea typeface="Arial"/>
              <a:cs typeface="Arial"/>
              <a:sym typeface="Arial"/>
            </a:endParaRPr>
          </a:p>
          <a:p>
            <a:pPr marL="171450" indent="-171450" algn="just">
              <a:lnSpc>
                <a:spcPct val="115000"/>
              </a:lnSpc>
              <a:spcBef>
                <a:spcPts val="100"/>
              </a:spcBef>
              <a:buClr>
                <a:srgbClr val="FF0000"/>
              </a:buClr>
              <a:buSzPts val="1100"/>
              <a:buFont typeface="Arial" panose="020B0604020202020204" pitchFamily="34" charset="0"/>
              <a:buChar char="•"/>
            </a:pPr>
            <a:endParaRPr lang="en-US" sz="900" dirty="0">
              <a:latin typeface="Arial"/>
              <a:ea typeface="Arial"/>
              <a:cs typeface="Arial"/>
              <a:sym typeface="Arial"/>
            </a:endParaRPr>
          </a:p>
          <a:p>
            <a:pPr algn="just">
              <a:lnSpc>
                <a:spcPct val="115000"/>
              </a:lnSpc>
              <a:spcBef>
                <a:spcPts val="100"/>
              </a:spcBef>
              <a:buClr>
                <a:srgbClr val="FF0000"/>
              </a:buClr>
              <a:buSzPts val="1100"/>
            </a:pPr>
            <a:endParaRPr sz="900" b="0" i="0" u="none" strike="noStrike" cap="none" dirty="0">
              <a:latin typeface="Arial"/>
              <a:ea typeface="Arial"/>
              <a:cs typeface="Arial"/>
              <a:sym typeface="Arial"/>
            </a:endParaRPr>
          </a:p>
        </p:txBody>
      </p:sp>
      <p:pic>
        <p:nvPicPr>
          <p:cNvPr id="479" name="Imagen 478">
            <a:extLst>
              <a:ext uri="{FF2B5EF4-FFF2-40B4-BE49-F238E27FC236}">
                <a16:creationId xmlns:a16="http://schemas.microsoft.com/office/drawing/2014/main" id="{D826A030-0522-33C3-DB33-968568A02548}"/>
              </a:ext>
            </a:extLst>
          </p:cNvPr>
          <p:cNvPicPr>
            <a:picLocks noChangeAspect="1"/>
          </p:cNvPicPr>
          <p:nvPr/>
        </p:nvPicPr>
        <p:blipFill>
          <a:blip r:embed="rId3"/>
          <a:stretch>
            <a:fillRect/>
          </a:stretch>
        </p:blipFill>
        <p:spPr>
          <a:xfrm>
            <a:off x="5737898" y="1165235"/>
            <a:ext cx="6238461" cy="4353318"/>
          </a:xfrm>
          <a:prstGeom prst="rect">
            <a:avLst/>
          </a:prstGeom>
        </p:spPr>
      </p:pic>
      <p:grpSp>
        <p:nvGrpSpPr>
          <p:cNvPr id="480" name="Grupo 479">
            <a:extLst>
              <a:ext uri="{FF2B5EF4-FFF2-40B4-BE49-F238E27FC236}">
                <a16:creationId xmlns:a16="http://schemas.microsoft.com/office/drawing/2014/main" id="{F95F5D2B-1977-323E-42B0-D5A911E25027}"/>
              </a:ext>
            </a:extLst>
          </p:cNvPr>
          <p:cNvGrpSpPr/>
          <p:nvPr/>
        </p:nvGrpSpPr>
        <p:grpSpPr>
          <a:xfrm>
            <a:off x="0" y="85738"/>
            <a:ext cx="12192000" cy="996711"/>
            <a:chOff x="0" y="85738"/>
            <a:chExt cx="12192000" cy="996711"/>
          </a:xfrm>
        </p:grpSpPr>
        <p:sp>
          <p:nvSpPr>
            <p:cNvPr id="481" name="TextBox 4">
              <a:extLst>
                <a:ext uri="{FF2B5EF4-FFF2-40B4-BE49-F238E27FC236}">
                  <a16:creationId xmlns:a16="http://schemas.microsoft.com/office/drawing/2014/main" id="{53D7438E-E6E8-AEA8-6622-E2D50C4DACB6}"/>
                </a:ext>
              </a:extLst>
            </p:cNvPr>
            <p:cNvSpPr txBox="1">
              <a:spLocks noChangeArrowheads="1"/>
            </p:cNvSpPr>
            <p:nvPr/>
          </p:nvSpPr>
          <p:spPr bwMode="auto">
            <a:xfrm>
              <a:off x="2355781" y="292112"/>
              <a:ext cx="74804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CONCEPTO LOGISTICO</a:t>
              </a:r>
            </a:p>
          </p:txBody>
        </p:sp>
        <p:pic>
          <p:nvPicPr>
            <p:cNvPr id="482" name="Imagen 481" descr="IMG_4532.JPG">
              <a:extLst>
                <a:ext uri="{FF2B5EF4-FFF2-40B4-BE49-F238E27FC236}">
                  <a16:creationId xmlns:a16="http://schemas.microsoft.com/office/drawing/2014/main" id="{BB63D489-491E-836B-E39F-57291C850A7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483" name="Rectángulo 482">
              <a:extLst>
                <a:ext uri="{FF2B5EF4-FFF2-40B4-BE49-F238E27FC236}">
                  <a16:creationId xmlns:a16="http://schemas.microsoft.com/office/drawing/2014/main" id="{A35A42DC-A6B8-BFD1-570E-E873C14C48E9}"/>
                </a:ext>
              </a:extLst>
            </p:cNvPr>
            <p:cNvSpPr/>
            <p:nvPr/>
          </p:nvSpPr>
          <p:spPr>
            <a:xfrm>
              <a:off x="0" y="902536"/>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sp>
        <p:nvSpPr>
          <p:cNvPr id="484" name="CuadroTexto 483">
            <a:extLst>
              <a:ext uri="{FF2B5EF4-FFF2-40B4-BE49-F238E27FC236}">
                <a16:creationId xmlns:a16="http://schemas.microsoft.com/office/drawing/2014/main" id="{654FE159-773D-2554-0963-2ABF1C6C9C6A}"/>
              </a:ext>
            </a:extLst>
          </p:cNvPr>
          <p:cNvSpPr txBox="1"/>
          <p:nvPr/>
        </p:nvSpPr>
        <p:spPr>
          <a:xfrm>
            <a:off x="6296098" y="3485900"/>
            <a:ext cx="551432" cy="369332"/>
          </a:xfrm>
          <a:prstGeom prst="rect">
            <a:avLst/>
          </a:prstGeom>
          <a:noFill/>
        </p:spPr>
        <p:txBody>
          <a:bodyPr wrap="square" rtlCol="0">
            <a:spAutoFit/>
          </a:bodyPr>
          <a:lstStyle/>
          <a:p>
            <a:r>
              <a:rPr lang="es-ES_tradnl" b="1" dirty="0"/>
              <a:t>A1</a:t>
            </a:r>
          </a:p>
        </p:txBody>
      </p:sp>
      <p:sp>
        <p:nvSpPr>
          <p:cNvPr id="485" name="CuadroTexto 484">
            <a:extLst>
              <a:ext uri="{FF2B5EF4-FFF2-40B4-BE49-F238E27FC236}">
                <a16:creationId xmlns:a16="http://schemas.microsoft.com/office/drawing/2014/main" id="{92773A3D-2ED6-6025-5389-B20B64CA7282}"/>
              </a:ext>
            </a:extLst>
          </p:cNvPr>
          <p:cNvSpPr txBox="1"/>
          <p:nvPr/>
        </p:nvSpPr>
        <p:spPr>
          <a:xfrm>
            <a:off x="8343123" y="4543992"/>
            <a:ext cx="551432" cy="369332"/>
          </a:xfrm>
          <a:prstGeom prst="rect">
            <a:avLst/>
          </a:prstGeom>
          <a:noFill/>
        </p:spPr>
        <p:txBody>
          <a:bodyPr wrap="square" rtlCol="0">
            <a:spAutoFit/>
          </a:bodyPr>
          <a:lstStyle/>
          <a:p>
            <a:r>
              <a:rPr lang="es-ES_tradnl" b="1" dirty="0"/>
              <a:t>EP</a:t>
            </a:r>
          </a:p>
        </p:txBody>
      </p:sp>
      <p:sp>
        <p:nvSpPr>
          <p:cNvPr id="486" name="CuadroTexto 485">
            <a:extLst>
              <a:ext uri="{FF2B5EF4-FFF2-40B4-BE49-F238E27FC236}">
                <a16:creationId xmlns:a16="http://schemas.microsoft.com/office/drawing/2014/main" id="{7AFEB7D2-2FF6-831C-594A-D364F3E770BD}"/>
              </a:ext>
            </a:extLst>
          </p:cNvPr>
          <p:cNvSpPr txBox="1"/>
          <p:nvPr/>
        </p:nvSpPr>
        <p:spPr>
          <a:xfrm>
            <a:off x="9148666" y="4728658"/>
            <a:ext cx="551432" cy="369332"/>
          </a:xfrm>
          <a:prstGeom prst="rect">
            <a:avLst/>
          </a:prstGeom>
          <a:noFill/>
        </p:spPr>
        <p:txBody>
          <a:bodyPr wrap="square" rtlCol="0">
            <a:spAutoFit/>
          </a:bodyPr>
          <a:lstStyle/>
          <a:p>
            <a:r>
              <a:rPr lang="es-ES_tradnl" b="1" dirty="0"/>
              <a:t>A2</a:t>
            </a:r>
          </a:p>
        </p:txBody>
      </p:sp>
      <p:pic>
        <p:nvPicPr>
          <p:cNvPr id="487" name="Imagen 486">
            <a:extLst>
              <a:ext uri="{FF2B5EF4-FFF2-40B4-BE49-F238E27FC236}">
                <a16:creationId xmlns:a16="http://schemas.microsoft.com/office/drawing/2014/main" id="{191C83A4-C177-2F56-791E-A4BD9589FC3C}"/>
              </a:ext>
            </a:extLst>
          </p:cNvPr>
          <p:cNvPicPr>
            <a:picLocks noChangeAspect="1"/>
          </p:cNvPicPr>
          <p:nvPr/>
        </p:nvPicPr>
        <p:blipFill>
          <a:blip r:embed="rId5"/>
          <a:stretch>
            <a:fillRect/>
          </a:stretch>
        </p:blipFill>
        <p:spPr>
          <a:xfrm>
            <a:off x="8828563" y="4543992"/>
            <a:ext cx="363089" cy="682166"/>
          </a:xfrm>
          <a:prstGeom prst="rect">
            <a:avLst/>
          </a:prstGeom>
        </p:spPr>
      </p:pic>
      <p:pic>
        <p:nvPicPr>
          <p:cNvPr id="488" name="Imagen 487">
            <a:extLst>
              <a:ext uri="{FF2B5EF4-FFF2-40B4-BE49-F238E27FC236}">
                <a16:creationId xmlns:a16="http://schemas.microsoft.com/office/drawing/2014/main" id="{A812C86A-6985-6572-2821-CC1586C6752D}"/>
              </a:ext>
            </a:extLst>
          </p:cNvPr>
          <p:cNvPicPr>
            <a:picLocks noChangeAspect="1"/>
          </p:cNvPicPr>
          <p:nvPr/>
        </p:nvPicPr>
        <p:blipFill>
          <a:blip r:embed="rId6"/>
          <a:stretch>
            <a:fillRect/>
          </a:stretch>
        </p:blipFill>
        <p:spPr>
          <a:xfrm>
            <a:off x="8289339" y="5014579"/>
            <a:ext cx="255529" cy="503074"/>
          </a:xfrm>
          <a:prstGeom prst="rect">
            <a:avLst/>
          </a:prstGeom>
        </p:spPr>
      </p:pic>
      <p:pic>
        <p:nvPicPr>
          <p:cNvPr id="489" name="Imagen 488">
            <a:extLst>
              <a:ext uri="{FF2B5EF4-FFF2-40B4-BE49-F238E27FC236}">
                <a16:creationId xmlns:a16="http://schemas.microsoft.com/office/drawing/2014/main" id="{24DFA5CF-2EAC-4650-DEAC-67D6F505D85F}"/>
              </a:ext>
            </a:extLst>
          </p:cNvPr>
          <p:cNvPicPr>
            <a:picLocks noChangeAspect="1"/>
          </p:cNvPicPr>
          <p:nvPr/>
        </p:nvPicPr>
        <p:blipFill>
          <a:blip r:embed="rId7"/>
          <a:stretch>
            <a:fillRect/>
          </a:stretch>
        </p:blipFill>
        <p:spPr>
          <a:xfrm>
            <a:off x="7714263" y="5024540"/>
            <a:ext cx="255529" cy="495087"/>
          </a:xfrm>
          <a:prstGeom prst="rect">
            <a:avLst/>
          </a:prstGeom>
        </p:spPr>
      </p:pic>
      <p:grpSp>
        <p:nvGrpSpPr>
          <p:cNvPr id="490" name="Grupo 489">
            <a:extLst>
              <a:ext uri="{FF2B5EF4-FFF2-40B4-BE49-F238E27FC236}">
                <a16:creationId xmlns:a16="http://schemas.microsoft.com/office/drawing/2014/main" id="{CADA37B6-058B-5B7E-8D42-EB6E358D47ED}"/>
              </a:ext>
            </a:extLst>
          </p:cNvPr>
          <p:cNvGrpSpPr/>
          <p:nvPr/>
        </p:nvGrpSpPr>
        <p:grpSpPr>
          <a:xfrm>
            <a:off x="8005643" y="5022566"/>
            <a:ext cx="255530" cy="503074"/>
            <a:chOff x="6978598" y="4214173"/>
            <a:chExt cx="255530" cy="503074"/>
          </a:xfrm>
        </p:grpSpPr>
        <p:grpSp>
          <p:nvGrpSpPr>
            <p:cNvPr id="491" name="Grupo 490">
              <a:extLst>
                <a:ext uri="{FF2B5EF4-FFF2-40B4-BE49-F238E27FC236}">
                  <a16:creationId xmlns:a16="http://schemas.microsoft.com/office/drawing/2014/main" id="{C8E1FEBD-5899-EFC0-FB26-7C6B9A92B546}"/>
                </a:ext>
              </a:extLst>
            </p:cNvPr>
            <p:cNvGrpSpPr/>
            <p:nvPr/>
          </p:nvGrpSpPr>
          <p:grpSpPr>
            <a:xfrm>
              <a:off x="6978598" y="4214173"/>
              <a:ext cx="255530" cy="503074"/>
              <a:chOff x="7756569" y="5449820"/>
              <a:chExt cx="255530" cy="503074"/>
            </a:xfrm>
          </p:grpSpPr>
          <p:pic>
            <p:nvPicPr>
              <p:cNvPr id="494" name="Imagen 493">
                <a:extLst>
                  <a:ext uri="{FF2B5EF4-FFF2-40B4-BE49-F238E27FC236}">
                    <a16:creationId xmlns:a16="http://schemas.microsoft.com/office/drawing/2014/main" id="{71D65312-3F71-D3F8-5B8F-10BFD8FEFC93}"/>
                  </a:ext>
                </a:extLst>
              </p:cNvPr>
              <p:cNvPicPr>
                <a:picLocks noChangeAspect="1"/>
              </p:cNvPicPr>
              <p:nvPr/>
            </p:nvPicPr>
            <p:blipFill>
              <a:blip r:embed="rId6"/>
              <a:stretch>
                <a:fillRect/>
              </a:stretch>
            </p:blipFill>
            <p:spPr>
              <a:xfrm>
                <a:off x="7756569" y="5449820"/>
                <a:ext cx="255530" cy="503074"/>
              </a:xfrm>
              <a:prstGeom prst="rect">
                <a:avLst/>
              </a:prstGeom>
            </p:spPr>
          </p:pic>
          <p:sp>
            <p:nvSpPr>
              <p:cNvPr id="495" name="CuadroTexto 494">
                <a:extLst>
                  <a:ext uri="{FF2B5EF4-FFF2-40B4-BE49-F238E27FC236}">
                    <a16:creationId xmlns:a16="http://schemas.microsoft.com/office/drawing/2014/main" id="{C332692F-FD09-5C65-FCBC-6EE5690BAD45}"/>
                  </a:ext>
                </a:extLst>
              </p:cNvPr>
              <p:cNvSpPr txBox="1"/>
              <p:nvPr/>
            </p:nvSpPr>
            <p:spPr>
              <a:xfrm>
                <a:off x="7812386" y="5491895"/>
                <a:ext cx="143895" cy="249103"/>
              </a:xfrm>
              <a:prstGeom prst="rect">
                <a:avLst/>
              </a:prstGeom>
              <a:solidFill>
                <a:srgbClr val="00B0F0"/>
              </a:solidFill>
            </p:spPr>
            <p:txBody>
              <a:bodyPr wrap="square" rtlCol="0">
                <a:spAutoFit/>
              </a:bodyPr>
              <a:lstStyle/>
              <a:p>
                <a:endParaRPr lang="es-ES_tradnl" dirty="0"/>
              </a:p>
            </p:txBody>
          </p:sp>
        </p:grpSp>
        <p:cxnSp>
          <p:nvCxnSpPr>
            <p:cNvPr id="492" name="Conector recto 491">
              <a:extLst>
                <a:ext uri="{FF2B5EF4-FFF2-40B4-BE49-F238E27FC236}">
                  <a16:creationId xmlns:a16="http://schemas.microsoft.com/office/drawing/2014/main" id="{D6F794FC-66B8-65AD-F9BD-0F463F9E38FB}"/>
                </a:ext>
              </a:extLst>
            </p:cNvPr>
            <p:cNvCxnSpPr>
              <a:cxnSpLocks/>
            </p:cNvCxnSpPr>
            <p:nvPr/>
          </p:nvCxnSpPr>
          <p:spPr>
            <a:xfrm flipH="1">
              <a:off x="7106362" y="4225324"/>
              <a:ext cx="1" cy="291178"/>
            </a:xfrm>
            <a:prstGeom prst="line">
              <a:avLst/>
            </a:prstGeom>
          </p:spPr>
          <p:style>
            <a:lnRef idx="1">
              <a:schemeClr val="dk1"/>
            </a:lnRef>
            <a:fillRef idx="0">
              <a:schemeClr val="dk1"/>
            </a:fillRef>
            <a:effectRef idx="0">
              <a:schemeClr val="dk1"/>
            </a:effectRef>
            <a:fontRef idx="minor">
              <a:schemeClr val="tx1"/>
            </a:fontRef>
          </p:style>
        </p:cxnSp>
        <p:cxnSp>
          <p:nvCxnSpPr>
            <p:cNvPr id="493" name="Conector recto 492">
              <a:extLst>
                <a:ext uri="{FF2B5EF4-FFF2-40B4-BE49-F238E27FC236}">
                  <a16:creationId xmlns:a16="http://schemas.microsoft.com/office/drawing/2014/main" id="{EF025E10-C45F-5CC7-646B-EF30B37F2AAA}"/>
                </a:ext>
              </a:extLst>
            </p:cNvPr>
            <p:cNvCxnSpPr>
              <a:cxnSpLocks/>
            </p:cNvCxnSpPr>
            <p:nvPr/>
          </p:nvCxnSpPr>
          <p:spPr>
            <a:xfrm flipH="1">
              <a:off x="6979984" y="4367821"/>
              <a:ext cx="248623" cy="0"/>
            </a:xfrm>
            <a:prstGeom prst="line">
              <a:avLst/>
            </a:prstGeom>
          </p:spPr>
          <p:style>
            <a:lnRef idx="1">
              <a:schemeClr val="dk1"/>
            </a:lnRef>
            <a:fillRef idx="0">
              <a:schemeClr val="dk1"/>
            </a:fillRef>
            <a:effectRef idx="0">
              <a:schemeClr val="dk1"/>
            </a:effectRef>
            <a:fontRef idx="minor">
              <a:schemeClr val="tx1"/>
            </a:fontRef>
          </p:style>
        </p:cxnSp>
      </p:grpSp>
      <p:cxnSp>
        <p:nvCxnSpPr>
          <p:cNvPr id="501" name="Conector recto de flecha 500">
            <a:extLst>
              <a:ext uri="{FF2B5EF4-FFF2-40B4-BE49-F238E27FC236}">
                <a16:creationId xmlns:a16="http://schemas.microsoft.com/office/drawing/2014/main" id="{C4510471-E4B1-7174-6BFD-A448E6BC66A6}"/>
              </a:ext>
            </a:extLst>
          </p:cNvPr>
          <p:cNvCxnSpPr>
            <a:cxnSpLocks/>
          </p:cNvCxnSpPr>
          <p:nvPr/>
        </p:nvCxnSpPr>
        <p:spPr>
          <a:xfrm flipH="1">
            <a:off x="8539041" y="5064641"/>
            <a:ext cx="355514" cy="209462"/>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4970244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15 Rectángulo">
            <a:extLst>
              <a:ext uri="{FF2B5EF4-FFF2-40B4-BE49-F238E27FC236}">
                <a16:creationId xmlns:a16="http://schemas.microsoft.com/office/drawing/2014/main" id="{908EBCF5-F742-4038-9D35-C3095682D19F}"/>
              </a:ext>
            </a:extLst>
          </p:cNvPr>
          <p:cNvSpPr/>
          <p:nvPr/>
        </p:nvSpPr>
        <p:spPr>
          <a:xfrm>
            <a:off x="0" y="6258684"/>
            <a:ext cx="12192000" cy="599316"/>
          </a:xfrm>
          <a:prstGeom prst="rect">
            <a:avLst/>
          </a:prstGeom>
          <a:solidFill>
            <a:srgbClr val="002060"/>
          </a:solidFill>
        </p:spPr>
        <p:txBody>
          <a:bodyPr wrap="square">
            <a:spAutoFit/>
          </a:bodyPr>
          <a:lstStyle/>
          <a:p>
            <a:pPr algn="ctr" eaLnBrk="1" fontAlgn="auto" hangingPunct="1">
              <a:lnSpc>
                <a:spcPct val="150000"/>
              </a:lnSpc>
              <a:spcBef>
                <a:spcPts val="0"/>
              </a:spcBef>
              <a:spcAft>
                <a:spcPts val="0"/>
              </a:spcAft>
              <a:defRPr/>
            </a:pPr>
            <a:r>
              <a:rPr lang="es-CL" sz="1200" b="1" dirty="0">
                <a:solidFill>
                  <a:srgbClr val="FFFF00"/>
                </a:solidFill>
                <a:ea typeface="+mn-ea"/>
                <a:cs typeface="DejaVu Sans"/>
              </a:rPr>
              <a:t>P A T R I O T I S M O</a:t>
            </a:r>
          </a:p>
          <a:p>
            <a:pPr algn="ctr" eaLnBrk="1" fontAlgn="auto" hangingPunct="1">
              <a:lnSpc>
                <a:spcPct val="150000"/>
              </a:lnSpc>
              <a:spcBef>
                <a:spcPts val="0"/>
              </a:spcBef>
              <a:spcAft>
                <a:spcPts val="0"/>
              </a:spcAft>
              <a:defRPr/>
            </a:pPr>
            <a:r>
              <a:rPr lang="es-CL" sz="1100" dirty="0">
                <a:solidFill>
                  <a:srgbClr val="FFFF00"/>
                </a:solidFill>
                <a:ea typeface="+mn-ea"/>
                <a:cs typeface="DejaVu Sans"/>
              </a:rPr>
              <a:t>      </a:t>
            </a:r>
            <a:r>
              <a:rPr lang="es-CL" sz="1050" dirty="0">
                <a:solidFill>
                  <a:srgbClr val="FFFF00"/>
                </a:solidFill>
                <a:ea typeface="+mn-ea"/>
                <a:cs typeface="DejaVu Sans"/>
              </a:rPr>
              <a:t>HONOR                                          LEALTAD                                          VALENTÍA                                          INTEGRIDAD                                           DEBER</a:t>
            </a:r>
          </a:p>
        </p:txBody>
      </p:sp>
      <p:sp>
        <p:nvSpPr>
          <p:cNvPr id="2" name="Google Shape;450;gf97e7bb1e4_0_45">
            <a:extLst>
              <a:ext uri="{FF2B5EF4-FFF2-40B4-BE49-F238E27FC236}">
                <a16:creationId xmlns:a16="http://schemas.microsoft.com/office/drawing/2014/main" id="{BE5AAAE0-B36C-F37E-C58F-CDB45B91E63F}"/>
              </a:ext>
            </a:extLst>
          </p:cNvPr>
          <p:cNvSpPr txBox="1"/>
          <p:nvPr/>
        </p:nvSpPr>
        <p:spPr>
          <a:xfrm>
            <a:off x="208672" y="1252015"/>
            <a:ext cx="5406704" cy="4110817"/>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noAutofit/>
          </a:bodyPr>
          <a:lstStyle/>
          <a:p>
            <a:pPr lvl="0" algn="just">
              <a:lnSpc>
                <a:spcPct val="115000"/>
              </a:lnSpc>
              <a:spcBef>
                <a:spcPts val="100"/>
              </a:spcBef>
              <a:buClr>
                <a:schemeClr val="dk1"/>
              </a:buClr>
              <a:buSzPts val="1100"/>
            </a:pPr>
            <a:r>
              <a:rPr lang="es-ES_tradnl" sz="1200" b="1" i="0" u="sng" strike="noStrike" cap="none" dirty="0">
                <a:solidFill>
                  <a:schemeClr val="dk1"/>
                </a:solidFill>
                <a:latin typeface="Courier" pitchFamily="2" charset="0"/>
                <a:ea typeface="Arial"/>
                <a:cs typeface="Arial"/>
                <a:sym typeface="Arial"/>
              </a:rPr>
              <a:t>Concepto logístico</a:t>
            </a:r>
            <a:r>
              <a:rPr lang="es-ES_tradnl" sz="1200" b="1" i="0" u="none" strike="noStrike" cap="none" dirty="0">
                <a:solidFill>
                  <a:schemeClr val="dk1"/>
                </a:solidFill>
                <a:latin typeface="Courier" pitchFamily="2" charset="0"/>
                <a:ea typeface="Arial"/>
                <a:cs typeface="Arial"/>
                <a:sym typeface="Arial"/>
              </a:rPr>
              <a:t>: </a:t>
            </a:r>
          </a:p>
          <a:p>
            <a:pPr marL="482600" algn="just"/>
            <a:r>
              <a:rPr lang="es-CL" sz="1200" dirty="0">
                <a:effectLst/>
                <a:latin typeface="Courier" pitchFamily="2" charset="0"/>
                <a:ea typeface="Times New Roman" panose="02020603050405020304" pitchFamily="18" charset="0"/>
              </a:rPr>
              <a:t>En la </a:t>
            </a:r>
            <a:r>
              <a:rPr lang="es-CL" sz="1200" b="1" dirty="0">
                <a:effectLst/>
                <a:latin typeface="Courier" pitchFamily="2" charset="0"/>
                <a:ea typeface="Times New Roman" panose="02020603050405020304" pitchFamily="18" charset="0"/>
              </a:rPr>
              <a:t>fase de mantenimiento</a:t>
            </a:r>
            <a:r>
              <a:rPr lang="es-CL" sz="1200" dirty="0">
                <a:effectLst/>
                <a:latin typeface="Courier" pitchFamily="2" charset="0"/>
                <a:ea typeface="Times New Roman" panose="02020603050405020304" pitchFamily="18" charset="0"/>
              </a:rPr>
              <a:t>, tras la instalación del </a:t>
            </a:r>
            <a:r>
              <a:rPr lang="es-CL" sz="1200" b="1" dirty="0">
                <a:effectLst/>
                <a:latin typeface="Courier" pitchFamily="2" charset="0"/>
                <a:ea typeface="Times New Roman" panose="02020603050405020304" pitchFamily="18" charset="0"/>
              </a:rPr>
              <a:t>CSSA</a:t>
            </a:r>
            <a:r>
              <a:rPr lang="es-CL" sz="1200" dirty="0">
                <a:effectLst/>
                <a:latin typeface="Courier" pitchFamily="2" charset="0"/>
                <a:ea typeface="Times New Roman" panose="02020603050405020304" pitchFamily="18" charset="0"/>
              </a:rPr>
              <a:t> por TG Kratos en la ciudad, el Batallón posicionará un </a:t>
            </a:r>
            <a:r>
              <a:rPr lang="es-CL" sz="1200" b="0" dirty="0">
                <a:effectLst/>
                <a:latin typeface="Courier" pitchFamily="2" charset="0"/>
                <a:ea typeface="Times New Roman" panose="02020603050405020304" pitchFamily="18" charset="0"/>
              </a:rPr>
              <a:t>RRP en el centro </a:t>
            </a:r>
            <a:r>
              <a:rPr lang="es-CL" sz="1200" dirty="0">
                <a:effectLst/>
                <a:latin typeface="Courier" pitchFamily="2" charset="0"/>
                <a:ea typeface="Times New Roman" panose="02020603050405020304" pitchFamily="18" charset="0"/>
              </a:rPr>
              <a:t>del dispositivo de bloqueo y </a:t>
            </a:r>
            <a:r>
              <a:rPr lang="es-CL" sz="1200" b="0" dirty="0">
                <a:effectLst/>
                <a:latin typeface="Courier" pitchFamily="2" charset="0"/>
                <a:ea typeface="Times New Roman" panose="02020603050405020304" pitchFamily="18" charset="0"/>
              </a:rPr>
              <a:t>mantendrá el método </a:t>
            </a:r>
            <a:r>
              <a:rPr lang="es-CL" sz="1200" b="1" dirty="0" err="1">
                <a:effectLst/>
                <a:latin typeface="Courier" pitchFamily="2" charset="0"/>
                <a:ea typeface="Times New Roman" panose="02020603050405020304" pitchFamily="18" charset="0"/>
              </a:rPr>
              <a:t>pull</a:t>
            </a:r>
            <a:r>
              <a:rPr lang="es-CL" sz="1200" dirty="0">
                <a:effectLst/>
                <a:latin typeface="Courier" pitchFamily="2" charset="0"/>
                <a:ea typeface="Times New Roman" panose="02020603050405020304" pitchFamily="18" charset="0"/>
              </a:rPr>
              <a:t>. </a:t>
            </a:r>
          </a:p>
          <a:p>
            <a:pPr marL="482600" algn="just"/>
            <a:endParaRPr lang="es-CL" sz="1200" dirty="0">
              <a:effectLst/>
              <a:latin typeface="Times New Roman" panose="02020603050405020304" pitchFamily="18" charset="0"/>
              <a:ea typeface="Times New Roman" panose="02020603050405020304" pitchFamily="18" charset="0"/>
            </a:endParaRPr>
          </a:p>
          <a:p>
            <a:pPr marL="342900" lvl="0" indent="-342900">
              <a:buSzPts val="1000"/>
              <a:buFont typeface="Symbol" pitchFamily="2" charset="2"/>
              <a:buChar char=""/>
              <a:tabLst>
                <a:tab pos="457200" algn="l"/>
              </a:tabLst>
            </a:pPr>
            <a:r>
              <a:rPr lang="es-CL" sz="1200" b="1" dirty="0">
                <a:effectLst/>
                <a:latin typeface="Courier" pitchFamily="2" charset="0"/>
                <a:ea typeface="Times New Roman" panose="02020603050405020304" pitchFamily="18" charset="0"/>
              </a:rPr>
              <a:t>Prioridad de abastecimiento: </a:t>
            </a:r>
            <a:r>
              <a:rPr lang="es-CL" sz="1200" b="0" dirty="0">
                <a:effectLst/>
                <a:latin typeface="Courier" pitchFamily="2" charset="0"/>
                <a:ea typeface="Times New Roman" panose="02020603050405020304" pitchFamily="18" charset="0"/>
              </a:rPr>
              <a:t>Clase V</a:t>
            </a:r>
            <a:r>
              <a:rPr lang="es-CL" sz="1200" b="1" dirty="0">
                <a:effectLst/>
                <a:latin typeface="Courier" pitchFamily="2" charset="0"/>
                <a:ea typeface="Times New Roman" panose="02020603050405020304" pitchFamily="18" charset="0"/>
              </a:rPr>
              <a:t> , </a:t>
            </a:r>
            <a:r>
              <a:rPr lang="es-CL" sz="1200" b="0" dirty="0">
                <a:effectLst/>
                <a:latin typeface="Courier" pitchFamily="2" charset="0"/>
                <a:ea typeface="Times New Roman" panose="02020603050405020304" pitchFamily="18" charset="0"/>
              </a:rPr>
              <a:t>Clase VIII</a:t>
            </a:r>
            <a:r>
              <a:rPr lang="es-CL" sz="1200" b="1" dirty="0">
                <a:effectLst/>
                <a:latin typeface="Courier" pitchFamily="2" charset="0"/>
                <a:ea typeface="Times New Roman" panose="02020603050405020304" pitchFamily="18" charset="0"/>
              </a:rPr>
              <a:t> , </a:t>
            </a:r>
            <a:r>
              <a:rPr lang="es-CL" sz="1200" b="0" dirty="0">
                <a:effectLst/>
                <a:latin typeface="Courier" pitchFamily="2" charset="0"/>
                <a:ea typeface="Times New Roman" panose="02020603050405020304" pitchFamily="18" charset="0"/>
              </a:rPr>
              <a:t>Clase I</a:t>
            </a:r>
            <a:r>
              <a:rPr lang="es-CL" sz="1200" b="1" dirty="0">
                <a:effectLst/>
                <a:latin typeface="Courier" pitchFamily="2" charset="0"/>
                <a:ea typeface="Times New Roman" panose="02020603050405020304" pitchFamily="18" charset="0"/>
              </a:rPr>
              <a:t> </a:t>
            </a:r>
            <a:r>
              <a:rPr lang="es-CL" sz="1200" dirty="0">
                <a:effectLst/>
                <a:latin typeface="Courier" pitchFamily="2" charset="0"/>
                <a:ea typeface="Times New Roman" panose="02020603050405020304" pitchFamily="18" charset="0"/>
              </a:rPr>
              <a:t>y</a:t>
            </a:r>
            <a:r>
              <a:rPr lang="es-CL" sz="1200" b="1" dirty="0">
                <a:effectLst/>
                <a:latin typeface="Courier" pitchFamily="2" charset="0"/>
                <a:ea typeface="Times New Roman" panose="02020603050405020304" pitchFamily="18" charset="0"/>
              </a:rPr>
              <a:t> </a:t>
            </a:r>
            <a:r>
              <a:rPr lang="es-CL" sz="1200" b="0" dirty="0">
                <a:effectLst/>
                <a:latin typeface="Courier" pitchFamily="2" charset="0"/>
                <a:ea typeface="Times New Roman" panose="02020603050405020304" pitchFamily="18" charset="0"/>
              </a:rPr>
              <a:t>Clase III</a:t>
            </a:r>
            <a:r>
              <a:rPr lang="es-CL" sz="1200" b="1" dirty="0">
                <a:effectLst/>
                <a:latin typeface="Courier" pitchFamily="2" charset="0"/>
                <a:ea typeface="Times New Roman" panose="02020603050405020304" pitchFamily="18" charset="0"/>
              </a:rPr>
              <a:t>.</a:t>
            </a:r>
          </a:p>
          <a:p>
            <a:pPr marL="342900" lvl="0" indent="-342900">
              <a:buSzPts val="1000"/>
              <a:buFont typeface="Symbol" pitchFamily="2" charset="2"/>
              <a:buChar char=""/>
              <a:tabLst>
                <a:tab pos="457200" algn="l"/>
              </a:tabLst>
            </a:pPr>
            <a:endParaRPr lang="es-CL" sz="1200" dirty="0">
              <a:effectLst/>
              <a:latin typeface="Times New Roman" panose="02020603050405020304" pitchFamily="18" charset="0"/>
              <a:ea typeface="Times New Roman" panose="02020603050405020304" pitchFamily="18" charset="0"/>
            </a:endParaRPr>
          </a:p>
          <a:p>
            <a:pPr marL="342900" lvl="0" indent="-342900">
              <a:buSzPts val="1000"/>
              <a:buFont typeface="Symbol" pitchFamily="2" charset="2"/>
              <a:buChar char=""/>
              <a:tabLst>
                <a:tab pos="457200" algn="l"/>
              </a:tabLst>
            </a:pPr>
            <a:r>
              <a:rPr lang="es-CL" sz="1200" b="1" dirty="0">
                <a:effectLst/>
                <a:latin typeface="Courier" pitchFamily="2" charset="0"/>
                <a:ea typeface="Times New Roman" panose="02020603050405020304" pitchFamily="18" charset="0"/>
              </a:rPr>
              <a:t>Prioridad de apoyo: </a:t>
            </a:r>
            <a:r>
              <a:rPr lang="es-CL" sz="1200" dirty="0">
                <a:effectLst/>
                <a:latin typeface="Courier" pitchFamily="2" charset="0"/>
                <a:ea typeface="Times New Roman" panose="02020603050405020304" pitchFamily="18" charset="0"/>
              </a:rPr>
              <a:t>213 ,211.</a:t>
            </a:r>
          </a:p>
          <a:p>
            <a:pPr marL="342900" lvl="0" indent="-342900">
              <a:buSzPts val="1000"/>
              <a:buFont typeface="Symbol" pitchFamily="2" charset="2"/>
              <a:buChar char=""/>
              <a:tabLst>
                <a:tab pos="457200" algn="l"/>
              </a:tabLst>
            </a:pPr>
            <a:endParaRPr lang="es-CL" sz="1200" dirty="0">
              <a:effectLst/>
              <a:latin typeface="Courier" pitchFamily="2" charset="0"/>
              <a:ea typeface="Times New Roman" panose="02020603050405020304" pitchFamily="18" charset="0"/>
            </a:endParaRPr>
          </a:p>
          <a:p>
            <a:pPr marL="342900" lvl="0" indent="-342900">
              <a:buSzPts val="1000"/>
              <a:buFont typeface="Symbol" pitchFamily="2" charset="2"/>
              <a:buChar char=""/>
              <a:tabLst>
                <a:tab pos="457200" algn="l"/>
              </a:tabLst>
            </a:pPr>
            <a:r>
              <a:rPr lang="es-CL" sz="1200" b="1" dirty="0">
                <a:latin typeface="Courier" pitchFamily="2" charset="0"/>
                <a:ea typeface="Times New Roman" panose="02020603050405020304" pitchFamily="18" charset="0"/>
              </a:rPr>
              <a:t>Mantenimiento:</a:t>
            </a:r>
          </a:p>
          <a:p>
            <a:pPr marL="800100" lvl="1" indent="-342900">
              <a:buSzPts val="1000"/>
              <a:buFont typeface="Symbol" pitchFamily="2" charset="2"/>
              <a:buChar char=""/>
              <a:tabLst>
                <a:tab pos="457200" algn="l"/>
              </a:tabLst>
            </a:pPr>
            <a:r>
              <a:rPr lang="es-CL" sz="1200" dirty="0">
                <a:latin typeface="Courier" pitchFamily="2" charset="0"/>
              </a:rPr>
              <a:t>Primer nivel: Usuario.</a:t>
            </a:r>
          </a:p>
          <a:p>
            <a:pPr marL="800100" lvl="1" indent="-342900">
              <a:buSzPts val="1000"/>
              <a:buFont typeface="Symbol" pitchFamily="2" charset="2"/>
              <a:buChar char=""/>
              <a:tabLst>
                <a:tab pos="457200" algn="l"/>
              </a:tabLst>
            </a:pPr>
            <a:r>
              <a:rPr lang="es-CL" sz="1200" dirty="0">
                <a:latin typeface="Courier" pitchFamily="2" charset="0"/>
              </a:rPr>
              <a:t>Segundo nivel: CCSA.</a:t>
            </a:r>
          </a:p>
          <a:p>
            <a:pPr lvl="1">
              <a:buSzPts val="1000"/>
              <a:tabLst>
                <a:tab pos="457200" algn="l"/>
              </a:tabLst>
            </a:pPr>
            <a:endParaRPr lang="es-CL" sz="1200" u="sng" dirty="0">
              <a:effectLst/>
              <a:latin typeface="Courier" pitchFamily="2" charset="0"/>
              <a:ea typeface="Times New Roman" panose="02020603050405020304" pitchFamily="18" charset="0"/>
            </a:endParaRPr>
          </a:p>
          <a:p>
            <a:pPr marL="342900" lvl="0" indent="-342900">
              <a:buSzPts val="1000"/>
              <a:buFont typeface="Symbol" pitchFamily="2" charset="2"/>
              <a:buChar char=""/>
              <a:tabLst>
                <a:tab pos="457200" algn="l"/>
              </a:tabLst>
            </a:pPr>
            <a:r>
              <a:rPr lang="es-CL" sz="1200" b="1" dirty="0">
                <a:effectLst/>
                <a:latin typeface="Courier" pitchFamily="2" charset="0"/>
                <a:ea typeface="Times New Roman" panose="02020603050405020304" pitchFamily="18" charset="0"/>
              </a:rPr>
              <a:t>Sanidad: </a:t>
            </a:r>
          </a:p>
          <a:p>
            <a:pPr marL="800100" lvl="1" indent="-342900">
              <a:buSzPts val="1000"/>
              <a:buFont typeface="Symbol" pitchFamily="2" charset="2"/>
              <a:buChar char=""/>
              <a:tabLst>
                <a:tab pos="457200" algn="l"/>
              </a:tabLst>
            </a:pPr>
            <a:r>
              <a:rPr lang="es-CL" sz="1200" dirty="0">
                <a:latin typeface="Courier" pitchFamily="2" charset="0"/>
              </a:rPr>
              <a:t>Primer nivel: Enfermero.</a:t>
            </a:r>
          </a:p>
          <a:p>
            <a:pPr marL="800100" lvl="1" indent="-342900">
              <a:buSzPts val="1000"/>
              <a:buFont typeface="Symbol" pitchFamily="2" charset="2"/>
              <a:buChar char=""/>
              <a:tabLst>
                <a:tab pos="457200" algn="l"/>
              </a:tabLst>
            </a:pPr>
            <a:r>
              <a:rPr lang="es-CL" sz="1200" dirty="0">
                <a:latin typeface="Courier" pitchFamily="2" charset="0"/>
              </a:rPr>
              <a:t>Segundo nivel: PMA.</a:t>
            </a:r>
          </a:p>
          <a:p>
            <a:pPr marL="800100" lvl="1" indent="-342900">
              <a:buSzPts val="1000"/>
              <a:buFont typeface="Symbol" pitchFamily="2" charset="2"/>
              <a:buChar char=""/>
              <a:tabLst>
                <a:tab pos="457200" algn="l"/>
              </a:tabLst>
            </a:pPr>
            <a:r>
              <a:rPr lang="es-CL" sz="1200" dirty="0">
                <a:latin typeface="Courier" pitchFamily="2" charset="0"/>
              </a:rPr>
              <a:t>Tercer nivel: LSDH Aldea.</a:t>
            </a:r>
            <a:endParaRPr lang="es-CL" sz="1000" dirty="0"/>
          </a:p>
          <a:p>
            <a:pPr lvl="0" algn="just">
              <a:lnSpc>
                <a:spcPct val="115000"/>
              </a:lnSpc>
              <a:spcBef>
                <a:spcPts val="100"/>
              </a:spcBef>
              <a:buClr>
                <a:schemeClr val="dk1"/>
              </a:buClr>
              <a:buSzPts val="1100"/>
            </a:pPr>
            <a:endParaRPr lang="es-ES_tradnl" sz="1000" b="0" i="0" u="none" strike="noStrike" cap="none" dirty="0">
              <a:solidFill>
                <a:srgbClr val="000000"/>
              </a:solidFill>
              <a:latin typeface="Arial"/>
              <a:ea typeface="Arial"/>
              <a:cs typeface="Arial"/>
              <a:sym typeface="Arial"/>
            </a:endParaRPr>
          </a:p>
          <a:p>
            <a:pPr lvl="0" algn="just">
              <a:lnSpc>
                <a:spcPct val="115000"/>
              </a:lnSpc>
              <a:spcBef>
                <a:spcPts val="100"/>
              </a:spcBef>
              <a:buClr>
                <a:schemeClr val="dk1"/>
              </a:buClr>
              <a:buSzPts val="1100"/>
            </a:pPr>
            <a:endParaRPr lang="es-ES_tradnl" sz="1000" b="0" i="0" u="none" strike="noStrike" cap="none" dirty="0">
              <a:solidFill>
                <a:srgbClr val="000000"/>
              </a:solidFill>
              <a:latin typeface="Arial"/>
              <a:ea typeface="Arial"/>
              <a:cs typeface="Arial"/>
              <a:sym typeface="Arial"/>
            </a:endParaRPr>
          </a:p>
          <a:p>
            <a:pPr marL="0" marR="0" lvl="0" indent="0" algn="l" rtl="0">
              <a:lnSpc>
                <a:spcPct val="115000"/>
              </a:lnSpc>
              <a:spcBef>
                <a:spcPts val="100"/>
              </a:spcBef>
              <a:spcAft>
                <a:spcPts val="0"/>
              </a:spcAft>
              <a:buClr>
                <a:schemeClr val="dk1"/>
              </a:buClr>
              <a:buSzPts val="1100"/>
              <a:buFont typeface="Arial"/>
              <a:buNone/>
            </a:pPr>
            <a:endParaRPr lang="es-ES_tradnl" sz="1000" b="0" i="0" u="none" strike="noStrike" cap="none" dirty="0">
              <a:solidFill>
                <a:schemeClr val="dk1"/>
              </a:solidFill>
              <a:latin typeface="Arial"/>
              <a:ea typeface="Arial"/>
              <a:cs typeface="Arial"/>
              <a:sym typeface="Arial"/>
            </a:endParaRPr>
          </a:p>
        </p:txBody>
      </p:sp>
      <p:sp>
        <p:nvSpPr>
          <p:cNvPr id="9" name="Google Shape;451;gf97e7bb1e4_0_45">
            <a:extLst>
              <a:ext uri="{FF2B5EF4-FFF2-40B4-BE49-F238E27FC236}">
                <a16:creationId xmlns:a16="http://schemas.microsoft.com/office/drawing/2014/main" id="{1264CBEF-6BE4-2832-BC45-94489F423465}"/>
              </a:ext>
            </a:extLst>
          </p:cNvPr>
          <p:cNvSpPr txBox="1"/>
          <p:nvPr/>
        </p:nvSpPr>
        <p:spPr>
          <a:xfrm>
            <a:off x="208672" y="5406646"/>
            <a:ext cx="5406704" cy="815461"/>
          </a:xfrm>
          <a:prstGeom prst="rect">
            <a:avLst/>
          </a:prstGeom>
          <a:noFill/>
          <a:ln w="9525" cap="flat" cmpd="sng">
            <a:solidFill>
              <a:schemeClr val="dk1"/>
            </a:solidFill>
            <a:prstDash val="solid"/>
            <a:round/>
            <a:headEnd type="none" w="sm" len="sm"/>
            <a:tailEnd type="none" w="sm" len="sm"/>
          </a:ln>
        </p:spPr>
        <p:txBody>
          <a:bodyPr spcFirstLastPara="1" wrap="square" lIns="91425" tIns="91425" rIns="91425" bIns="91425" anchor="t" anchorCtr="0">
            <a:noAutofit/>
          </a:bodyPr>
          <a:lstStyle/>
          <a:p>
            <a:pPr marL="0" marR="0" lvl="0" indent="0" algn="l" rtl="0">
              <a:lnSpc>
                <a:spcPct val="115000"/>
              </a:lnSpc>
              <a:spcBef>
                <a:spcPts val="100"/>
              </a:spcBef>
              <a:spcAft>
                <a:spcPts val="0"/>
              </a:spcAft>
              <a:buClr>
                <a:schemeClr val="dk1"/>
              </a:buClr>
              <a:buSzPts val="1100"/>
              <a:buFont typeface="Arial"/>
              <a:buNone/>
            </a:pPr>
            <a:r>
              <a:rPr lang="en-US" sz="900" b="1" i="0" u="none" strike="noStrike" cap="none" dirty="0" err="1">
                <a:solidFill>
                  <a:schemeClr val="dk1"/>
                </a:solidFill>
                <a:latin typeface="Arial"/>
                <a:ea typeface="Arial"/>
                <a:cs typeface="Arial"/>
                <a:sym typeface="Arial"/>
              </a:rPr>
              <a:t>Instalaciones</a:t>
            </a:r>
            <a:r>
              <a:rPr lang="en-US" sz="900" b="1" i="0" u="none" strike="noStrike" cap="none" dirty="0">
                <a:solidFill>
                  <a:schemeClr val="dk1"/>
                </a:solidFill>
                <a:latin typeface="Arial"/>
                <a:ea typeface="Arial"/>
                <a:cs typeface="Arial"/>
                <a:sym typeface="Arial"/>
              </a:rPr>
              <a:t> y </a:t>
            </a:r>
            <a:r>
              <a:rPr lang="en-US" sz="900" b="1" i="0" u="none" strike="noStrike" cap="none" dirty="0" err="1">
                <a:latin typeface="Arial"/>
                <a:ea typeface="Arial"/>
                <a:cs typeface="Arial"/>
                <a:sym typeface="Arial"/>
              </a:rPr>
              <a:t>nodos</a:t>
            </a:r>
            <a:r>
              <a:rPr lang="en-US" sz="900" b="1" i="0" u="none" strike="noStrike" cap="none" dirty="0">
                <a:latin typeface="Arial"/>
                <a:ea typeface="Arial"/>
                <a:cs typeface="Arial"/>
                <a:sym typeface="Arial"/>
              </a:rPr>
              <a:t>: </a:t>
            </a:r>
          </a:p>
          <a:p>
            <a:pPr marL="171450" indent="-171450" algn="just">
              <a:lnSpc>
                <a:spcPct val="115000"/>
              </a:lnSpc>
              <a:spcBef>
                <a:spcPts val="100"/>
              </a:spcBef>
              <a:buClr>
                <a:srgbClr val="FF0000"/>
              </a:buClr>
              <a:buSzPts val="1100"/>
              <a:buFont typeface="Arial" panose="020B0604020202020204" pitchFamily="34" charset="0"/>
              <a:buChar char="•"/>
            </a:pPr>
            <a:r>
              <a:rPr lang="en-US" sz="900" b="1" i="0" u="none" strike="noStrike" cap="none" dirty="0">
                <a:solidFill>
                  <a:srgbClr val="F00000"/>
                </a:solidFill>
                <a:latin typeface="Arial"/>
                <a:ea typeface="Arial"/>
                <a:cs typeface="Arial"/>
                <a:sym typeface="Arial"/>
              </a:rPr>
              <a:t>RRP : </a:t>
            </a:r>
            <a:r>
              <a:rPr lang="en-US" sz="900" i="0" u="none" strike="noStrike" cap="none" dirty="0">
                <a:latin typeface="Arial"/>
                <a:ea typeface="Arial"/>
                <a:cs typeface="Arial"/>
                <a:sym typeface="Arial"/>
              </a:rPr>
              <a:t>01 DOA / 01 DOS / 10 M3/ CASEVAC</a:t>
            </a:r>
            <a:r>
              <a:rPr lang="en-US" sz="900" b="0" i="0" u="none" strike="noStrike" cap="none" dirty="0">
                <a:latin typeface="Arial"/>
                <a:ea typeface="Arial"/>
                <a:cs typeface="Arial"/>
                <a:sym typeface="Arial"/>
              </a:rPr>
              <a:t>.</a:t>
            </a:r>
          </a:p>
          <a:p>
            <a:pPr marL="171450" indent="-171450" algn="just">
              <a:lnSpc>
                <a:spcPct val="115000"/>
              </a:lnSpc>
              <a:spcBef>
                <a:spcPts val="100"/>
              </a:spcBef>
              <a:buClr>
                <a:srgbClr val="FF0000"/>
              </a:buClr>
              <a:buSzPts val="1100"/>
              <a:buFont typeface="Arial" panose="020B0604020202020204" pitchFamily="34" charset="0"/>
              <a:buChar char="•"/>
            </a:pPr>
            <a:r>
              <a:rPr lang="en-US" sz="900" b="1" dirty="0">
                <a:solidFill>
                  <a:srgbClr val="FF0000"/>
                </a:solidFill>
                <a:latin typeface="Arial"/>
                <a:ea typeface="Arial"/>
                <a:cs typeface="Arial"/>
                <a:sym typeface="Arial"/>
              </a:rPr>
              <a:t>CSSA: </a:t>
            </a:r>
            <a:r>
              <a:rPr lang="es-ES_tradnl" sz="900" dirty="0">
                <a:latin typeface="Arial"/>
                <a:ea typeface="Arial"/>
                <a:cs typeface="Arial"/>
                <a:sym typeface="Arial"/>
              </a:rPr>
              <a:t>Instalaciones portuaria </a:t>
            </a:r>
            <a:r>
              <a:rPr lang="en-US" sz="900" dirty="0">
                <a:latin typeface="Arial"/>
                <a:ea typeface="Arial"/>
                <a:cs typeface="Arial"/>
                <a:sym typeface="Arial"/>
              </a:rPr>
              <a:t> Rio Grande</a:t>
            </a:r>
            <a:r>
              <a:rPr lang="en-US" sz="900" b="1" dirty="0">
                <a:latin typeface="Arial"/>
                <a:ea typeface="Arial"/>
                <a:cs typeface="Arial"/>
                <a:sym typeface="Arial"/>
              </a:rPr>
              <a:t>.</a:t>
            </a:r>
          </a:p>
          <a:p>
            <a:pPr marL="171450" indent="-171450" algn="just">
              <a:lnSpc>
                <a:spcPct val="115000"/>
              </a:lnSpc>
              <a:spcBef>
                <a:spcPts val="100"/>
              </a:spcBef>
              <a:buClr>
                <a:srgbClr val="FF0000"/>
              </a:buClr>
              <a:buSzPts val="1100"/>
              <a:buFont typeface="Arial" panose="020B0604020202020204" pitchFamily="34" charset="0"/>
              <a:buChar char="•"/>
            </a:pPr>
            <a:r>
              <a:rPr lang="en-US" sz="900" b="1" dirty="0">
                <a:solidFill>
                  <a:srgbClr val="FF0000"/>
                </a:solidFill>
                <a:latin typeface="Arial"/>
                <a:ea typeface="Arial"/>
                <a:cs typeface="Arial"/>
                <a:sym typeface="Arial"/>
              </a:rPr>
              <a:t>FARP: </a:t>
            </a:r>
            <a:r>
              <a:rPr lang="en-US" sz="900" dirty="0" err="1">
                <a:latin typeface="Arial"/>
                <a:ea typeface="Arial"/>
                <a:cs typeface="Arial"/>
                <a:sym typeface="Arial"/>
              </a:rPr>
              <a:t>Aeropuerto</a:t>
            </a:r>
            <a:r>
              <a:rPr lang="en-US" sz="900" dirty="0">
                <a:latin typeface="Arial"/>
                <a:ea typeface="Arial"/>
                <a:cs typeface="Arial"/>
                <a:sym typeface="Arial"/>
              </a:rPr>
              <a:t> Río </a:t>
            </a:r>
            <a:r>
              <a:rPr lang="en-US" sz="900" dirty="0" err="1">
                <a:latin typeface="Arial"/>
                <a:ea typeface="Arial"/>
                <a:cs typeface="Arial"/>
                <a:sym typeface="Arial"/>
              </a:rPr>
              <a:t>grande</a:t>
            </a:r>
            <a:endParaRPr lang="en-US" sz="900" i="0" u="none" strike="noStrike" cap="none" dirty="0">
              <a:latin typeface="Arial"/>
              <a:ea typeface="Arial"/>
              <a:cs typeface="Arial"/>
              <a:sym typeface="Arial"/>
            </a:endParaRPr>
          </a:p>
          <a:p>
            <a:pPr marL="171450" indent="-171450" algn="just">
              <a:lnSpc>
                <a:spcPct val="115000"/>
              </a:lnSpc>
              <a:spcBef>
                <a:spcPts val="100"/>
              </a:spcBef>
              <a:buClr>
                <a:srgbClr val="FF0000"/>
              </a:buClr>
              <a:buSzPts val="1100"/>
              <a:buFont typeface="Arial" panose="020B0604020202020204" pitchFamily="34" charset="0"/>
              <a:buChar char="•"/>
            </a:pPr>
            <a:endParaRPr lang="en-US" sz="900" dirty="0">
              <a:latin typeface="Arial"/>
              <a:ea typeface="Arial"/>
              <a:cs typeface="Arial"/>
              <a:sym typeface="Arial"/>
            </a:endParaRPr>
          </a:p>
        </p:txBody>
      </p:sp>
      <p:pic>
        <p:nvPicPr>
          <p:cNvPr id="162" name="Imagen 161">
            <a:extLst>
              <a:ext uri="{FF2B5EF4-FFF2-40B4-BE49-F238E27FC236}">
                <a16:creationId xmlns:a16="http://schemas.microsoft.com/office/drawing/2014/main" id="{74296C19-E3A1-F0AD-53EC-62DE47C181A9}"/>
              </a:ext>
            </a:extLst>
          </p:cNvPr>
          <p:cNvPicPr>
            <a:picLocks noChangeAspect="1"/>
          </p:cNvPicPr>
          <p:nvPr/>
        </p:nvPicPr>
        <p:blipFill>
          <a:blip r:embed="rId3"/>
          <a:stretch>
            <a:fillRect/>
          </a:stretch>
        </p:blipFill>
        <p:spPr>
          <a:xfrm>
            <a:off x="5779084" y="1271488"/>
            <a:ext cx="6204244" cy="4290497"/>
          </a:xfrm>
          <a:prstGeom prst="rect">
            <a:avLst/>
          </a:prstGeom>
        </p:spPr>
      </p:pic>
      <p:pic>
        <p:nvPicPr>
          <p:cNvPr id="163" name="Imagen 162">
            <a:extLst>
              <a:ext uri="{FF2B5EF4-FFF2-40B4-BE49-F238E27FC236}">
                <a16:creationId xmlns:a16="http://schemas.microsoft.com/office/drawing/2014/main" id="{46EF6AC7-049D-C9BF-AEF6-1DB7F3D54699}"/>
              </a:ext>
            </a:extLst>
          </p:cNvPr>
          <p:cNvPicPr>
            <a:picLocks noChangeAspect="1"/>
          </p:cNvPicPr>
          <p:nvPr/>
        </p:nvPicPr>
        <p:blipFill>
          <a:blip r:embed="rId4"/>
          <a:stretch>
            <a:fillRect/>
          </a:stretch>
        </p:blipFill>
        <p:spPr>
          <a:xfrm>
            <a:off x="8955466" y="2409564"/>
            <a:ext cx="363089" cy="682166"/>
          </a:xfrm>
          <a:prstGeom prst="rect">
            <a:avLst/>
          </a:prstGeom>
        </p:spPr>
      </p:pic>
      <p:pic>
        <p:nvPicPr>
          <p:cNvPr id="164" name="Imagen 163">
            <a:extLst>
              <a:ext uri="{FF2B5EF4-FFF2-40B4-BE49-F238E27FC236}">
                <a16:creationId xmlns:a16="http://schemas.microsoft.com/office/drawing/2014/main" id="{CD9AA818-A083-F8D4-A487-D52A7AAAF5BC}"/>
              </a:ext>
            </a:extLst>
          </p:cNvPr>
          <p:cNvPicPr>
            <a:picLocks noChangeAspect="1"/>
          </p:cNvPicPr>
          <p:nvPr/>
        </p:nvPicPr>
        <p:blipFill>
          <a:blip r:embed="rId5"/>
          <a:stretch>
            <a:fillRect/>
          </a:stretch>
        </p:blipFill>
        <p:spPr>
          <a:xfrm>
            <a:off x="9942942" y="1468068"/>
            <a:ext cx="255529" cy="503074"/>
          </a:xfrm>
          <a:prstGeom prst="rect">
            <a:avLst/>
          </a:prstGeom>
        </p:spPr>
      </p:pic>
      <p:pic>
        <p:nvPicPr>
          <p:cNvPr id="165" name="Imagen 164">
            <a:extLst>
              <a:ext uri="{FF2B5EF4-FFF2-40B4-BE49-F238E27FC236}">
                <a16:creationId xmlns:a16="http://schemas.microsoft.com/office/drawing/2014/main" id="{D1A6F8D0-425D-E0D0-124A-1C117AA77453}"/>
              </a:ext>
            </a:extLst>
          </p:cNvPr>
          <p:cNvPicPr>
            <a:picLocks noChangeAspect="1"/>
          </p:cNvPicPr>
          <p:nvPr/>
        </p:nvPicPr>
        <p:blipFill>
          <a:blip r:embed="rId6"/>
          <a:stretch>
            <a:fillRect/>
          </a:stretch>
        </p:blipFill>
        <p:spPr>
          <a:xfrm>
            <a:off x="9367866" y="1478029"/>
            <a:ext cx="255529" cy="495087"/>
          </a:xfrm>
          <a:prstGeom prst="rect">
            <a:avLst/>
          </a:prstGeom>
        </p:spPr>
      </p:pic>
      <p:grpSp>
        <p:nvGrpSpPr>
          <p:cNvPr id="166" name="Grupo 165">
            <a:extLst>
              <a:ext uri="{FF2B5EF4-FFF2-40B4-BE49-F238E27FC236}">
                <a16:creationId xmlns:a16="http://schemas.microsoft.com/office/drawing/2014/main" id="{F632DCE5-940B-8FFE-6BD9-D5B6FDDF700C}"/>
              </a:ext>
            </a:extLst>
          </p:cNvPr>
          <p:cNvGrpSpPr/>
          <p:nvPr/>
        </p:nvGrpSpPr>
        <p:grpSpPr>
          <a:xfrm>
            <a:off x="9659246" y="1476055"/>
            <a:ext cx="255530" cy="503074"/>
            <a:chOff x="6978598" y="4214173"/>
            <a:chExt cx="255530" cy="503074"/>
          </a:xfrm>
        </p:grpSpPr>
        <p:grpSp>
          <p:nvGrpSpPr>
            <p:cNvPr id="167" name="Grupo 166">
              <a:extLst>
                <a:ext uri="{FF2B5EF4-FFF2-40B4-BE49-F238E27FC236}">
                  <a16:creationId xmlns:a16="http://schemas.microsoft.com/office/drawing/2014/main" id="{16A3048C-C602-BF93-C78D-C9F912640E6A}"/>
                </a:ext>
              </a:extLst>
            </p:cNvPr>
            <p:cNvGrpSpPr/>
            <p:nvPr/>
          </p:nvGrpSpPr>
          <p:grpSpPr>
            <a:xfrm>
              <a:off x="6978598" y="4214173"/>
              <a:ext cx="255530" cy="503074"/>
              <a:chOff x="7756569" y="5449820"/>
              <a:chExt cx="255530" cy="503074"/>
            </a:xfrm>
          </p:grpSpPr>
          <p:pic>
            <p:nvPicPr>
              <p:cNvPr id="170" name="Imagen 169">
                <a:extLst>
                  <a:ext uri="{FF2B5EF4-FFF2-40B4-BE49-F238E27FC236}">
                    <a16:creationId xmlns:a16="http://schemas.microsoft.com/office/drawing/2014/main" id="{A661C778-48E7-0215-05C3-9930BB9C4AC4}"/>
                  </a:ext>
                </a:extLst>
              </p:cNvPr>
              <p:cNvPicPr>
                <a:picLocks noChangeAspect="1"/>
              </p:cNvPicPr>
              <p:nvPr/>
            </p:nvPicPr>
            <p:blipFill>
              <a:blip r:embed="rId5"/>
              <a:stretch>
                <a:fillRect/>
              </a:stretch>
            </p:blipFill>
            <p:spPr>
              <a:xfrm>
                <a:off x="7756569" y="5449820"/>
                <a:ext cx="255530" cy="503074"/>
              </a:xfrm>
              <a:prstGeom prst="rect">
                <a:avLst/>
              </a:prstGeom>
            </p:spPr>
          </p:pic>
          <p:sp>
            <p:nvSpPr>
              <p:cNvPr id="171" name="CuadroTexto 170">
                <a:extLst>
                  <a:ext uri="{FF2B5EF4-FFF2-40B4-BE49-F238E27FC236}">
                    <a16:creationId xmlns:a16="http://schemas.microsoft.com/office/drawing/2014/main" id="{BBBF1837-D117-A611-209E-4C9541B3C4A4}"/>
                  </a:ext>
                </a:extLst>
              </p:cNvPr>
              <p:cNvSpPr txBox="1"/>
              <p:nvPr/>
            </p:nvSpPr>
            <p:spPr>
              <a:xfrm>
                <a:off x="7812386" y="5491895"/>
                <a:ext cx="143895" cy="249103"/>
              </a:xfrm>
              <a:prstGeom prst="rect">
                <a:avLst/>
              </a:prstGeom>
              <a:solidFill>
                <a:srgbClr val="00B0F0"/>
              </a:solidFill>
            </p:spPr>
            <p:txBody>
              <a:bodyPr wrap="square" rtlCol="0">
                <a:spAutoFit/>
              </a:bodyPr>
              <a:lstStyle/>
              <a:p>
                <a:endParaRPr lang="es-ES_tradnl" dirty="0"/>
              </a:p>
            </p:txBody>
          </p:sp>
        </p:grpSp>
        <p:cxnSp>
          <p:nvCxnSpPr>
            <p:cNvPr id="168" name="Conector recto 167">
              <a:extLst>
                <a:ext uri="{FF2B5EF4-FFF2-40B4-BE49-F238E27FC236}">
                  <a16:creationId xmlns:a16="http://schemas.microsoft.com/office/drawing/2014/main" id="{6436B11B-65B4-2654-EA4E-B45D1B2F8FAD}"/>
                </a:ext>
              </a:extLst>
            </p:cNvPr>
            <p:cNvCxnSpPr>
              <a:cxnSpLocks/>
            </p:cNvCxnSpPr>
            <p:nvPr/>
          </p:nvCxnSpPr>
          <p:spPr>
            <a:xfrm flipH="1">
              <a:off x="7106362" y="4225324"/>
              <a:ext cx="1" cy="291178"/>
            </a:xfrm>
            <a:prstGeom prst="line">
              <a:avLst/>
            </a:prstGeom>
          </p:spPr>
          <p:style>
            <a:lnRef idx="1">
              <a:schemeClr val="dk1"/>
            </a:lnRef>
            <a:fillRef idx="0">
              <a:schemeClr val="dk1"/>
            </a:fillRef>
            <a:effectRef idx="0">
              <a:schemeClr val="dk1"/>
            </a:effectRef>
            <a:fontRef idx="minor">
              <a:schemeClr val="tx1"/>
            </a:fontRef>
          </p:style>
        </p:cxnSp>
        <p:cxnSp>
          <p:nvCxnSpPr>
            <p:cNvPr id="169" name="Conector recto 168">
              <a:extLst>
                <a:ext uri="{FF2B5EF4-FFF2-40B4-BE49-F238E27FC236}">
                  <a16:creationId xmlns:a16="http://schemas.microsoft.com/office/drawing/2014/main" id="{658E179E-59B5-B18B-84A0-7033ADBE19B6}"/>
                </a:ext>
              </a:extLst>
            </p:cNvPr>
            <p:cNvCxnSpPr>
              <a:cxnSpLocks/>
            </p:cNvCxnSpPr>
            <p:nvPr/>
          </p:nvCxnSpPr>
          <p:spPr>
            <a:xfrm flipH="1">
              <a:off x="6979984" y="4367821"/>
              <a:ext cx="248623" cy="0"/>
            </a:xfrm>
            <a:prstGeom prst="line">
              <a:avLst/>
            </a:prstGeom>
          </p:spPr>
          <p:style>
            <a:lnRef idx="1">
              <a:schemeClr val="dk1"/>
            </a:lnRef>
            <a:fillRef idx="0">
              <a:schemeClr val="dk1"/>
            </a:fillRef>
            <a:effectRef idx="0">
              <a:schemeClr val="dk1"/>
            </a:effectRef>
            <a:fontRef idx="minor">
              <a:schemeClr val="tx1"/>
            </a:fontRef>
          </p:style>
        </p:cxnSp>
      </p:grpSp>
      <p:grpSp>
        <p:nvGrpSpPr>
          <p:cNvPr id="172" name="Grupo 171">
            <a:extLst>
              <a:ext uri="{FF2B5EF4-FFF2-40B4-BE49-F238E27FC236}">
                <a16:creationId xmlns:a16="http://schemas.microsoft.com/office/drawing/2014/main" id="{290EFCDF-0973-3F57-3C39-8DC3182B125D}"/>
              </a:ext>
            </a:extLst>
          </p:cNvPr>
          <p:cNvGrpSpPr/>
          <p:nvPr/>
        </p:nvGrpSpPr>
        <p:grpSpPr>
          <a:xfrm>
            <a:off x="10226637" y="1476054"/>
            <a:ext cx="255529" cy="503073"/>
            <a:chOff x="4104131" y="3889516"/>
            <a:chExt cx="269280" cy="623643"/>
          </a:xfrm>
        </p:grpSpPr>
        <p:grpSp>
          <p:nvGrpSpPr>
            <p:cNvPr id="173" name="Grupo 172">
              <a:extLst>
                <a:ext uri="{FF2B5EF4-FFF2-40B4-BE49-F238E27FC236}">
                  <a16:creationId xmlns:a16="http://schemas.microsoft.com/office/drawing/2014/main" id="{C565C20C-9B3F-1122-7C15-31FB93B483E7}"/>
                </a:ext>
              </a:extLst>
            </p:cNvPr>
            <p:cNvGrpSpPr/>
            <p:nvPr/>
          </p:nvGrpSpPr>
          <p:grpSpPr>
            <a:xfrm>
              <a:off x="4104131" y="3889516"/>
              <a:ext cx="269280" cy="623643"/>
              <a:chOff x="7756569" y="5449820"/>
              <a:chExt cx="255530" cy="503074"/>
            </a:xfrm>
          </p:grpSpPr>
          <p:pic>
            <p:nvPicPr>
              <p:cNvPr id="175" name="Imagen 174">
                <a:extLst>
                  <a:ext uri="{FF2B5EF4-FFF2-40B4-BE49-F238E27FC236}">
                    <a16:creationId xmlns:a16="http://schemas.microsoft.com/office/drawing/2014/main" id="{B0D76055-E724-310E-4AE9-456B3CFC9864}"/>
                  </a:ext>
                </a:extLst>
              </p:cNvPr>
              <p:cNvPicPr>
                <a:picLocks noChangeAspect="1"/>
              </p:cNvPicPr>
              <p:nvPr/>
            </p:nvPicPr>
            <p:blipFill>
              <a:blip r:embed="rId5"/>
              <a:stretch>
                <a:fillRect/>
              </a:stretch>
            </p:blipFill>
            <p:spPr>
              <a:xfrm>
                <a:off x="7756569" y="5449820"/>
                <a:ext cx="255530" cy="503074"/>
              </a:xfrm>
              <a:prstGeom prst="rect">
                <a:avLst/>
              </a:prstGeom>
            </p:spPr>
          </p:pic>
          <p:sp>
            <p:nvSpPr>
              <p:cNvPr id="176" name="CuadroTexto 175">
                <a:extLst>
                  <a:ext uri="{FF2B5EF4-FFF2-40B4-BE49-F238E27FC236}">
                    <a16:creationId xmlns:a16="http://schemas.microsoft.com/office/drawing/2014/main" id="{24E4E711-AFF0-ABCD-3B8A-F62B169F8F65}"/>
                  </a:ext>
                </a:extLst>
              </p:cNvPr>
              <p:cNvSpPr txBox="1"/>
              <p:nvPr/>
            </p:nvSpPr>
            <p:spPr>
              <a:xfrm>
                <a:off x="7812386" y="5491895"/>
                <a:ext cx="143895" cy="249103"/>
              </a:xfrm>
              <a:prstGeom prst="rect">
                <a:avLst/>
              </a:prstGeom>
              <a:solidFill>
                <a:srgbClr val="00B0F0"/>
              </a:solidFill>
            </p:spPr>
            <p:txBody>
              <a:bodyPr wrap="square" rtlCol="0">
                <a:spAutoFit/>
              </a:bodyPr>
              <a:lstStyle/>
              <a:p>
                <a:endParaRPr lang="es-ES_tradnl" dirty="0"/>
              </a:p>
            </p:txBody>
          </p:sp>
        </p:grpSp>
        <p:pic>
          <p:nvPicPr>
            <p:cNvPr id="174" name="Imagen 173">
              <a:extLst>
                <a:ext uri="{FF2B5EF4-FFF2-40B4-BE49-F238E27FC236}">
                  <a16:creationId xmlns:a16="http://schemas.microsoft.com/office/drawing/2014/main" id="{463E1D66-94AD-2FEE-9C6B-447699F0FD98}"/>
                </a:ext>
              </a:extLst>
            </p:cNvPr>
            <p:cNvPicPr>
              <a:picLocks noChangeAspect="1"/>
            </p:cNvPicPr>
            <p:nvPr/>
          </p:nvPicPr>
          <p:blipFill>
            <a:blip r:embed="rId7"/>
            <a:stretch>
              <a:fillRect/>
            </a:stretch>
          </p:blipFill>
          <p:spPr>
            <a:xfrm>
              <a:off x="4119998" y="4032827"/>
              <a:ext cx="253413" cy="111430"/>
            </a:xfrm>
            <a:prstGeom prst="rect">
              <a:avLst/>
            </a:prstGeom>
          </p:spPr>
        </p:pic>
      </p:grpSp>
      <p:grpSp>
        <p:nvGrpSpPr>
          <p:cNvPr id="177" name="Group 368">
            <a:extLst>
              <a:ext uri="{FF2B5EF4-FFF2-40B4-BE49-F238E27FC236}">
                <a16:creationId xmlns:a16="http://schemas.microsoft.com/office/drawing/2014/main" id="{1E1626A5-E252-B74A-0E67-D8F0B7C6CD8A}"/>
              </a:ext>
            </a:extLst>
          </p:cNvPr>
          <p:cNvGrpSpPr/>
          <p:nvPr/>
        </p:nvGrpSpPr>
        <p:grpSpPr>
          <a:xfrm rot="1205290">
            <a:off x="8414981" y="3887833"/>
            <a:ext cx="429283" cy="307486"/>
            <a:chOff x="9515367" y="1695982"/>
            <a:chExt cx="429283" cy="307486"/>
          </a:xfrm>
          <a:solidFill>
            <a:srgbClr val="00B0F0"/>
          </a:solidFill>
        </p:grpSpPr>
        <p:grpSp>
          <p:nvGrpSpPr>
            <p:cNvPr id="178" name="Group 1511">
              <a:extLst>
                <a:ext uri="{FF2B5EF4-FFF2-40B4-BE49-F238E27FC236}">
                  <a16:creationId xmlns:a16="http://schemas.microsoft.com/office/drawing/2014/main" id="{65AE0D2A-B7B6-E032-D377-6AC5C88A9EA3}"/>
                </a:ext>
              </a:extLst>
            </p:cNvPr>
            <p:cNvGrpSpPr>
              <a:grpSpLocks/>
            </p:cNvGrpSpPr>
            <p:nvPr/>
          </p:nvGrpSpPr>
          <p:grpSpPr bwMode="auto">
            <a:xfrm>
              <a:off x="9515367" y="1765682"/>
              <a:ext cx="429283" cy="237786"/>
              <a:chOff x="609600" y="3048000"/>
              <a:chExt cx="451043" cy="265916"/>
            </a:xfrm>
            <a:grpFill/>
          </p:grpSpPr>
          <p:sp>
            <p:nvSpPr>
              <p:cNvPr id="181" name="Rectangle 901">
                <a:extLst>
                  <a:ext uri="{FF2B5EF4-FFF2-40B4-BE49-F238E27FC236}">
                    <a16:creationId xmlns:a16="http://schemas.microsoft.com/office/drawing/2014/main" id="{A27A2150-D668-40EF-6BD1-F856669E60C4}"/>
                  </a:ext>
                </a:extLst>
              </p:cNvPr>
              <p:cNvSpPr>
                <a:spLocks noChangeAspect="1" noChangeArrowheads="1"/>
              </p:cNvSpPr>
              <p:nvPr/>
            </p:nvSpPr>
            <p:spPr bwMode="auto">
              <a:xfrm>
                <a:off x="609600" y="3047646"/>
                <a:ext cx="449372" cy="266270"/>
              </a:xfrm>
              <a:prstGeom prst="rect">
                <a:avLst/>
              </a:prstGeom>
              <a:grpFill/>
              <a:ln w="12700">
                <a:solidFill>
                  <a:srgbClr val="000000"/>
                </a:solidFill>
                <a:miter lim="800000"/>
                <a:headEnd/>
                <a:tailEnd/>
              </a:ln>
            </p:spPr>
            <p:txBody>
              <a:bodyPr wrap="none" lIns="0" tIns="0" rIns="0" anchor="ctr">
                <a:spAutoFit/>
              </a:bodyPr>
              <a:lstStyle/>
              <a:p>
                <a:pPr defTabSz="1123340" fontAlgn="auto">
                  <a:spcBef>
                    <a:spcPts val="0"/>
                  </a:spcBef>
                  <a:spcAft>
                    <a:spcPts val="0"/>
                  </a:spcAft>
                  <a:defRPr/>
                </a:pPr>
                <a:endParaRPr lang="en-US" dirty="0">
                  <a:solidFill>
                    <a:srgbClr val="000000"/>
                  </a:solidFill>
                  <a:cs typeface="Arial" pitchFamily="34" charset="0"/>
                </a:endParaRPr>
              </a:p>
            </p:txBody>
          </p:sp>
          <p:grpSp>
            <p:nvGrpSpPr>
              <p:cNvPr id="182" name="Group 1468">
                <a:extLst>
                  <a:ext uri="{FF2B5EF4-FFF2-40B4-BE49-F238E27FC236}">
                    <a16:creationId xmlns:a16="http://schemas.microsoft.com/office/drawing/2014/main" id="{8C70830F-8EBB-291C-54F6-CBD0C4097275}"/>
                  </a:ext>
                </a:extLst>
              </p:cNvPr>
              <p:cNvGrpSpPr>
                <a:grpSpLocks/>
              </p:cNvGrpSpPr>
              <p:nvPr/>
            </p:nvGrpSpPr>
            <p:grpSpPr bwMode="auto">
              <a:xfrm>
                <a:off x="762000" y="3108960"/>
                <a:ext cx="150640" cy="153208"/>
                <a:chOff x="5867400" y="1219200"/>
                <a:chExt cx="150640" cy="153208"/>
              </a:xfrm>
              <a:grpFill/>
            </p:grpSpPr>
            <p:sp>
              <p:nvSpPr>
                <p:cNvPr id="183" name="Oval 744">
                  <a:extLst>
                    <a:ext uri="{FF2B5EF4-FFF2-40B4-BE49-F238E27FC236}">
                      <a16:creationId xmlns:a16="http://schemas.microsoft.com/office/drawing/2014/main" id="{24EC3D6D-A944-9FC9-5785-3D744911D2EE}"/>
                    </a:ext>
                  </a:extLst>
                </p:cNvPr>
                <p:cNvSpPr>
                  <a:spLocks noChangeAspect="1" noChangeArrowheads="1"/>
                </p:cNvSpPr>
                <p:nvPr/>
              </p:nvSpPr>
              <p:spPr bwMode="auto">
                <a:xfrm>
                  <a:off x="5868028" y="1222968"/>
                  <a:ext cx="147502" cy="146301"/>
                </a:xfrm>
                <a:prstGeom prst="ellipse">
                  <a:avLst/>
                </a:prstGeom>
                <a:grpFill/>
                <a:ln w="12700">
                  <a:solidFill>
                    <a:srgbClr val="000000"/>
                  </a:solidFill>
                  <a:round/>
                  <a:headEnd/>
                  <a:tailEnd/>
                </a:ln>
              </p:spPr>
              <p:txBody>
                <a:bodyPr wrap="none" anchor="ctr"/>
                <a:lstStyle/>
                <a:p>
                  <a:pPr>
                    <a:defRPr/>
                  </a:pPr>
                  <a:endParaRPr lang="en-US" altLang="en-US" sz="2200">
                    <a:solidFill>
                      <a:srgbClr val="000000"/>
                    </a:solidFill>
                    <a:latin typeface="Calibri" pitchFamily="34" charset="0"/>
                    <a:cs typeface="Arial" pitchFamily="34" charset="0"/>
                  </a:endParaRPr>
                </a:p>
              </p:txBody>
            </p:sp>
            <p:sp>
              <p:nvSpPr>
                <p:cNvPr id="184" name="Line 745">
                  <a:extLst>
                    <a:ext uri="{FF2B5EF4-FFF2-40B4-BE49-F238E27FC236}">
                      <a16:creationId xmlns:a16="http://schemas.microsoft.com/office/drawing/2014/main" id="{F800945D-D052-5868-4FCD-06A445547CA4}"/>
                    </a:ext>
                  </a:extLst>
                </p:cNvPr>
                <p:cNvSpPr>
                  <a:spLocks noChangeAspect="1" noChangeShapeType="1"/>
                </p:cNvSpPr>
                <p:nvPr/>
              </p:nvSpPr>
              <p:spPr bwMode="auto">
                <a:xfrm>
                  <a:off x="5867400" y="1299572"/>
                  <a:ext cx="150640" cy="0"/>
                </a:xfrm>
                <a:prstGeom prst="line">
                  <a:avLst/>
                </a:prstGeom>
                <a:grpFill/>
                <a:ln w="12700">
                  <a:solidFill>
                    <a:srgbClr val="000000"/>
                  </a:solidFill>
                  <a:round/>
                  <a:headEnd type="none" w="sm" len="sm"/>
                  <a:tailEnd type="none" w="sm" len="sm"/>
                </a:ln>
              </p:spPr>
              <p:txBody>
                <a:bodyPr wrap="none" anchor="ctr"/>
                <a:lstStyle/>
                <a:p>
                  <a:pPr>
                    <a:defRPr/>
                  </a:pPr>
                  <a:endParaRPr lang="en-US">
                    <a:solidFill>
                      <a:srgbClr val="000000"/>
                    </a:solidFill>
                    <a:cs typeface="Arial" pitchFamily="34" charset="0"/>
                  </a:endParaRPr>
                </a:p>
              </p:txBody>
            </p:sp>
            <p:sp>
              <p:nvSpPr>
                <p:cNvPr id="185" name="Line 746">
                  <a:extLst>
                    <a:ext uri="{FF2B5EF4-FFF2-40B4-BE49-F238E27FC236}">
                      <a16:creationId xmlns:a16="http://schemas.microsoft.com/office/drawing/2014/main" id="{24A7C9C0-5D5A-7155-4A09-6D1EAC298ADE}"/>
                    </a:ext>
                  </a:extLst>
                </p:cNvPr>
                <p:cNvSpPr>
                  <a:spLocks noChangeAspect="1" noChangeShapeType="1"/>
                </p:cNvSpPr>
                <p:nvPr/>
              </p:nvSpPr>
              <p:spPr bwMode="auto">
                <a:xfrm flipV="1">
                  <a:off x="5940209" y="1219200"/>
                  <a:ext cx="628" cy="153208"/>
                </a:xfrm>
                <a:prstGeom prst="line">
                  <a:avLst/>
                </a:prstGeom>
                <a:grpFill/>
                <a:ln w="12700">
                  <a:solidFill>
                    <a:srgbClr val="000000"/>
                  </a:solidFill>
                  <a:round/>
                  <a:headEnd type="none" w="sm" len="sm"/>
                  <a:tailEnd type="none" w="sm" len="sm"/>
                </a:ln>
              </p:spPr>
              <p:txBody>
                <a:bodyPr wrap="none" anchor="ctr"/>
                <a:lstStyle/>
                <a:p>
                  <a:pPr>
                    <a:defRPr/>
                  </a:pPr>
                  <a:endParaRPr lang="en-US">
                    <a:solidFill>
                      <a:srgbClr val="000000"/>
                    </a:solidFill>
                    <a:cs typeface="Arial" pitchFamily="34" charset="0"/>
                  </a:endParaRPr>
                </a:p>
              </p:txBody>
            </p:sp>
            <p:sp>
              <p:nvSpPr>
                <p:cNvPr id="186" name="Line 747">
                  <a:extLst>
                    <a:ext uri="{FF2B5EF4-FFF2-40B4-BE49-F238E27FC236}">
                      <a16:creationId xmlns:a16="http://schemas.microsoft.com/office/drawing/2014/main" id="{DAAC9EE5-8538-4716-76AF-E203009A898E}"/>
                    </a:ext>
                  </a:extLst>
                </p:cNvPr>
                <p:cNvSpPr>
                  <a:spLocks noChangeAspect="1" noChangeShapeType="1"/>
                </p:cNvSpPr>
                <p:nvPr/>
              </p:nvSpPr>
              <p:spPr bwMode="auto">
                <a:xfrm flipH="1" flipV="1">
                  <a:off x="5886230" y="1248084"/>
                  <a:ext cx="108586" cy="103604"/>
                </a:xfrm>
                <a:prstGeom prst="line">
                  <a:avLst/>
                </a:prstGeom>
                <a:grpFill/>
                <a:ln w="12700">
                  <a:solidFill>
                    <a:srgbClr val="000000"/>
                  </a:solidFill>
                  <a:round/>
                  <a:headEnd type="none" w="sm" len="sm"/>
                  <a:tailEnd type="none" w="sm" len="sm"/>
                </a:ln>
              </p:spPr>
              <p:txBody>
                <a:bodyPr wrap="none" anchor="ctr"/>
                <a:lstStyle/>
                <a:p>
                  <a:pPr>
                    <a:defRPr/>
                  </a:pPr>
                  <a:endParaRPr lang="en-US">
                    <a:solidFill>
                      <a:srgbClr val="000000"/>
                    </a:solidFill>
                    <a:cs typeface="Arial" pitchFamily="34" charset="0"/>
                  </a:endParaRPr>
                </a:p>
              </p:txBody>
            </p:sp>
            <p:sp>
              <p:nvSpPr>
                <p:cNvPr id="187" name="Line 748">
                  <a:extLst>
                    <a:ext uri="{FF2B5EF4-FFF2-40B4-BE49-F238E27FC236}">
                      <a16:creationId xmlns:a16="http://schemas.microsoft.com/office/drawing/2014/main" id="{A860AF5C-C0D1-AD31-D626-B5649AFD32F0}"/>
                    </a:ext>
                  </a:extLst>
                </p:cNvPr>
                <p:cNvSpPr>
                  <a:spLocks noChangeAspect="1" noChangeShapeType="1"/>
                </p:cNvSpPr>
                <p:nvPr/>
              </p:nvSpPr>
              <p:spPr bwMode="auto">
                <a:xfrm flipV="1">
                  <a:off x="5890624" y="1244944"/>
                  <a:ext cx="107959" cy="103604"/>
                </a:xfrm>
                <a:prstGeom prst="line">
                  <a:avLst/>
                </a:prstGeom>
                <a:grpFill/>
                <a:ln w="12700">
                  <a:solidFill>
                    <a:srgbClr val="000000"/>
                  </a:solidFill>
                  <a:round/>
                  <a:headEnd type="none" w="sm" len="sm"/>
                  <a:tailEnd type="none" w="sm" len="sm"/>
                </a:ln>
              </p:spPr>
              <p:txBody>
                <a:bodyPr wrap="none" anchor="ctr"/>
                <a:lstStyle/>
                <a:p>
                  <a:pPr>
                    <a:defRPr/>
                  </a:pPr>
                  <a:endParaRPr lang="en-US">
                    <a:solidFill>
                      <a:srgbClr val="000000"/>
                    </a:solidFill>
                    <a:cs typeface="Arial" pitchFamily="34" charset="0"/>
                  </a:endParaRPr>
                </a:p>
              </p:txBody>
            </p:sp>
          </p:grpSp>
        </p:grpSp>
        <p:sp>
          <p:nvSpPr>
            <p:cNvPr id="179" name="Oval 522">
              <a:extLst>
                <a:ext uri="{FF2B5EF4-FFF2-40B4-BE49-F238E27FC236}">
                  <a16:creationId xmlns:a16="http://schemas.microsoft.com/office/drawing/2014/main" id="{B515DBA6-6233-5D5C-C801-1384A8ED22C6}"/>
                </a:ext>
              </a:extLst>
            </p:cNvPr>
            <p:cNvSpPr>
              <a:spLocks noChangeArrowheads="1"/>
            </p:cNvSpPr>
            <p:nvPr/>
          </p:nvSpPr>
          <p:spPr bwMode="auto">
            <a:xfrm>
              <a:off x="9663783" y="1697371"/>
              <a:ext cx="26988" cy="26988"/>
            </a:xfrm>
            <a:prstGeom prst="ellipse">
              <a:avLst/>
            </a:prstGeom>
            <a:grpFill/>
            <a:ln w="28575">
              <a:solidFill>
                <a:srgbClr val="000000"/>
              </a:solidFill>
              <a:round/>
              <a:headEnd/>
              <a:tailEnd/>
            </a:ln>
          </p:spPr>
          <p:txBody>
            <a:bodyPr wrap="none" anchor="ctr"/>
            <a:lstStyle/>
            <a:p>
              <a:pPr>
                <a:defRPr/>
              </a:pPr>
              <a:endParaRPr lang="en-US" altLang="en-US" sz="2200">
                <a:solidFill>
                  <a:srgbClr val="000000"/>
                </a:solidFill>
                <a:latin typeface="Calibri" pitchFamily="34" charset="0"/>
                <a:cs typeface="Arial" pitchFamily="34" charset="0"/>
              </a:endParaRPr>
            </a:p>
          </p:txBody>
        </p:sp>
        <p:sp>
          <p:nvSpPr>
            <p:cNvPr id="180" name="Oval 522">
              <a:extLst>
                <a:ext uri="{FF2B5EF4-FFF2-40B4-BE49-F238E27FC236}">
                  <a16:creationId xmlns:a16="http://schemas.microsoft.com/office/drawing/2014/main" id="{6837F72A-A812-5F30-A3BC-E70AB5F0DB32}"/>
                </a:ext>
              </a:extLst>
            </p:cNvPr>
            <p:cNvSpPr>
              <a:spLocks noChangeArrowheads="1"/>
            </p:cNvSpPr>
            <p:nvPr/>
          </p:nvSpPr>
          <p:spPr bwMode="auto">
            <a:xfrm>
              <a:off x="9756840" y="1695982"/>
              <a:ext cx="25400" cy="26988"/>
            </a:xfrm>
            <a:prstGeom prst="ellipse">
              <a:avLst/>
            </a:prstGeom>
            <a:grpFill/>
            <a:ln w="28575">
              <a:solidFill>
                <a:srgbClr val="000000"/>
              </a:solidFill>
              <a:round/>
              <a:headEnd/>
              <a:tailEnd/>
            </a:ln>
          </p:spPr>
          <p:txBody>
            <a:bodyPr wrap="none" anchor="ctr"/>
            <a:lstStyle/>
            <a:p>
              <a:pPr>
                <a:defRPr/>
              </a:pPr>
              <a:endParaRPr lang="en-US" altLang="en-US" sz="2200">
                <a:solidFill>
                  <a:srgbClr val="000000"/>
                </a:solidFill>
                <a:latin typeface="Calibri" pitchFamily="34" charset="0"/>
                <a:cs typeface="Arial" pitchFamily="34" charset="0"/>
              </a:endParaRPr>
            </a:p>
          </p:txBody>
        </p:sp>
      </p:grpSp>
      <p:grpSp>
        <p:nvGrpSpPr>
          <p:cNvPr id="188" name="Group 368">
            <a:extLst>
              <a:ext uri="{FF2B5EF4-FFF2-40B4-BE49-F238E27FC236}">
                <a16:creationId xmlns:a16="http://schemas.microsoft.com/office/drawing/2014/main" id="{93D9900D-5C0C-1E76-F9EB-BFF0B262F159}"/>
              </a:ext>
            </a:extLst>
          </p:cNvPr>
          <p:cNvGrpSpPr/>
          <p:nvPr/>
        </p:nvGrpSpPr>
        <p:grpSpPr>
          <a:xfrm rot="1205290">
            <a:off x="8004162" y="2368795"/>
            <a:ext cx="429283" cy="307486"/>
            <a:chOff x="9515367" y="1695982"/>
            <a:chExt cx="429283" cy="307486"/>
          </a:xfrm>
          <a:solidFill>
            <a:srgbClr val="00B0F0"/>
          </a:solidFill>
        </p:grpSpPr>
        <p:grpSp>
          <p:nvGrpSpPr>
            <p:cNvPr id="189" name="Group 1511">
              <a:extLst>
                <a:ext uri="{FF2B5EF4-FFF2-40B4-BE49-F238E27FC236}">
                  <a16:creationId xmlns:a16="http://schemas.microsoft.com/office/drawing/2014/main" id="{305780FB-B240-018C-C132-811CF627E7C1}"/>
                </a:ext>
              </a:extLst>
            </p:cNvPr>
            <p:cNvGrpSpPr>
              <a:grpSpLocks/>
            </p:cNvGrpSpPr>
            <p:nvPr/>
          </p:nvGrpSpPr>
          <p:grpSpPr bwMode="auto">
            <a:xfrm>
              <a:off x="9515367" y="1765682"/>
              <a:ext cx="429283" cy="237786"/>
              <a:chOff x="609600" y="3048000"/>
              <a:chExt cx="451043" cy="265916"/>
            </a:xfrm>
            <a:grpFill/>
          </p:grpSpPr>
          <p:sp>
            <p:nvSpPr>
              <p:cNvPr id="192" name="Rectangle 901">
                <a:extLst>
                  <a:ext uri="{FF2B5EF4-FFF2-40B4-BE49-F238E27FC236}">
                    <a16:creationId xmlns:a16="http://schemas.microsoft.com/office/drawing/2014/main" id="{451F4EBC-A9F0-4D98-DA68-BFBD3AC979C9}"/>
                  </a:ext>
                </a:extLst>
              </p:cNvPr>
              <p:cNvSpPr>
                <a:spLocks noChangeAspect="1" noChangeArrowheads="1"/>
              </p:cNvSpPr>
              <p:nvPr/>
            </p:nvSpPr>
            <p:spPr bwMode="auto">
              <a:xfrm>
                <a:off x="609600" y="3047646"/>
                <a:ext cx="449372" cy="266270"/>
              </a:xfrm>
              <a:prstGeom prst="rect">
                <a:avLst/>
              </a:prstGeom>
              <a:grpFill/>
              <a:ln w="12700">
                <a:solidFill>
                  <a:srgbClr val="000000"/>
                </a:solidFill>
                <a:miter lim="800000"/>
                <a:headEnd/>
                <a:tailEnd/>
              </a:ln>
            </p:spPr>
            <p:txBody>
              <a:bodyPr wrap="none" lIns="0" tIns="0" rIns="0" anchor="ctr">
                <a:spAutoFit/>
              </a:bodyPr>
              <a:lstStyle/>
              <a:p>
                <a:pPr defTabSz="1123340" fontAlgn="auto">
                  <a:spcBef>
                    <a:spcPts val="0"/>
                  </a:spcBef>
                  <a:spcAft>
                    <a:spcPts val="0"/>
                  </a:spcAft>
                  <a:defRPr/>
                </a:pPr>
                <a:endParaRPr lang="en-US" dirty="0">
                  <a:solidFill>
                    <a:srgbClr val="000000"/>
                  </a:solidFill>
                  <a:cs typeface="Arial" pitchFamily="34" charset="0"/>
                </a:endParaRPr>
              </a:p>
            </p:txBody>
          </p:sp>
          <p:grpSp>
            <p:nvGrpSpPr>
              <p:cNvPr id="193" name="Group 1468">
                <a:extLst>
                  <a:ext uri="{FF2B5EF4-FFF2-40B4-BE49-F238E27FC236}">
                    <a16:creationId xmlns:a16="http://schemas.microsoft.com/office/drawing/2014/main" id="{60F6FAB8-E971-8987-594F-21866F9E20E2}"/>
                  </a:ext>
                </a:extLst>
              </p:cNvPr>
              <p:cNvGrpSpPr>
                <a:grpSpLocks/>
              </p:cNvGrpSpPr>
              <p:nvPr/>
            </p:nvGrpSpPr>
            <p:grpSpPr bwMode="auto">
              <a:xfrm>
                <a:off x="762000" y="3108960"/>
                <a:ext cx="150640" cy="153208"/>
                <a:chOff x="5867400" y="1219200"/>
                <a:chExt cx="150640" cy="153208"/>
              </a:xfrm>
              <a:grpFill/>
            </p:grpSpPr>
            <p:sp>
              <p:nvSpPr>
                <p:cNvPr id="194" name="Oval 744">
                  <a:extLst>
                    <a:ext uri="{FF2B5EF4-FFF2-40B4-BE49-F238E27FC236}">
                      <a16:creationId xmlns:a16="http://schemas.microsoft.com/office/drawing/2014/main" id="{494D4583-ED9A-6DBA-042D-7216D4B6C006}"/>
                    </a:ext>
                  </a:extLst>
                </p:cNvPr>
                <p:cNvSpPr>
                  <a:spLocks noChangeAspect="1" noChangeArrowheads="1"/>
                </p:cNvSpPr>
                <p:nvPr/>
              </p:nvSpPr>
              <p:spPr bwMode="auto">
                <a:xfrm>
                  <a:off x="5868028" y="1222968"/>
                  <a:ext cx="147502" cy="146301"/>
                </a:xfrm>
                <a:prstGeom prst="ellipse">
                  <a:avLst/>
                </a:prstGeom>
                <a:grpFill/>
                <a:ln w="12700">
                  <a:solidFill>
                    <a:srgbClr val="000000"/>
                  </a:solidFill>
                  <a:round/>
                  <a:headEnd/>
                  <a:tailEnd/>
                </a:ln>
              </p:spPr>
              <p:txBody>
                <a:bodyPr wrap="none" anchor="ctr"/>
                <a:lstStyle/>
                <a:p>
                  <a:pPr>
                    <a:defRPr/>
                  </a:pPr>
                  <a:endParaRPr lang="en-US" altLang="en-US" sz="2200">
                    <a:solidFill>
                      <a:srgbClr val="000000"/>
                    </a:solidFill>
                    <a:latin typeface="Calibri" pitchFamily="34" charset="0"/>
                    <a:cs typeface="Arial" pitchFamily="34" charset="0"/>
                  </a:endParaRPr>
                </a:p>
              </p:txBody>
            </p:sp>
            <p:sp>
              <p:nvSpPr>
                <p:cNvPr id="195" name="Line 745">
                  <a:extLst>
                    <a:ext uri="{FF2B5EF4-FFF2-40B4-BE49-F238E27FC236}">
                      <a16:creationId xmlns:a16="http://schemas.microsoft.com/office/drawing/2014/main" id="{4D60B884-0417-2876-15BE-D9377839233B}"/>
                    </a:ext>
                  </a:extLst>
                </p:cNvPr>
                <p:cNvSpPr>
                  <a:spLocks noChangeAspect="1" noChangeShapeType="1"/>
                </p:cNvSpPr>
                <p:nvPr/>
              </p:nvSpPr>
              <p:spPr bwMode="auto">
                <a:xfrm>
                  <a:off x="5867400" y="1299572"/>
                  <a:ext cx="150640" cy="0"/>
                </a:xfrm>
                <a:prstGeom prst="line">
                  <a:avLst/>
                </a:prstGeom>
                <a:grpFill/>
                <a:ln w="12700">
                  <a:solidFill>
                    <a:srgbClr val="000000"/>
                  </a:solidFill>
                  <a:round/>
                  <a:headEnd type="none" w="sm" len="sm"/>
                  <a:tailEnd type="none" w="sm" len="sm"/>
                </a:ln>
              </p:spPr>
              <p:txBody>
                <a:bodyPr wrap="none" anchor="ctr"/>
                <a:lstStyle/>
                <a:p>
                  <a:pPr>
                    <a:defRPr/>
                  </a:pPr>
                  <a:endParaRPr lang="en-US">
                    <a:solidFill>
                      <a:srgbClr val="000000"/>
                    </a:solidFill>
                    <a:cs typeface="Arial" pitchFamily="34" charset="0"/>
                  </a:endParaRPr>
                </a:p>
              </p:txBody>
            </p:sp>
            <p:sp>
              <p:nvSpPr>
                <p:cNvPr id="196" name="Line 746">
                  <a:extLst>
                    <a:ext uri="{FF2B5EF4-FFF2-40B4-BE49-F238E27FC236}">
                      <a16:creationId xmlns:a16="http://schemas.microsoft.com/office/drawing/2014/main" id="{753D761B-89F7-8245-AA92-33C630663AEA}"/>
                    </a:ext>
                  </a:extLst>
                </p:cNvPr>
                <p:cNvSpPr>
                  <a:spLocks noChangeAspect="1" noChangeShapeType="1"/>
                </p:cNvSpPr>
                <p:nvPr/>
              </p:nvSpPr>
              <p:spPr bwMode="auto">
                <a:xfrm flipV="1">
                  <a:off x="5940209" y="1219200"/>
                  <a:ext cx="628" cy="153208"/>
                </a:xfrm>
                <a:prstGeom prst="line">
                  <a:avLst/>
                </a:prstGeom>
                <a:grpFill/>
                <a:ln w="12700">
                  <a:solidFill>
                    <a:srgbClr val="000000"/>
                  </a:solidFill>
                  <a:round/>
                  <a:headEnd type="none" w="sm" len="sm"/>
                  <a:tailEnd type="none" w="sm" len="sm"/>
                </a:ln>
              </p:spPr>
              <p:txBody>
                <a:bodyPr wrap="none" anchor="ctr"/>
                <a:lstStyle/>
                <a:p>
                  <a:pPr>
                    <a:defRPr/>
                  </a:pPr>
                  <a:endParaRPr lang="en-US">
                    <a:solidFill>
                      <a:srgbClr val="000000"/>
                    </a:solidFill>
                    <a:cs typeface="Arial" pitchFamily="34" charset="0"/>
                  </a:endParaRPr>
                </a:p>
              </p:txBody>
            </p:sp>
            <p:sp>
              <p:nvSpPr>
                <p:cNvPr id="197" name="Line 747">
                  <a:extLst>
                    <a:ext uri="{FF2B5EF4-FFF2-40B4-BE49-F238E27FC236}">
                      <a16:creationId xmlns:a16="http://schemas.microsoft.com/office/drawing/2014/main" id="{FE088837-62C3-DDBA-5BAF-57ADEDF26A52}"/>
                    </a:ext>
                  </a:extLst>
                </p:cNvPr>
                <p:cNvSpPr>
                  <a:spLocks noChangeAspect="1" noChangeShapeType="1"/>
                </p:cNvSpPr>
                <p:nvPr/>
              </p:nvSpPr>
              <p:spPr bwMode="auto">
                <a:xfrm flipH="1" flipV="1">
                  <a:off x="5886230" y="1248084"/>
                  <a:ext cx="108586" cy="103604"/>
                </a:xfrm>
                <a:prstGeom prst="line">
                  <a:avLst/>
                </a:prstGeom>
                <a:grpFill/>
                <a:ln w="12700">
                  <a:solidFill>
                    <a:srgbClr val="000000"/>
                  </a:solidFill>
                  <a:round/>
                  <a:headEnd type="none" w="sm" len="sm"/>
                  <a:tailEnd type="none" w="sm" len="sm"/>
                </a:ln>
              </p:spPr>
              <p:txBody>
                <a:bodyPr wrap="none" anchor="ctr"/>
                <a:lstStyle/>
                <a:p>
                  <a:pPr>
                    <a:defRPr/>
                  </a:pPr>
                  <a:endParaRPr lang="en-US">
                    <a:solidFill>
                      <a:srgbClr val="000000"/>
                    </a:solidFill>
                    <a:cs typeface="Arial" pitchFamily="34" charset="0"/>
                  </a:endParaRPr>
                </a:p>
              </p:txBody>
            </p:sp>
            <p:sp>
              <p:nvSpPr>
                <p:cNvPr id="198" name="Line 748">
                  <a:extLst>
                    <a:ext uri="{FF2B5EF4-FFF2-40B4-BE49-F238E27FC236}">
                      <a16:creationId xmlns:a16="http://schemas.microsoft.com/office/drawing/2014/main" id="{EFBF6082-8078-8F0F-FC73-4E61837C9A14}"/>
                    </a:ext>
                  </a:extLst>
                </p:cNvPr>
                <p:cNvSpPr>
                  <a:spLocks noChangeAspect="1" noChangeShapeType="1"/>
                </p:cNvSpPr>
                <p:nvPr/>
              </p:nvSpPr>
              <p:spPr bwMode="auto">
                <a:xfrm flipV="1">
                  <a:off x="5890624" y="1244944"/>
                  <a:ext cx="107959" cy="103604"/>
                </a:xfrm>
                <a:prstGeom prst="line">
                  <a:avLst/>
                </a:prstGeom>
                <a:grpFill/>
                <a:ln w="12700">
                  <a:solidFill>
                    <a:srgbClr val="000000"/>
                  </a:solidFill>
                  <a:round/>
                  <a:headEnd type="none" w="sm" len="sm"/>
                  <a:tailEnd type="none" w="sm" len="sm"/>
                </a:ln>
              </p:spPr>
              <p:txBody>
                <a:bodyPr wrap="none" anchor="ctr"/>
                <a:lstStyle/>
                <a:p>
                  <a:pPr>
                    <a:defRPr/>
                  </a:pPr>
                  <a:endParaRPr lang="en-US">
                    <a:solidFill>
                      <a:srgbClr val="000000"/>
                    </a:solidFill>
                    <a:cs typeface="Arial" pitchFamily="34" charset="0"/>
                  </a:endParaRPr>
                </a:p>
              </p:txBody>
            </p:sp>
          </p:grpSp>
        </p:grpSp>
        <p:sp>
          <p:nvSpPr>
            <p:cNvPr id="190" name="Oval 522">
              <a:extLst>
                <a:ext uri="{FF2B5EF4-FFF2-40B4-BE49-F238E27FC236}">
                  <a16:creationId xmlns:a16="http://schemas.microsoft.com/office/drawing/2014/main" id="{13F62C9E-D62A-CD04-7A3D-EDC74DAD3D4E}"/>
                </a:ext>
              </a:extLst>
            </p:cNvPr>
            <p:cNvSpPr>
              <a:spLocks noChangeArrowheads="1"/>
            </p:cNvSpPr>
            <p:nvPr/>
          </p:nvSpPr>
          <p:spPr bwMode="auto">
            <a:xfrm>
              <a:off x="9663783" y="1697371"/>
              <a:ext cx="26988" cy="26988"/>
            </a:xfrm>
            <a:prstGeom prst="ellipse">
              <a:avLst/>
            </a:prstGeom>
            <a:grpFill/>
            <a:ln w="28575">
              <a:solidFill>
                <a:srgbClr val="000000"/>
              </a:solidFill>
              <a:round/>
              <a:headEnd/>
              <a:tailEnd/>
            </a:ln>
          </p:spPr>
          <p:txBody>
            <a:bodyPr wrap="none" anchor="ctr"/>
            <a:lstStyle/>
            <a:p>
              <a:pPr>
                <a:defRPr/>
              </a:pPr>
              <a:endParaRPr lang="en-US" altLang="en-US" sz="2200">
                <a:solidFill>
                  <a:srgbClr val="000000"/>
                </a:solidFill>
                <a:latin typeface="Calibri" pitchFamily="34" charset="0"/>
                <a:cs typeface="Arial" pitchFamily="34" charset="0"/>
              </a:endParaRPr>
            </a:p>
          </p:txBody>
        </p:sp>
        <p:sp>
          <p:nvSpPr>
            <p:cNvPr id="191" name="Oval 522">
              <a:extLst>
                <a:ext uri="{FF2B5EF4-FFF2-40B4-BE49-F238E27FC236}">
                  <a16:creationId xmlns:a16="http://schemas.microsoft.com/office/drawing/2014/main" id="{A7CFF367-559C-AD6F-33D2-9C04230E490C}"/>
                </a:ext>
              </a:extLst>
            </p:cNvPr>
            <p:cNvSpPr>
              <a:spLocks noChangeArrowheads="1"/>
            </p:cNvSpPr>
            <p:nvPr/>
          </p:nvSpPr>
          <p:spPr bwMode="auto">
            <a:xfrm>
              <a:off x="9756840" y="1695982"/>
              <a:ext cx="25400" cy="26988"/>
            </a:xfrm>
            <a:prstGeom prst="ellipse">
              <a:avLst/>
            </a:prstGeom>
            <a:grpFill/>
            <a:ln w="28575">
              <a:solidFill>
                <a:srgbClr val="000000"/>
              </a:solidFill>
              <a:round/>
              <a:headEnd/>
              <a:tailEnd/>
            </a:ln>
          </p:spPr>
          <p:txBody>
            <a:bodyPr wrap="none" anchor="ctr"/>
            <a:lstStyle/>
            <a:p>
              <a:pPr>
                <a:defRPr/>
              </a:pPr>
              <a:endParaRPr lang="en-US" altLang="en-US" sz="2200">
                <a:solidFill>
                  <a:srgbClr val="000000"/>
                </a:solidFill>
                <a:latin typeface="Calibri" pitchFamily="34" charset="0"/>
                <a:cs typeface="Arial" pitchFamily="34" charset="0"/>
              </a:endParaRPr>
            </a:p>
          </p:txBody>
        </p:sp>
      </p:grpSp>
      <p:sp>
        <p:nvSpPr>
          <p:cNvPr id="199" name="Elipse 198">
            <a:extLst>
              <a:ext uri="{FF2B5EF4-FFF2-40B4-BE49-F238E27FC236}">
                <a16:creationId xmlns:a16="http://schemas.microsoft.com/office/drawing/2014/main" id="{772C011F-6354-D513-6060-AC66F3A968D7}"/>
              </a:ext>
            </a:extLst>
          </p:cNvPr>
          <p:cNvSpPr/>
          <p:nvPr/>
        </p:nvSpPr>
        <p:spPr>
          <a:xfrm>
            <a:off x="9680901" y="2750647"/>
            <a:ext cx="625642" cy="483987"/>
          </a:xfrm>
          <a:prstGeom prst="ellipse">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700" b="1" dirty="0">
                <a:solidFill>
                  <a:schemeClr val="tx1"/>
                </a:solidFill>
                <a:latin typeface="Arial" panose="020B0604020202020204" pitchFamily="34" charset="0"/>
                <a:cs typeface="Arial" panose="020B0604020202020204" pitchFamily="34" charset="0"/>
              </a:rPr>
              <a:t>CCSA</a:t>
            </a:r>
          </a:p>
        </p:txBody>
      </p:sp>
      <p:sp>
        <p:nvSpPr>
          <p:cNvPr id="200" name="Elipse 199">
            <a:extLst>
              <a:ext uri="{FF2B5EF4-FFF2-40B4-BE49-F238E27FC236}">
                <a16:creationId xmlns:a16="http://schemas.microsoft.com/office/drawing/2014/main" id="{5A1EFE49-7FC4-1D08-789B-300DE6DA695B}"/>
              </a:ext>
            </a:extLst>
          </p:cNvPr>
          <p:cNvSpPr/>
          <p:nvPr/>
        </p:nvSpPr>
        <p:spPr>
          <a:xfrm>
            <a:off x="8181612" y="2726573"/>
            <a:ext cx="613906" cy="373032"/>
          </a:xfrm>
          <a:prstGeom prst="ellipse">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_tradnl" sz="700" b="1" dirty="0">
                <a:solidFill>
                  <a:schemeClr val="tx1"/>
                </a:solidFill>
                <a:latin typeface="Arial" panose="020B0604020202020204" pitchFamily="34" charset="0"/>
                <a:cs typeface="Arial" panose="020B0604020202020204" pitchFamily="34" charset="0"/>
              </a:rPr>
              <a:t>FARP</a:t>
            </a:r>
          </a:p>
        </p:txBody>
      </p:sp>
      <p:cxnSp>
        <p:nvCxnSpPr>
          <p:cNvPr id="201" name="Conector recto de flecha 200">
            <a:extLst>
              <a:ext uri="{FF2B5EF4-FFF2-40B4-BE49-F238E27FC236}">
                <a16:creationId xmlns:a16="http://schemas.microsoft.com/office/drawing/2014/main" id="{6185DAA3-25CD-F272-7654-18A95FE6A99A}"/>
              </a:ext>
            </a:extLst>
          </p:cNvPr>
          <p:cNvCxnSpPr/>
          <p:nvPr/>
        </p:nvCxnSpPr>
        <p:spPr>
          <a:xfrm flipH="1">
            <a:off x="9318555" y="1979127"/>
            <a:ext cx="590700" cy="390461"/>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grpSp>
        <p:nvGrpSpPr>
          <p:cNvPr id="202" name="Grupo 201">
            <a:extLst>
              <a:ext uri="{FF2B5EF4-FFF2-40B4-BE49-F238E27FC236}">
                <a16:creationId xmlns:a16="http://schemas.microsoft.com/office/drawing/2014/main" id="{377A7E74-4CC4-CF55-7D77-5244761CD0CE}"/>
              </a:ext>
            </a:extLst>
          </p:cNvPr>
          <p:cNvGrpSpPr/>
          <p:nvPr/>
        </p:nvGrpSpPr>
        <p:grpSpPr>
          <a:xfrm>
            <a:off x="0" y="91098"/>
            <a:ext cx="12192000" cy="996711"/>
            <a:chOff x="0" y="85738"/>
            <a:chExt cx="12192000" cy="996711"/>
          </a:xfrm>
        </p:grpSpPr>
        <p:sp>
          <p:nvSpPr>
            <p:cNvPr id="203" name="TextBox 4">
              <a:extLst>
                <a:ext uri="{FF2B5EF4-FFF2-40B4-BE49-F238E27FC236}">
                  <a16:creationId xmlns:a16="http://schemas.microsoft.com/office/drawing/2014/main" id="{D7B70909-18F1-F167-587E-E8E8848A9DDD}"/>
                </a:ext>
              </a:extLst>
            </p:cNvPr>
            <p:cNvSpPr txBox="1">
              <a:spLocks noChangeArrowheads="1"/>
            </p:cNvSpPr>
            <p:nvPr/>
          </p:nvSpPr>
          <p:spPr bwMode="auto">
            <a:xfrm>
              <a:off x="2355781" y="292112"/>
              <a:ext cx="74804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CONCEPTO LOGISTICO</a:t>
              </a:r>
            </a:p>
          </p:txBody>
        </p:sp>
        <p:pic>
          <p:nvPicPr>
            <p:cNvPr id="204" name="Imagen 203" descr="IMG_4532.JPG">
              <a:extLst>
                <a:ext uri="{FF2B5EF4-FFF2-40B4-BE49-F238E27FC236}">
                  <a16:creationId xmlns:a16="http://schemas.microsoft.com/office/drawing/2014/main" id="{4AE11EFB-F17B-84D7-6DC4-C7B485F5D36E}"/>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205" name="Rectángulo 204">
              <a:extLst>
                <a:ext uri="{FF2B5EF4-FFF2-40B4-BE49-F238E27FC236}">
                  <a16:creationId xmlns:a16="http://schemas.microsoft.com/office/drawing/2014/main" id="{886F13E6-6FE5-D076-0A9F-7650A4A578D2}"/>
                </a:ext>
              </a:extLst>
            </p:cNvPr>
            <p:cNvSpPr/>
            <p:nvPr/>
          </p:nvSpPr>
          <p:spPr>
            <a:xfrm>
              <a:off x="0" y="902536"/>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spTree>
    <p:extLst>
      <p:ext uri="{BB962C8B-B14F-4D97-AF65-F5344CB8AC3E}">
        <p14:creationId xmlns:p14="http://schemas.microsoft.com/office/powerpoint/2010/main" val="32074327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upo 3">
            <a:extLst>
              <a:ext uri="{FF2B5EF4-FFF2-40B4-BE49-F238E27FC236}">
                <a16:creationId xmlns:a16="http://schemas.microsoft.com/office/drawing/2014/main" id="{A434B2DA-664C-9A9E-41E1-7D1AD8364721}"/>
              </a:ext>
            </a:extLst>
          </p:cNvPr>
          <p:cNvGrpSpPr/>
          <p:nvPr/>
        </p:nvGrpSpPr>
        <p:grpSpPr>
          <a:xfrm>
            <a:off x="0" y="85738"/>
            <a:ext cx="12192000" cy="996711"/>
            <a:chOff x="0" y="85738"/>
            <a:chExt cx="12192000" cy="996711"/>
          </a:xfrm>
        </p:grpSpPr>
        <p:sp>
          <p:nvSpPr>
            <p:cNvPr id="5" name="TextBox 4">
              <a:extLst>
                <a:ext uri="{FF2B5EF4-FFF2-40B4-BE49-F238E27FC236}">
                  <a16:creationId xmlns:a16="http://schemas.microsoft.com/office/drawing/2014/main" id="{B0D39D9E-BF18-DC89-FD62-1F0AEB150F0D}"/>
                </a:ext>
              </a:extLst>
            </p:cNvPr>
            <p:cNvSpPr txBox="1">
              <a:spLocks noChangeArrowheads="1"/>
            </p:cNvSpPr>
            <p:nvPr/>
          </p:nvSpPr>
          <p:spPr bwMode="auto">
            <a:xfrm>
              <a:off x="2355781" y="292112"/>
              <a:ext cx="74804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2400" b="1" dirty="0">
                  <a:latin typeface="Arial Black" panose="020B0604020202020204" pitchFamily="34" charset="0"/>
                </a:rPr>
                <a:t>PERSONAL</a:t>
              </a:r>
            </a:p>
          </p:txBody>
        </p:sp>
        <p:pic>
          <p:nvPicPr>
            <p:cNvPr id="6" name="Imagen 5" descr="IMG_4532.JPG">
              <a:extLst>
                <a:ext uri="{FF2B5EF4-FFF2-40B4-BE49-F238E27FC236}">
                  <a16:creationId xmlns:a16="http://schemas.microsoft.com/office/drawing/2014/main" id="{1DCA1F4D-1A9E-37F0-0238-3601BA4510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8" name="Rectángulo 7">
              <a:extLst>
                <a:ext uri="{FF2B5EF4-FFF2-40B4-BE49-F238E27FC236}">
                  <a16:creationId xmlns:a16="http://schemas.microsoft.com/office/drawing/2014/main" id="{5238E867-C5E9-098E-C4F3-42D4BED747FC}"/>
                </a:ext>
              </a:extLst>
            </p:cNvPr>
            <p:cNvSpPr/>
            <p:nvPr/>
          </p:nvSpPr>
          <p:spPr>
            <a:xfrm>
              <a:off x="0" y="902536"/>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graphicFrame>
        <p:nvGraphicFramePr>
          <p:cNvPr id="3" name="Tabla 12">
            <a:extLst>
              <a:ext uri="{FF2B5EF4-FFF2-40B4-BE49-F238E27FC236}">
                <a16:creationId xmlns:a16="http://schemas.microsoft.com/office/drawing/2014/main" id="{54FDA4CE-C8DC-D9B0-AC9B-F07178D48A76}"/>
              </a:ext>
            </a:extLst>
          </p:cNvPr>
          <p:cNvGraphicFramePr>
            <a:graphicFrameLocks noGrp="1"/>
          </p:cNvGraphicFramePr>
          <p:nvPr/>
        </p:nvGraphicFramePr>
        <p:xfrm>
          <a:off x="608623" y="5092294"/>
          <a:ext cx="3494315" cy="863170"/>
        </p:xfrm>
        <a:graphic>
          <a:graphicData uri="http://schemas.openxmlformats.org/drawingml/2006/table">
            <a:tbl>
              <a:tblPr/>
              <a:tblGrid>
                <a:gridCol w="1826893">
                  <a:extLst>
                    <a:ext uri="{9D8B030D-6E8A-4147-A177-3AD203B41FA5}">
                      <a16:colId xmlns:a16="http://schemas.microsoft.com/office/drawing/2014/main" val="20000"/>
                    </a:ext>
                  </a:extLst>
                </a:gridCol>
                <a:gridCol w="1667422">
                  <a:extLst>
                    <a:ext uri="{9D8B030D-6E8A-4147-A177-3AD203B41FA5}">
                      <a16:colId xmlns:a16="http://schemas.microsoft.com/office/drawing/2014/main" val="20001"/>
                    </a:ext>
                  </a:extLst>
                </a:gridCol>
              </a:tblGrid>
              <a:tr h="344894">
                <a:tc gridSpan="2">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altLang="es-CL" sz="1400" b="1" i="0" u="none" strike="noStrike" cap="none" normalizeH="0" baseline="0" dirty="0">
                          <a:ln>
                            <a:noFill/>
                          </a:ln>
                          <a:solidFill>
                            <a:srgbClr val="FFFFFF"/>
                          </a:solidFill>
                          <a:effectLst/>
                          <a:latin typeface="Arial" panose="020B0604020202020204" pitchFamily="34" charset="0"/>
                          <a:cs typeface="Arial" panose="020B0604020202020204" pitchFamily="34" charset="0"/>
                        </a:rPr>
                        <a:t>FORCE LIST</a:t>
                      </a:r>
                      <a:endParaRPr kumimoji="0" lang="es-CL" altLang="es-CL" sz="1400" b="1" i="0" u="none" strike="noStrike" cap="none" normalizeH="0" baseline="0" dirty="0">
                        <a:ln>
                          <a:noFill/>
                        </a:ln>
                        <a:solidFill>
                          <a:srgbClr val="FFFFFF"/>
                        </a:solidFill>
                        <a:effectLst/>
                        <a:latin typeface="Arial" panose="020B0604020202020204" pitchFamily="34" charset="0"/>
                        <a:cs typeface="Arial" panose="020B0604020202020204" pitchFamily="34" charset="0"/>
                      </a:endParaRPr>
                    </a:p>
                  </a:txBody>
                  <a:tcPr marL="91449" marR="91449" marT="45749" marB="4574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tx1"/>
                    </a:solidFill>
                  </a:tcPr>
                </a:tc>
                <a:tc hMerge="1">
                  <a:txBody>
                    <a:bodyPr/>
                    <a:lstStyle/>
                    <a:p>
                      <a:endParaRPr lang="es-CL"/>
                    </a:p>
                  </a:txBody>
                  <a:tcPr/>
                </a:tc>
                <a:extLst>
                  <a:ext uri="{0D108BD9-81ED-4DB2-BD59-A6C34878D82A}">
                    <a16:rowId xmlns:a16="http://schemas.microsoft.com/office/drawing/2014/main" val="10000"/>
                  </a:ext>
                </a:extLst>
              </a:tr>
              <a:tr h="166227">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altLang="es-CL" sz="11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OFICIALES</a:t>
                      </a:r>
                      <a:endParaRPr kumimoji="0" lang="es-CL" altLang="es-CL" sz="1100" b="0" i="0" u="none" strike="noStrike" cap="none" normalizeH="0" baseline="0" dirty="0">
                        <a:ln>
                          <a:noFill/>
                        </a:ln>
                        <a:solidFill>
                          <a:srgbClr val="000000"/>
                        </a:solidFill>
                        <a:effectLst/>
                        <a:latin typeface="Arial" panose="020B0604020202020204" pitchFamily="34" charset="0"/>
                        <a:cs typeface="Arial" panose="020B0604020202020204" pitchFamily="34" charset="0"/>
                      </a:endParaRPr>
                    </a:p>
                  </a:txBody>
                  <a:tcPr marL="91449" marR="91449" marT="45749" marB="4574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CBCB"/>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altLang="es-CL" sz="11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30</a:t>
                      </a:r>
                      <a:endParaRPr kumimoji="0" lang="es-CL" altLang="es-CL" sz="1100" b="0" i="0" u="none" strike="noStrike" cap="none" normalizeH="0" baseline="0" dirty="0">
                        <a:ln>
                          <a:noFill/>
                        </a:ln>
                        <a:solidFill>
                          <a:srgbClr val="000000"/>
                        </a:solidFill>
                        <a:effectLst/>
                        <a:latin typeface="Arial" panose="020B0604020202020204" pitchFamily="34" charset="0"/>
                        <a:cs typeface="Arial" panose="020B0604020202020204" pitchFamily="34" charset="0"/>
                      </a:endParaRPr>
                    </a:p>
                  </a:txBody>
                  <a:tcPr marL="91449" marR="91449" marT="45749" marB="4574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BCBCB"/>
                    </a:solidFill>
                  </a:tcPr>
                </a:tc>
                <a:extLst>
                  <a:ext uri="{0D108BD9-81ED-4DB2-BD59-A6C34878D82A}">
                    <a16:rowId xmlns:a16="http://schemas.microsoft.com/office/drawing/2014/main" val="10001"/>
                  </a:ext>
                </a:extLst>
              </a:tr>
              <a:tr h="224187">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altLang="es-CL" sz="11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GENTE DE MAR</a:t>
                      </a:r>
                      <a:endParaRPr kumimoji="0" lang="es-CL" altLang="es-CL" sz="1100" b="0" i="0" u="none" strike="noStrike" cap="none" normalizeH="0" baseline="0" dirty="0">
                        <a:ln>
                          <a:noFill/>
                        </a:ln>
                        <a:solidFill>
                          <a:srgbClr val="000000"/>
                        </a:solidFill>
                        <a:effectLst/>
                        <a:latin typeface="Arial" panose="020B0604020202020204" pitchFamily="34" charset="0"/>
                        <a:cs typeface="Arial" panose="020B0604020202020204" pitchFamily="34" charset="0"/>
                      </a:endParaRPr>
                    </a:p>
                  </a:txBody>
                  <a:tcPr marL="91449" marR="91449" marT="45749" marB="4574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7E7"/>
                    </a:solid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CL" altLang="es-CL" sz="1100" b="0" i="0" u="none" strike="noStrike" cap="none" normalizeH="0" baseline="0" dirty="0">
                          <a:ln>
                            <a:noFill/>
                          </a:ln>
                          <a:solidFill>
                            <a:srgbClr val="000000"/>
                          </a:solidFill>
                          <a:effectLst/>
                          <a:latin typeface="Arial" panose="020B0604020202020204" pitchFamily="34" charset="0"/>
                          <a:cs typeface="Arial" panose="020B0604020202020204" pitchFamily="34" charset="0"/>
                        </a:rPr>
                        <a:t>379</a:t>
                      </a:r>
                    </a:p>
                  </a:txBody>
                  <a:tcPr marL="91449" marR="91449" marT="45749" marB="45749"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E7E7"/>
                    </a:solidFill>
                  </a:tcPr>
                </a:tc>
                <a:extLst>
                  <a:ext uri="{0D108BD9-81ED-4DB2-BD59-A6C34878D82A}">
                    <a16:rowId xmlns:a16="http://schemas.microsoft.com/office/drawing/2014/main" val="10002"/>
                  </a:ext>
                </a:extLst>
              </a:tr>
            </a:tbl>
          </a:graphicData>
        </a:graphic>
      </p:graphicFrame>
      <p:pic>
        <p:nvPicPr>
          <p:cNvPr id="14" name="Imagen 13">
            <a:extLst>
              <a:ext uri="{FF2B5EF4-FFF2-40B4-BE49-F238E27FC236}">
                <a16:creationId xmlns:a16="http://schemas.microsoft.com/office/drawing/2014/main" id="{18E07C59-B27C-6704-77F1-7F379FA3A975}"/>
              </a:ext>
            </a:extLst>
          </p:cNvPr>
          <p:cNvPicPr>
            <a:picLocks noChangeAspect="1"/>
          </p:cNvPicPr>
          <p:nvPr/>
        </p:nvPicPr>
        <p:blipFill>
          <a:blip r:embed="rId3"/>
          <a:stretch>
            <a:fillRect/>
          </a:stretch>
        </p:blipFill>
        <p:spPr>
          <a:xfrm>
            <a:off x="69082" y="1845038"/>
            <a:ext cx="4969447" cy="3063951"/>
          </a:xfrm>
          <a:prstGeom prst="rect">
            <a:avLst/>
          </a:prstGeom>
        </p:spPr>
      </p:pic>
      <p:graphicFrame>
        <p:nvGraphicFramePr>
          <p:cNvPr id="19" name="Tabla 18">
            <a:extLst>
              <a:ext uri="{FF2B5EF4-FFF2-40B4-BE49-F238E27FC236}">
                <a16:creationId xmlns:a16="http://schemas.microsoft.com/office/drawing/2014/main" id="{D810477F-9885-C624-0015-FB75C278D4AB}"/>
              </a:ext>
            </a:extLst>
          </p:cNvPr>
          <p:cNvGraphicFramePr>
            <a:graphicFrameLocks noGrp="1"/>
          </p:cNvGraphicFramePr>
          <p:nvPr/>
        </p:nvGraphicFramePr>
        <p:xfrm>
          <a:off x="5146764" y="3019973"/>
          <a:ext cx="937930" cy="985408"/>
        </p:xfrm>
        <a:graphic>
          <a:graphicData uri="http://schemas.openxmlformats.org/drawingml/2006/table">
            <a:tbl>
              <a:tblPr firstRow="1" bandRow="1">
                <a:tableStyleId>{5940675A-B579-460E-94D1-54222C63F5DA}</a:tableStyleId>
              </a:tblPr>
              <a:tblGrid>
                <a:gridCol w="492443">
                  <a:extLst>
                    <a:ext uri="{9D8B030D-6E8A-4147-A177-3AD203B41FA5}">
                      <a16:colId xmlns:a16="http://schemas.microsoft.com/office/drawing/2014/main" val="4198434291"/>
                    </a:ext>
                  </a:extLst>
                </a:gridCol>
                <a:gridCol w="445487">
                  <a:extLst>
                    <a:ext uri="{9D8B030D-6E8A-4147-A177-3AD203B41FA5}">
                      <a16:colId xmlns:a16="http://schemas.microsoft.com/office/drawing/2014/main" val="2347364906"/>
                    </a:ext>
                  </a:extLst>
                </a:gridCol>
              </a:tblGrid>
              <a:tr h="246352">
                <a:tc>
                  <a:txBody>
                    <a:bodyPr/>
                    <a:lstStyle/>
                    <a:p>
                      <a:r>
                        <a:rPr lang="es-ES_tradnl" sz="1000" dirty="0" err="1"/>
                        <a:t>Enf</a:t>
                      </a:r>
                      <a:r>
                        <a:rPr lang="es-ES_tradnl" sz="1000" dirty="0"/>
                        <a:t> </a:t>
                      </a:r>
                    </a:p>
                  </a:txBody>
                  <a:tcPr/>
                </a:tc>
                <a:tc>
                  <a:txBody>
                    <a:bodyPr/>
                    <a:lstStyle/>
                    <a:p>
                      <a:r>
                        <a:rPr lang="es-ES_tradnl" sz="1000" dirty="0"/>
                        <a:t>3</a:t>
                      </a:r>
                    </a:p>
                  </a:txBody>
                  <a:tcPr/>
                </a:tc>
                <a:extLst>
                  <a:ext uri="{0D108BD9-81ED-4DB2-BD59-A6C34878D82A}">
                    <a16:rowId xmlns:a16="http://schemas.microsoft.com/office/drawing/2014/main" val="1914038260"/>
                  </a:ext>
                </a:extLst>
              </a:tr>
              <a:tr h="246352">
                <a:tc>
                  <a:txBody>
                    <a:bodyPr/>
                    <a:lstStyle/>
                    <a:p>
                      <a:r>
                        <a:rPr lang="es-ES_tradnl" sz="1000" dirty="0"/>
                        <a:t>COM</a:t>
                      </a:r>
                    </a:p>
                  </a:txBody>
                  <a:tcPr/>
                </a:tc>
                <a:tc>
                  <a:txBody>
                    <a:bodyPr/>
                    <a:lstStyle/>
                    <a:p>
                      <a:r>
                        <a:rPr lang="es-ES_tradnl" sz="1000" dirty="0"/>
                        <a:t>2</a:t>
                      </a:r>
                    </a:p>
                  </a:txBody>
                  <a:tcPr/>
                </a:tc>
                <a:extLst>
                  <a:ext uri="{0D108BD9-81ED-4DB2-BD59-A6C34878D82A}">
                    <a16:rowId xmlns:a16="http://schemas.microsoft.com/office/drawing/2014/main" val="2303785072"/>
                  </a:ext>
                </a:extLst>
              </a:tr>
              <a:tr h="246352">
                <a:tc>
                  <a:txBody>
                    <a:bodyPr/>
                    <a:lstStyle/>
                    <a:p>
                      <a:r>
                        <a:rPr lang="es-ES_tradnl" sz="1000" dirty="0"/>
                        <a:t>M.AR</a:t>
                      </a:r>
                    </a:p>
                  </a:txBody>
                  <a:tcPr/>
                </a:tc>
                <a:tc>
                  <a:txBody>
                    <a:bodyPr/>
                    <a:lstStyle/>
                    <a:p>
                      <a:r>
                        <a:rPr lang="es-ES_tradnl" sz="1000" dirty="0"/>
                        <a:t>1</a:t>
                      </a:r>
                    </a:p>
                  </a:txBody>
                  <a:tcPr/>
                </a:tc>
                <a:extLst>
                  <a:ext uri="{0D108BD9-81ED-4DB2-BD59-A6C34878D82A}">
                    <a16:rowId xmlns:a16="http://schemas.microsoft.com/office/drawing/2014/main" val="3105160044"/>
                  </a:ext>
                </a:extLst>
              </a:tr>
              <a:tr h="246352">
                <a:tc>
                  <a:txBody>
                    <a:bodyPr/>
                    <a:lstStyle/>
                    <a:p>
                      <a:r>
                        <a:rPr lang="es-ES_tradnl" sz="1000" dirty="0"/>
                        <a:t>I.C</a:t>
                      </a:r>
                    </a:p>
                  </a:txBody>
                  <a:tcPr/>
                </a:tc>
                <a:tc>
                  <a:txBody>
                    <a:bodyPr/>
                    <a:lstStyle/>
                    <a:p>
                      <a:r>
                        <a:rPr lang="es-ES_tradnl" sz="1000" dirty="0"/>
                        <a:t>2</a:t>
                      </a:r>
                    </a:p>
                  </a:txBody>
                  <a:tcPr/>
                </a:tc>
                <a:extLst>
                  <a:ext uri="{0D108BD9-81ED-4DB2-BD59-A6C34878D82A}">
                    <a16:rowId xmlns:a16="http://schemas.microsoft.com/office/drawing/2014/main" val="982876989"/>
                  </a:ext>
                </a:extLst>
              </a:tr>
            </a:tbl>
          </a:graphicData>
        </a:graphic>
      </p:graphicFrame>
      <p:graphicFrame>
        <p:nvGraphicFramePr>
          <p:cNvPr id="20" name="Tabla 19">
            <a:extLst>
              <a:ext uri="{FF2B5EF4-FFF2-40B4-BE49-F238E27FC236}">
                <a16:creationId xmlns:a16="http://schemas.microsoft.com/office/drawing/2014/main" id="{C1CBC422-A845-188E-CF16-9F1571F80D21}"/>
              </a:ext>
            </a:extLst>
          </p:cNvPr>
          <p:cNvGraphicFramePr>
            <a:graphicFrameLocks noGrp="1"/>
          </p:cNvGraphicFramePr>
          <p:nvPr/>
        </p:nvGraphicFramePr>
        <p:xfrm>
          <a:off x="6161312" y="3028681"/>
          <a:ext cx="937930" cy="985408"/>
        </p:xfrm>
        <a:graphic>
          <a:graphicData uri="http://schemas.openxmlformats.org/drawingml/2006/table">
            <a:tbl>
              <a:tblPr firstRow="1" bandRow="1">
                <a:tableStyleId>{5940675A-B579-460E-94D1-54222C63F5DA}</a:tableStyleId>
              </a:tblPr>
              <a:tblGrid>
                <a:gridCol w="492443">
                  <a:extLst>
                    <a:ext uri="{9D8B030D-6E8A-4147-A177-3AD203B41FA5}">
                      <a16:colId xmlns:a16="http://schemas.microsoft.com/office/drawing/2014/main" val="4198434291"/>
                    </a:ext>
                  </a:extLst>
                </a:gridCol>
                <a:gridCol w="445487">
                  <a:extLst>
                    <a:ext uri="{9D8B030D-6E8A-4147-A177-3AD203B41FA5}">
                      <a16:colId xmlns:a16="http://schemas.microsoft.com/office/drawing/2014/main" val="2347364906"/>
                    </a:ext>
                  </a:extLst>
                </a:gridCol>
              </a:tblGrid>
              <a:tr h="246352">
                <a:tc>
                  <a:txBody>
                    <a:bodyPr/>
                    <a:lstStyle/>
                    <a:p>
                      <a:r>
                        <a:rPr lang="es-ES_tradnl" sz="1000" dirty="0" err="1"/>
                        <a:t>Enf</a:t>
                      </a:r>
                      <a:r>
                        <a:rPr lang="es-ES_tradnl" sz="1000" dirty="0"/>
                        <a:t> </a:t>
                      </a:r>
                    </a:p>
                  </a:txBody>
                  <a:tcPr/>
                </a:tc>
                <a:tc>
                  <a:txBody>
                    <a:bodyPr/>
                    <a:lstStyle/>
                    <a:p>
                      <a:r>
                        <a:rPr lang="es-ES_tradnl" sz="1000" dirty="0"/>
                        <a:t>3</a:t>
                      </a:r>
                    </a:p>
                  </a:txBody>
                  <a:tcPr/>
                </a:tc>
                <a:extLst>
                  <a:ext uri="{0D108BD9-81ED-4DB2-BD59-A6C34878D82A}">
                    <a16:rowId xmlns:a16="http://schemas.microsoft.com/office/drawing/2014/main" val="1914038260"/>
                  </a:ext>
                </a:extLst>
              </a:tr>
              <a:tr h="246352">
                <a:tc>
                  <a:txBody>
                    <a:bodyPr/>
                    <a:lstStyle/>
                    <a:p>
                      <a:r>
                        <a:rPr lang="es-ES_tradnl" sz="1000" dirty="0"/>
                        <a:t>COM</a:t>
                      </a:r>
                    </a:p>
                  </a:txBody>
                  <a:tcPr/>
                </a:tc>
                <a:tc>
                  <a:txBody>
                    <a:bodyPr/>
                    <a:lstStyle/>
                    <a:p>
                      <a:r>
                        <a:rPr lang="es-ES_tradnl" sz="1000" dirty="0"/>
                        <a:t>2</a:t>
                      </a:r>
                    </a:p>
                  </a:txBody>
                  <a:tcPr/>
                </a:tc>
                <a:extLst>
                  <a:ext uri="{0D108BD9-81ED-4DB2-BD59-A6C34878D82A}">
                    <a16:rowId xmlns:a16="http://schemas.microsoft.com/office/drawing/2014/main" val="2303785072"/>
                  </a:ext>
                </a:extLst>
              </a:tr>
              <a:tr h="246352">
                <a:tc>
                  <a:txBody>
                    <a:bodyPr/>
                    <a:lstStyle/>
                    <a:p>
                      <a:r>
                        <a:rPr lang="es-ES_tradnl" sz="1000" dirty="0"/>
                        <a:t>M.AR</a:t>
                      </a:r>
                    </a:p>
                  </a:txBody>
                  <a:tcPr/>
                </a:tc>
                <a:tc>
                  <a:txBody>
                    <a:bodyPr/>
                    <a:lstStyle/>
                    <a:p>
                      <a:r>
                        <a:rPr lang="es-ES_tradnl" sz="1000" dirty="0"/>
                        <a:t>1</a:t>
                      </a:r>
                    </a:p>
                  </a:txBody>
                  <a:tcPr/>
                </a:tc>
                <a:extLst>
                  <a:ext uri="{0D108BD9-81ED-4DB2-BD59-A6C34878D82A}">
                    <a16:rowId xmlns:a16="http://schemas.microsoft.com/office/drawing/2014/main" val="3105160044"/>
                  </a:ext>
                </a:extLst>
              </a:tr>
              <a:tr h="246352">
                <a:tc>
                  <a:txBody>
                    <a:bodyPr/>
                    <a:lstStyle/>
                    <a:p>
                      <a:r>
                        <a:rPr lang="es-ES_tradnl" sz="1000" dirty="0"/>
                        <a:t>I.C</a:t>
                      </a:r>
                    </a:p>
                  </a:txBody>
                  <a:tcPr/>
                </a:tc>
                <a:tc>
                  <a:txBody>
                    <a:bodyPr/>
                    <a:lstStyle/>
                    <a:p>
                      <a:r>
                        <a:rPr lang="es-ES_tradnl" sz="1000" dirty="0"/>
                        <a:t>2</a:t>
                      </a:r>
                    </a:p>
                  </a:txBody>
                  <a:tcPr/>
                </a:tc>
                <a:extLst>
                  <a:ext uri="{0D108BD9-81ED-4DB2-BD59-A6C34878D82A}">
                    <a16:rowId xmlns:a16="http://schemas.microsoft.com/office/drawing/2014/main" val="982876989"/>
                  </a:ext>
                </a:extLst>
              </a:tr>
            </a:tbl>
          </a:graphicData>
        </a:graphic>
      </p:graphicFrame>
      <p:graphicFrame>
        <p:nvGraphicFramePr>
          <p:cNvPr id="21" name="Tabla 20">
            <a:extLst>
              <a:ext uri="{FF2B5EF4-FFF2-40B4-BE49-F238E27FC236}">
                <a16:creationId xmlns:a16="http://schemas.microsoft.com/office/drawing/2014/main" id="{6B095802-AAF9-BF7F-96A1-B3604E5321B1}"/>
              </a:ext>
            </a:extLst>
          </p:cNvPr>
          <p:cNvGraphicFramePr>
            <a:graphicFrameLocks noGrp="1"/>
          </p:cNvGraphicFramePr>
          <p:nvPr/>
        </p:nvGraphicFramePr>
        <p:xfrm>
          <a:off x="7206343" y="3041744"/>
          <a:ext cx="937930" cy="985408"/>
        </p:xfrm>
        <a:graphic>
          <a:graphicData uri="http://schemas.openxmlformats.org/drawingml/2006/table">
            <a:tbl>
              <a:tblPr firstRow="1" bandRow="1">
                <a:tableStyleId>{5940675A-B579-460E-94D1-54222C63F5DA}</a:tableStyleId>
              </a:tblPr>
              <a:tblGrid>
                <a:gridCol w="492443">
                  <a:extLst>
                    <a:ext uri="{9D8B030D-6E8A-4147-A177-3AD203B41FA5}">
                      <a16:colId xmlns:a16="http://schemas.microsoft.com/office/drawing/2014/main" val="4198434291"/>
                    </a:ext>
                  </a:extLst>
                </a:gridCol>
                <a:gridCol w="445487">
                  <a:extLst>
                    <a:ext uri="{9D8B030D-6E8A-4147-A177-3AD203B41FA5}">
                      <a16:colId xmlns:a16="http://schemas.microsoft.com/office/drawing/2014/main" val="2347364906"/>
                    </a:ext>
                  </a:extLst>
                </a:gridCol>
              </a:tblGrid>
              <a:tr h="246352">
                <a:tc>
                  <a:txBody>
                    <a:bodyPr/>
                    <a:lstStyle/>
                    <a:p>
                      <a:r>
                        <a:rPr lang="es-ES_tradnl" sz="1000" dirty="0" err="1"/>
                        <a:t>Enf</a:t>
                      </a:r>
                      <a:r>
                        <a:rPr lang="es-ES_tradnl" sz="1000" dirty="0"/>
                        <a:t> </a:t>
                      </a:r>
                    </a:p>
                  </a:txBody>
                  <a:tcPr/>
                </a:tc>
                <a:tc>
                  <a:txBody>
                    <a:bodyPr/>
                    <a:lstStyle/>
                    <a:p>
                      <a:r>
                        <a:rPr lang="es-ES_tradnl" sz="1000" dirty="0"/>
                        <a:t>3</a:t>
                      </a:r>
                    </a:p>
                  </a:txBody>
                  <a:tcPr/>
                </a:tc>
                <a:extLst>
                  <a:ext uri="{0D108BD9-81ED-4DB2-BD59-A6C34878D82A}">
                    <a16:rowId xmlns:a16="http://schemas.microsoft.com/office/drawing/2014/main" val="1914038260"/>
                  </a:ext>
                </a:extLst>
              </a:tr>
              <a:tr h="246352">
                <a:tc>
                  <a:txBody>
                    <a:bodyPr/>
                    <a:lstStyle/>
                    <a:p>
                      <a:r>
                        <a:rPr lang="es-ES_tradnl" sz="1000" dirty="0"/>
                        <a:t>COM</a:t>
                      </a:r>
                    </a:p>
                  </a:txBody>
                  <a:tcPr/>
                </a:tc>
                <a:tc>
                  <a:txBody>
                    <a:bodyPr/>
                    <a:lstStyle/>
                    <a:p>
                      <a:r>
                        <a:rPr lang="es-ES_tradnl" sz="1000" dirty="0"/>
                        <a:t>2</a:t>
                      </a:r>
                    </a:p>
                  </a:txBody>
                  <a:tcPr/>
                </a:tc>
                <a:extLst>
                  <a:ext uri="{0D108BD9-81ED-4DB2-BD59-A6C34878D82A}">
                    <a16:rowId xmlns:a16="http://schemas.microsoft.com/office/drawing/2014/main" val="2303785072"/>
                  </a:ext>
                </a:extLst>
              </a:tr>
              <a:tr h="246352">
                <a:tc>
                  <a:txBody>
                    <a:bodyPr/>
                    <a:lstStyle/>
                    <a:p>
                      <a:r>
                        <a:rPr lang="es-ES_tradnl" sz="1000" dirty="0"/>
                        <a:t>M.AR</a:t>
                      </a:r>
                    </a:p>
                  </a:txBody>
                  <a:tcPr/>
                </a:tc>
                <a:tc>
                  <a:txBody>
                    <a:bodyPr/>
                    <a:lstStyle/>
                    <a:p>
                      <a:r>
                        <a:rPr lang="es-ES_tradnl" sz="1000" dirty="0"/>
                        <a:t>1</a:t>
                      </a:r>
                    </a:p>
                  </a:txBody>
                  <a:tcPr/>
                </a:tc>
                <a:extLst>
                  <a:ext uri="{0D108BD9-81ED-4DB2-BD59-A6C34878D82A}">
                    <a16:rowId xmlns:a16="http://schemas.microsoft.com/office/drawing/2014/main" val="3105160044"/>
                  </a:ext>
                </a:extLst>
              </a:tr>
              <a:tr h="246352">
                <a:tc>
                  <a:txBody>
                    <a:bodyPr/>
                    <a:lstStyle/>
                    <a:p>
                      <a:r>
                        <a:rPr lang="es-ES_tradnl" sz="1000" dirty="0"/>
                        <a:t>I.C</a:t>
                      </a:r>
                    </a:p>
                  </a:txBody>
                  <a:tcPr/>
                </a:tc>
                <a:tc>
                  <a:txBody>
                    <a:bodyPr/>
                    <a:lstStyle/>
                    <a:p>
                      <a:r>
                        <a:rPr lang="es-ES_tradnl" sz="1000" dirty="0"/>
                        <a:t>2</a:t>
                      </a:r>
                    </a:p>
                  </a:txBody>
                  <a:tcPr/>
                </a:tc>
                <a:extLst>
                  <a:ext uri="{0D108BD9-81ED-4DB2-BD59-A6C34878D82A}">
                    <a16:rowId xmlns:a16="http://schemas.microsoft.com/office/drawing/2014/main" val="982876989"/>
                  </a:ext>
                </a:extLst>
              </a:tr>
            </a:tbl>
          </a:graphicData>
        </a:graphic>
      </p:graphicFrame>
      <p:graphicFrame>
        <p:nvGraphicFramePr>
          <p:cNvPr id="22" name="Tabla 21">
            <a:extLst>
              <a:ext uri="{FF2B5EF4-FFF2-40B4-BE49-F238E27FC236}">
                <a16:creationId xmlns:a16="http://schemas.microsoft.com/office/drawing/2014/main" id="{48DB066B-80C4-3178-3421-E41BCEBAD245}"/>
              </a:ext>
            </a:extLst>
          </p:cNvPr>
          <p:cNvGraphicFramePr>
            <a:graphicFrameLocks noGrp="1"/>
          </p:cNvGraphicFramePr>
          <p:nvPr/>
        </p:nvGraphicFramePr>
        <p:xfrm>
          <a:off x="8248777" y="3041744"/>
          <a:ext cx="937930" cy="1478112"/>
        </p:xfrm>
        <a:graphic>
          <a:graphicData uri="http://schemas.openxmlformats.org/drawingml/2006/table">
            <a:tbl>
              <a:tblPr firstRow="1" bandRow="1">
                <a:tableStyleId>{5940675A-B579-460E-94D1-54222C63F5DA}</a:tableStyleId>
              </a:tblPr>
              <a:tblGrid>
                <a:gridCol w="492443">
                  <a:extLst>
                    <a:ext uri="{9D8B030D-6E8A-4147-A177-3AD203B41FA5}">
                      <a16:colId xmlns:a16="http://schemas.microsoft.com/office/drawing/2014/main" val="4198434291"/>
                    </a:ext>
                  </a:extLst>
                </a:gridCol>
                <a:gridCol w="445487">
                  <a:extLst>
                    <a:ext uri="{9D8B030D-6E8A-4147-A177-3AD203B41FA5}">
                      <a16:colId xmlns:a16="http://schemas.microsoft.com/office/drawing/2014/main" val="2347364906"/>
                    </a:ext>
                  </a:extLst>
                </a:gridCol>
              </a:tblGrid>
              <a:tr h="246352">
                <a:tc>
                  <a:txBody>
                    <a:bodyPr/>
                    <a:lstStyle/>
                    <a:p>
                      <a:r>
                        <a:rPr lang="es-ES_tradnl" sz="1000" dirty="0" err="1"/>
                        <a:t>Enf</a:t>
                      </a:r>
                      <a:r>
                        <a:rPr lang="es-ES_tradnl" sz="1000" dirty="0"/>
                        <a:t> </a:t>
                      </a:r>
                    </a:p>
                  </a:txBody>
                  <a:tcPr/>
                </a:tc>
                <a:tc>
                  <a:txBody>
                    <a:bodyPr/>
                    <a:lstStyle/>
                    <a:p>
                      <a:r>
                        <a:rPr lang="es-ES_tradnl" sz="1000" dirty="0"/>
                        <a:t>1</a:t>
                      </a:r>
                    </a:p>
                  </a:txBody>
                  <a:tcPr/>
                </a:tc>
                <a:extLst>
                  <a:ext uri="{0D108BD9-81ED-4DB2-BD59-A6C34878D82A}">
                    <a16:rowId xmlns:a16="http://schemas.microsoft.com/office/drawing/2014/main" val="1914038260"/>
                  </a:ext>
                </a:extLst>
              </a:tr>
              <a:tr h="246352">
                <a:tc>
                  <a:txBody>
                    <a:bodyPr/>
                    <a:lstStyle/>
                    <a:p>
                      <a:r>
                        <a:rPr lang="es-ES_tradnl" sz="1000" dirty="0"/>
                        <a:t>COM</a:t>
                      </a:r>
                    </a:p>
                  </a:txBody>
                  <a:tcPr/>
                </a:tc>
                <a:tc>
                  <a:txBody>
                    <a:bodyPr/>
                    <a:lstStyle/>
                    <a:p>
                      <a:r>
                        <a:rPr lang="es-ES_tradnl" sz="1000" dirty="0"/>
                        <a:t>2</a:t>
                      </a:r>
                    </a:p>
                  </a:txBody>
                  <a:tcPr/>
                </a:tc>
                <a:extLst>
                  <a:ext uri="{0D108BD9-81ED-4DB2-BD59-A6C34878D82A}">
                    <a16:rowId xmlns:a16="http://schemas.microsoft.com/office/drawing/2014/main" val="2303785072"/>
                  </a:ext>
                </a:extLst>
              </a:tr>
              <a:tr h="246352">
                <a:tc>
                  <a:txBody>
                    <a:bodyPr/>
                    <a:lstStyle/>
                    <a:p>
                      <a:r>
                        <a:rPr lang="es-ES_tradnl" sz="1000" dirty="0"/>
                        <a:t>M.AR</a:t>
                      </a:r>
                    </a:p>
                  </a:txBody>
                  <a:tcPr/>
                </a:tc>
                <a:tc>
                  <a:txBody>
                    <a:bodyPr/>
                    <a:lstStyle/>
                    <a:p>
                      <a:r>
                        <a:rPr lang="es-ES_tradnl" sz="1000" dirty="0"/>
                        <a:t>1</a:t>
                      </a:r>
                    </a:p>
                  </a:txBody>
                  <a:tcPr/>
                </a:tc>
                <a:extLst>
                  <a:ext uri="{0D108BD9-81ED-4DB2-BD59-A6C34878D82A}">
                    <a16:rowId xmlns:a16="http://schemas.microsoft.com/office/drawing/2014/main" val="3105160044"/>
                  </a:ext>
                </a:extLst>
              </a:tr>
              <a:tr h="246352">
                <a:tc>
                  <a:txBody>
                    <a:bodyPr/>
                    <a:lstStyle/>
                    <a:p>
                      <a:r>
                        <a:rPr lang="es-ES_tradnl" sz="1000" dirty="0"/>
                        <a:t>I.C</a:t>
                      </a:r>
                    </a:p>
                  </a:txBody>
                  <a:tcPr/>
                </a:tc>
                <a:tc>
                  <a:txBody>
                    <a:bodyPr/>
                    <a:lstStyle/>
                    <a:p>
                      <a:r>
                        <a:rPr lang="es-ES_tradnl" sz="1000" dirty="0"/>
                        <a:t>0</a:t>
                      </a:r>
                    </a:p>
                  </a:txBody>
                  <a:tcPr/>
                </a:tc>
                <a:extLst>
                  <a:ext uri="{0D108BD9-81ED-4DB2-BD59-A6C34878D82A}">
                    <a16:rowId xmlns:a16="http://schemas.microsoft.com/office/drawing/2014/main" val="982876989"/>
                  </a:ext>
                </a:extLst>
              </a:tr>
              <a:tr h="246352">
                <a:tc>
                  <a:txBody>
                    <a:bodyPr/>
                    <a:lstStyle/>
                    <a:p>
                      <a:r>
                        <a:rPr lang="es-ES_tradnl" sz="1000" dirty="0"/>
                        <a:t>M.TC</a:t>
                      </a:r>
                    </a:p>
                  </a:txBody>
                  <a:tcPr/>
                </a:tc>
                <a:tc>
                  <a:txBody>
                    <a:bodyPr/>
                    <a:lstStyle/>
                    <a:p>
                      <a:r>
                        <a:rPr lang="es-ES_tradnl" sz="1000" dirty="0"/>
                        <a:t>1</a:t>
                      </a:r>
                    </a:p>
                  </a:txBody>
                  <a:tcPr/>
                </a:tc>
                <a:extLst>
                  <a:ext uri="{0D108BD9-81ED-4DB2-BD59-A6C34878D82A}">
                    <a16:rowId xmlns:a16="http://schemas.microsoft.com/office/drawing/2014/main" val="2898932390"/>
                  </a:ext>
                </a:extLst>
              </a:tr>
              <a:tr h="246352">
                <a:tc>
                  <a:txBody>
                    <a:bodyPr/>
                    <a:lstStyle/>
                    <a:p>
                      <a:r>
                        <a:rPr lang="es-ES_tradnl" sz="1000" dirty="0"/>
                        <a:t>M.G</a:t>
                      </a:r>
                    </a:p>
                  </a:txBody>
                  <a:tcPr/>
                </a:tc>
                <a:tc>
                  <a:txBody>
                    <a:bodyPr/>
                    <a:lstStyle/>
                    <a:p>
                      <a:r>
                        <a:rPr lang="es-ES_tradnl" sz="1000" dirty="0"/>
                        <a:t>1</a:t>
                      </a:r>
                    </a:p>
                  </a:txBody>
                  <a:tcPr/>
                </a:tc>
                <a:extLst>
                  <a:ext uri="{0D108BD9-81ED-4DB2-BD59-A6C34878D82A}">
                    <a16:rowId xmlns:a16="http://schemas.microsoft.com/office/drawing/2014/main" val="4286759877"/>
                  </a:ext>
                </a:extLst>
              </a:tr>
            </a:tbl>
          </a:graphicData>
        </a:graphic>
      </p:graphicFrame>
      <p:graphicFrame>
        <p:nvGraphicFramePr>
          <p:cNvPr id="23" name="Tabla 22">
            <a:extLst>
              <a:ext uri="{FF2B5EF4-FFF2-40B4-BE49-F238E27FC236}">
                <a16:creationId xmlns:a16="http://schemas.microsoft.com/office/drawing/2014/main" id="{F7B51A4A-FB08-3F2D-0E4D-FF968C0B15CB}"/>
              </a:ext>
            </a:extLst>
          </p:cNvPr>
          <p:cNvGraphicFramePr>
            <a:graphicFrameLocks noGrp="1"/>
          </p:cNvGraphicFramePr>
          <p:nvPr/>
        </p:nvGraphicFramePr>
        <p:xfrm>
          <a:off x="9292801" y="3041744"/>
          <a:ext cx="937930" cy="985408"/>
        </p:xfrm>
        <a:graphic>
          <a:graphicData uri="http://schemas.openxmlformats.org/drawingml/2006/table">
            <a:tbl>
              <a:tblPr firstRow="1" bandRow="1">
                <a:tableStyleId>{5940675A-B579-460E-94D1-54222C63F5DA}</a:tableStyleId>
              </a:tblPr>
              <a:tblGrid>
                <a:gridCol w="492443">
                  <a:extLst>
                    <a:ext uri="{9D8B030D-6E8A-4147-A177-3AD203B41FA5}">
                      <a16:colId xmlns:a16="http://schemas.microsoft.com/office/drawing/2014/main" val="4198434291"/>
                    </a:ext>
                  </a:extLst>
                </a:gridCol>
                <a:gridCol w="445487">
                  <a:extLst>
                    <a:ext uri="{9D8B030D-6E8A-4147-A177-3AD203B41FA5}">
                      <a16:colId xmlns:a16="http://schemas.microsoft.com/office/drawing/2014/main" val="2347364906"/>
                    </a:ext>
                  </a:extLst>
                </a:gridCol>
              </a:tblGrid>
              <a:tr h="246352">
                <a:tc>
                  <a:txBody>
                    <a:bodyPr/>
                    <a:lstStyle/>
                    <a:p>
                      <a:r>
                        <a:rPr lang="es-ES_tradnl" sz="1000" dirty="0" err="1"/>
                        <a:t>Enf</a:t>
                      </a:r>
                      <a:r>
                        <a:rPr lang="es-ES_tradnl" sz="1000" dirty="0"/>
                        <a:t> </a:t>
                      </a:r>
                    </a:p>
                  </a:txBody>
                  <a:tcPr/>
                </a:tc>
                <a:tc>
                  <a:txBody>
                    <a:bodyPr/>
                    <a:lstStyle/>
                    <a:p>
                      <a:r>
                        <a:rPr lang="es-ES_tradnl" sz="1000" dirty="0"/>
                        <a:t>1</a:t>
                      </a:r>
                    </a:p>
                  </a:txBody>
                  <a:tcPr/>
                </a:tc>
                <a:extLst>
                  <a:ext uri="{0D108BD9-81ED-4DB2-BD59-A6C34878D82A}">
                    <a16:rowId xmlns:a16="http://schemas.microsoft.com/office/drawing/2014/main" val="1914038260"/>
                  </a:ext>
                </a:extLst>
              </a:tr>
              <a:tr h="246352">
                <a:tc>
                  <a:txBody>
                    <a:bodyPr/>
                    <a:lstStyle/>
                    <a:p>
                      <a:r>
                        <a:rPr lang="es-ES_tradnl" sz="1000" dirty="0"/>
                        <a:t>COM</a:t>
                      </a:r>
                    </a:p>
                  </a:txBody>
                  <a:tcPr/>
                </a:tc>
                <a:tc>
                  <a:txBody>
                    <a:bodyPr/>
                    <a:lstStyle/>
                    <a:p>
                      <a:r>
                        <a:rPr lang="es-ES_tradnl" sz="1000" dirty="0"/>
                        <a:t>1</a:t>
                      </a:r>
                    </a:p>
                  </a:txBody>
                  <a:tcPr/>
                </a:tc>
                <a:extLst>
                  <a:ext uri="{0D108BD9-81ED-4DB2-BD59-A6C34878D82A}">
                    <a16:rowId xmlns:a16="http://schemas.microsoft.com/office/drawing/2014/main" val="2303785072"/>
                  </a:ext>
                </a:extLst>
              </a:tr>
              <a:tr h="246352">
                <a:tc>
                  <a:txBody>
                    <a:bodyPr/>
                    <a:lstStyle/>
                    <a:p>
                      <a:r>
                        <a:rPr lang="es-ES_tradnl" sz="1000" dirty="0"/>
                        <a:t>M.AR</a:t>
                      </a:r>
                    </a:p>
                  </a:txBody>
                  <a:tcPr/>
                </a:tc>
                <a:tc>
                  <a:txBody>
                    <a:bodyPr/>
                    <a:lstStyle/>
                    <a:p>
                      <a:r>
                        <a:rPr lang="es-ES_tradnl" sz="1000" dirty="0"/>
                        <a:t>0</a:t>
                      </a:r>
                    </a:p>
                  </a:txBody>
                  <a:tcPr/>
                </a:tc>
                <a:extLst>
                  <a:ext uri="{0D108BD9-81ED-4DB2-BD59-A6C34878D82A}">
                    <a16:rowId xmlns:a16="http://schemas.microsoft.com/office/drawing/2014/main" val="3105160044"/>
                  </a:ext>
                </a:extLst>
              </a:tr>
              <a:tr h="246352">
                <a:tc>
                  <a:txBody>
                    <a:bodyPr/>
                    <a:lstStyle/>
                    <a:p>
                      <a:r>
                        <a:rPr lang="es-ES_tradnl" sz="1000" dirty="0"/>
                        <a:t>I.C</a:t>
                      </a:r>
                    </a:p>
                  </a:txBody>
                  <a:tcPr/>
                </a:tc>
                <a:tc>
                  <a:txBody>
                    <a:bodyPr/>
                    <a:lstStyle/>
                    <a:p>
                      <a:r>
                        <a:rPr lang="es-ES_tradnl" sz="1000" dirty="0"/>
                        <a:t>15</a:t>
                      </a:r>
                    </a:p>
                  </a:txBody>
                  <a:tcPr/>
                </a:tc>
                <a:extLst>
                  <a:ext uri="{0D108BD9-81ED-4DB2-BD59-A6C34878D82A}">
                    <a16:rowId xmlns:a16="http://schemas.microsoft.com/office/drawing/2014/main" val="982876989"/>
                  </a:ext>
                </a:extLst>
              </a:tr>
            </a:tbl>
          </a:graphicData>
        </a:graphic>
      </p:graphicFrame>
      <p:graphicFrame>
        <p:nvGraphicFramePr>
          <p:cNvPr id="24" name="Diagrama 23">
            <a:extLst>
              <a:ext uri="{FF2B5EF4-FFF2-40B4-BE49-F238E27FC236}">
                <a16:creationId xmlns:a16="http://schemas.microsoft.com/office/drawing/2014/main" id="{00000000-0008-0000-0100-000002000000}"/>
              </a:ext>
            </a:extLst>
          </p:cNvPr>
          <p:cNvGraphicFramePr/>
          <p:nvPr/>
        </p:nvGraphicFramePr>
        <p:xfrm>
          <a:off x="5115147" y="62352"/>
          <a:ext cx="7198060" cy="38788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26" name="Tabla 25">
            <a:extLst>
              <a:ext uri="{FF2B5EF4-FFF2-40B4-BE49-F238E27FC236}">
                <a16:creationId xmlns:a16="http://schemas.microsoft.com/office/drawing/2014/main" id="{F6CF29CF-B9F5-8750-0D8E-7AF1E5597423}"/>
              </a:ext>
            </a:extLst>
          </p:cNvPr>
          <p:cNvGraphicFramePr>
            <a:graphicFrameLocks noGrp="1"/>
          </p:cNvGraphicFramePr>
          <p:nvPr/>
        </p:nvGraphicFramePr>
        <p:xfrm>
          <a:off x="10298093" y="3028681"/>
          <a:ext cx="937930" cy="739056"/>
        </p:xfrm>
        <a:graphic>
          <a:graphicData uri="http://schemas.openxmlformats.org/drawingml/2006/table">
            <a:tbl>
              <a:tblPr firstRow="1" bandRow="1">
                <a:tableStyleId>{5940675A-B579-460E-94D1-54222C63F5DA}</a:tableStyleId>
              </a:tblPr>
              <a:tblGrid>
                <a:gridCol w="492443">
                  <a:extLst>
                    <a:ext uri="{9D8B030D-6E8A-4147-A177-3AD203B41FA5}">
                      <a16:colId xmlns:a16="http://schemas.microsoft.com/office/drawing/2014/main" val="4198434291"/>
                    </a:ext>
                  </a:extLst>
                </a:gridCol>
                <a:gridCol w="445487">
                  <a:extLst>
                    <a:ext uri="{9D8B030D-6E8A-4147-A177-3AD203B41FA5}">
                      <a16:colId xmlns:a16="http://schemas.microsoft.com/office/drawing/2014/main" val="2347364906"/>
                    </a:ext>
                  </a:extLst>
                </a:gridCol>
              </a:tblGrid>
              <a:tr h="246352">
                <a:tc>
                  <a:txBody>
                    <a:bodyPr/>
                    <a:lstStyle/>
                    <a:p>
                      <a:r>
                        <a:rPr lang="es-ES_tradnl" sz="1000" dirty="0" err="1"/>
                        <a:t>Enf</a:t>
                      </a:r>
                      <a:r>
                        <a:rPr lang="es-ES_tradnl" sz="1000" dirty="0"/>
                        <a:t> </a:t>
                      </a:r>
                    </a:p>
                  </a:txBody>
                  <a:tcPr/>
                </a:tc>
                <a:tc>
                  <a:txBody>
                    <a:bodyPr/>
                    <a:lstStyle/>
                    <a:p>
                      <a:r>
                        <a:rPr lang="es-ES_tradnl" sz="1000" dirty="0"/>
                        <a:t>0</a:t>
                      </a:r>
                    </a:p>
                  </a:txBody>
                  <a:tcPr/>
                </a:tc>
                <a:extLst>
                  <a:ext uri="{0D108BD9-81ED-4DB2-BD59-A6C34878D82A}">
                    <a16:rowId xmlns:a16="http://schemas.microsoft.com/office/drawing/2014/main" val="1914038260"/>
                  </a:ext>
                </a:extLst>
              </a:tr>
              <a:tr h="246352">
                <a:tc>
                  <a:txBody>
                    <a:bodyPr/>
                    <a:lstStyle/>
                    <a:p>
                      <a:r>
                        <a:rPr lang="es-ES_tradnl" sz="1000" dirty="0"/>
                        <a:t>COM</a:t>
                      </a:r>
                    </a:p>
                  </a:txBody>
                  <a:tcPr/>
                </a:tc>
                <a:tc>
                  <a:txBody>
                    <a:bodyPr/>
                    <a:lstStyle/>
                    <a:p>
                      <a:r>
                        <a:rPr lang="es-ES_tradnl" sz="1000" dirty="0"/>
                        <a:t>1</a:t>
                      </a:r>
                    </a:p>
                  </a:txBody>
                  <a:tcPr/>
                </a:tc>
                <a:extLst>
                  <a:ext uri="{0D108BD9-81ED-4DB2-BD59-A6C34878D82A}">
                    <a16:rowId xmlns:a16="http://schemas.microsoft.com/office/drawing/2014/main" val="2303785072"/>
                  </a:ext>
                </a:extLst>
              </a:tr>
              <a:tr h="246352">
                <a:tc>
                  <a:txBody>
                    <a:bodyPr/>
                    <a:lstStyle/>
                    <a:p>
                      <a:r>
                        <a:rPr lang="es-ES_tradnl" sz="1000" dirty="0"/>
                        <a:t>M.AR</a:t>
                      </a:r>
                    </a:p>
                  </a:txBody>
                  <a:tcPr/>
                </a:tc>
                <a:tc>
                  <a:txBody>
                    <a:bodyPr/>
                    <a:lstStyle/>
                    <a:p>
                      <a:r>
                        <a:rPr lang="es-ES_tradnl" sz="1000" dirty="0"/>
                        <a:t>1</a:t>
                      </a:r>
                    </a:p>
                  </a:txBody>
                  <a:tcPr/>
                </a:tc>
                <a:extLst>
                  <a:ext uri="{0D108BD9-81ED-4DB2-BD59-A6C34878D82A}">
                    <a16:rowId xmlns:a16="http://schemas.microsoft.com/office/drawing/2014/main" val="3105160044"/>
                  </a:ext>
                </a:extLst>
              </a:tr>
            </a:tbl>
          </a:graphicData>
        </a:graphic>
      </p:graphicFrame>
      <p:graphicFrame>
        <p:nvGraphicFramePr>
          <p:cNvPr id="27" name="Tabla 26">
            <a:extLst>
              <a:ext uri="{FF2B5EF4-FFF2-40B4-BE49-F238E27FC236}">
                <a16:creationId xmlns:a16="http://schemas.microsoft.com/office/drawing/2014/main" id="{164D4833-760E-61DB-1831-D9B70DF484E7}"/>
              </a:ext>
            </a:extLst>
          </p:cNvPr>
          <p:cNvGraphicFramePr>
            <a:graphicFrameLocks noGrp="1"/>
          </p:cNvGraphicFramePr>
          <p:nvPr/>
        </p:nvGraphicFramePr>
        <p:xfrm>
          <a:off x="11303850" y="3024327"/>
          <a:ext cx="937930" cy="739056"/>
        </p:xfrm>
        <a:graphic>
          <a:graphicData uri="http://schemas.openxmlformats.org/drawingml/2006/table">
            <a:tbl>
              <a:tblPr firstRow="1" bandRow="1">
                <a:tableStyleId>{5940675A-B579-460E-94D1-54222C63F5DA}</a:tableStyleId>
              </a:tblPr>
              <a:tblGrid>
                <a:gridCol w="492443">
                  <a:extLst>
                    <a:ext uri="{9D8B030D-6E8A-4147-A177-3AD203B41FA5}">
                      <a16:colId xmlns:a16="http://schemas.microsoft.com/office/drawing/2014/main" val="4198434291"/>
                    </a:ext>
                  </a:extLst>
                </a:gridCol>
                <a:gridCol w="445487">
                  <a:extLst>
                    <a:ext uri="{9D8B030D-6E8A-4147-A177-3AD203B41FA5}">
                      <a16:colId xmlns:a16="http://schemas.microsoft.com/office/drawing/2014/main" val="2347364906"/>
                    </a:ext>
                  </a:extLst>
                </a:gridCol>
              </a:tblGrid>
              <a:tr h="246352">
                <a:tc>
                  <a:txBody>
                    <a:bodyPr/>
                    <a:lstStyle/>
                    <a:p>
                      <a:r>
                        <a:rPr lang="es-ES_tradnl" sz="1000" dirty="0" err="1"/>
                        <a:t>Enf</a:t>
                      </a:r>
                      <a:r>
                        <a:rPr lang="es-ES_tradnl" sz="1000" dirty="0"/>
                        <a:t> </a:t>
                      </a:r>
                    </a:p>
                  </a:txBody>
                  <a:tcPr/>
                </a:tc>
                <a:tc>
                  <a:txBody>
                    <a:bodyPr/>
                    <a:lstStyle/>
                    <a:p>
                      <a:r>
                        <a:rPr lang="es-ES_tradnl" sz="1000" dirty="0"/>
                        <a:t>1</a:t>
                      </a:r>
                    </a:p>
                  </a:txBody>
                  <a:tcPr/>
                </a:tc>
                <a:extLst>
                  <a:ext uri="{0D108BD9-81ED-4DB2-BD59-A6C34878D82A}">
                    <a16:rowId xmlns:a16="http://schemas.microsoft.com/office/drawing/2014/main" val="1914038260"/>
                  </a:ext>
                </a:extLst>
              </a:tr>
              <a:tr h="246352">
                <a:tc>
                  <a:txBody>
                    <a:bodyPr/>
                    <a:lstStyle/>
                    <a:p>
                      <a:r>
                        <a:rPr lang="es-ES_tradnl" sz="1000" dirty="0"/>
                        <a:t>COM</a:t>
                      </a:r>
                    </a:p>
                  </a:txBody>
                  <a:tcPr/>
                </a:tc>
                <a:tc>
                  <a:txBody>
                    <a:bodyPr/>
                    <a:lstStyle/>
                    <a:p>
                      <a:r>
                        <a:rPr lang="es-ES_tradnl" sz="1000" dirty="0"/>
                        <a:t>0</a:t>
                      </a:r>
                    </a:p>
                  </a:txBody>
                  <a:tcPr/>
                </a:tc>
                <a:extLst>
                  <a:ext uri="{0D108BD9-81ED-4DB2-BD59-A6C34878D82A}">
                    <a16:rowId xmlns:a16="http://schemas.microsoft.com/office/drawing/2014/main" val="2303785072"/>
                  </a:ext>
                </a:extLst>
              </a:tr>
              <a:tr h="246352">
                <a:tc>
                  <a:txBody>
                    <a:bodyPr/>
                    <a:lstStyle/>
                    <a:p>
                      <a:r>
                        <a:rPr lang="es-ES_tradnl" sz="1000" dirty="0"/>
                        <a:t>M.AR</a:t>
                      </a:r>
                    </a:p>
                  </a:txBody>
                  <a:tcPr/>
                </a:tc>
                <a:tc>
                  <a:txBody>
                    <a:bodyPr/>
                    <a:lstStyle/>
                    <a:p>
                      <a:r>
                        <a:rPr lang="es-ES_tradnl" sz="1000" dirty="0"/>
                        <a:t>1</a:t>
                      </a:r>
                    </a:p>
                  </a:txBody>
                  <a:tcPr/>
                </a:tc>
                <a:extLst>
                  <a:ext uri="{0D108BD9-81ED-4DB2-BD59-A6C34878D82A}">
                    <a16:rowId xmlns:a16="http://schemas.microsoft.com/office/drawing/2014/main" val="3105160044"/>
                  </a:ext>
                </a:extLst>
              </a:tr>
            </a:tbl>
          </a:graphicData>
        </a:graphic>
      </p:graphicFrame>
    </p:spTree>
    <p:extLst>
      <p:ext uri="{BB962C8B-B14F-4D97-AF65-F5344CB8AC3E}">
        <p14:creationId xmlns:p14="http://schemas.microsoft.com/office/powerpoint/2010/main" val="173282071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4">
            <a:extLst>
              <a:ext uri="{FF2B5EF4-FFF2-40B4-BE49-F238E27FC236}">
                <a16:creationId xmlns:a16="http://schemas.microsoft.com/office/drawing/2014/main" id="{B3AB63E6-25A3-D25D-6AC0-9772F9940AFE}"/>
              </a:ext>
            </a:extLst>
          </p:cNvPr>
          <p:cNvSpPr txBox="1">
            <a:spLocks noChangeArrowheads="1"/>
          </p:cNvSpPr>
          <p:nvPr/>
        </p:nvSpPr>
        <p:spPr bwMode="auto">
          <a:xfrm>
            <a:off x="2724806" y="3973921"/>
            <a:ext cx="684688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4000" b="1" dirty="0">
                <a:latin typeface="Arial Black" panose="020B0604020202020204" pitchFamily="34" charset="0"/>
              </a:rPr>
              <a:t>MANDO Y CONTROL</a:t>
            </a:r>
            <a:endParaRPr lang="en-US" altLang="es-CL" sz="4000" dirty="0">
              <a:latin typeface="Arial Black" panose="020B0604020202020204" pitchFamily="34" charset="0"/>
            </a:endParaRPr>
          </a:p>
        </p:txBody>
      </p:sp>
      <p:pic>
        <p:nvPicPr>
          <p:cNvPr id="9" name="Imagen 8" descr="IMG_4532.JPG">
            <a:extLst>
              <a:ext uri="{FF2B5EF4-FFF2-40B4-BE49-F238E27FC236}">
                <a16:creationId xmlns:a16="http://schemas.microsoft.com/office/drawing/2014/main" id="{E81E4D48-2AD1-C268-372C-FFCEF6FFA8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764142" y="1026264"/>
            <a:ext cx="2768217" cy="2721992"/>
          </a:xfrm>
          <a:prstGeom prst="rect">
            <a:avLst/>
          </a:prstGeom>
        </p:spPr>
      </p:pic>
    </p:spTree>
    <p:extLst>
      <p:ext uri="{BB962C8B-B14F-4D97-AF65-F5344CB8AC3E}">
        <p14:creationId xmlns:p14="http://schemas.microsoft.com/office/powerpoint/2010/main" val="333881400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41" name="Connector 21"/>
          <p:cNvCxnSpPr>
            <a:stCxn id="4" idx="2"/>
            <a:endCxn id="440" idx="0"/>
          </p:cNvCxnSpPr>
          <p:nvPr/>
        </p:nvCxnSpPr>
        <p:spPr>
          <a:xfrm flipH="1">
            <a:off x="1530373" y="2426725"/>
            <a:ext cx="319274" cy="2443337"/>
          </a:xfrm>
          <a:prstGeom prst="line">
            <a:avLst/>
          </a:prstGeom>
          <a:ln w="20320">
            <a:solidFill>
              <a:srgbClr val="5F5F5F"/>
            </a:solidFill>
          </a:ln>
        </p:spPr>
        <p:style>
          <a:lnRef idx="2">
            <a:schemeClr val="accent1"/>
          </a:lnRef>
          <a:fillRef idx="0">
            <a:schemeClr val="accent1"/>
          </a:fillRef>
          <a:effectRef idx="1">
            <a:schemeClr val="accent1"/>
          </a:effectRef>
          <a:fontRef idx="minor">
            <a:schemeClr val="tx1"/>
          </a:fontRef>
        </p:style>
      </p:cxnSp>
      <p:cxnSp>
        <p:nvCxnSpPr>
          <p:cNvPr id="26" name="Connector 25"/>
          <p:cNvCxnSpPr>
            <a:stCxn id="5" idx="3"/>
            <a:endCxn id="13" idx="1"/>
          </p:cNvCxnSpPr>
          <p:nvPr/>
        </p:nvCxnSpPr>
        <p:spPr>
          <a:xfrm>
            <a:off x="3179445" y="1289327"/>
            <a:ext cx="6856806" cy="251636"/>
          </a:xfrm>
          <a:prstGeom prst="line">
            <a:avLst/>
          </a:prstGeom>
          <a:ln w="20320">
            <a:solidFill>
              <a:srgbClr val="1C7832"/>
            </a:solidFill>
          </a:ln>
        </p:spPr>
        <p:style>
          <a:lnRef idx="2">
            <a:schemeClr val="accent1"/>
          </a:lnRef>
          <a:fillRef idx="0">
            <a:schemeClr val="accent1"/>
          </a:fillRef>
          <a:effectRef idx="1">
            <a:schemeClr val="accent1"/>
          </a:effectRef>
          <a:fontRef idx="minor">
            <a:schemeClr val="tx1"/>
          </a:fontRef>
        </p:style>
      </p:cxnSp>
      <p:cxnSp>
        <p:nvCxnSpPr>
          <p:cNvPr id="29" name="Connector 28"/>
          <p:cNvCxnSpPr>
            <a:stCxn id="16" idx="1"/>
            <a:endCxn id="4" idx="2"/>
          </p:cNvCxnSpPr>
          <p:nvPr/>
        </p:nvCxnSpPr>
        <p:spPr>
          <a:xfrm flipH="1" flipV="1">
            <a:off x="1849647" y="2426725"/>
            <a:ext cx="5836916" cy="2466181"/>
          </a:xfrm>
          <a:prstGeom prst="line">
            <a:avLst/>
          </a:prstGeom>
          <a:ln w="20320">
            <a:solidFill>
              <a:srgbClr val="B41E28"/>
            </a:solidFill>
          </a:ln>
        </p:spPr>
        <p:style>
          <a:lnRef idx="2">
            <a:schemeClr val="accent1"/>
          </a:lnRef>
          <a:fillRef idx="0">
            <a:schemeClr val="accent1"/>
          </a:fillRef>
          <a:effectRef idx="1">
            <a:schemeClr val="accent1"/>
          </a:effectRef>
          <a:fontRef idx="minor">
            <a:schemeClr val="tx1"/>
          </a:fontRef>
        </p:style>
      </p:cxnSp>
      <p:cxnSp>
        <p:nvCxnSpPr>
          <p:cNvPr id="28" name="Connector 27"/>
          <p:cNvCxnSpPr>
            <a:stCxn id="15" idx="1"/>
            <a:endCxn id="4" idx="2"/>
          </p:cNvCxnSpPr>
          <p:nvPr/>
        </p:nvCxnSpPr>
        <p:spPr>
          <a:xfrm flipH="1" flipV="1">
            <a:off x="1849648" y="2426724"/>
            <a:ext cx="5849381" cy="1860910"/>
          </a:xfrm>
          <a:prstGeom prst="line">
            <a:avLst/>
          </a:prstGeom>
          <a:ln w="20320">
            <a:solidFill>
              <a:srgbClr val="B41E28"/>
            </a:solidFill>
          </a:ln>
        </p:spPr>
        <p:style>
          <a:lnRef idx="2">
            <a:schemeClr val="accent1"/>
          </a:lnRef>
          <a:fillRef idx="0">
            <a:schemeClr val="accent1"/>
          </a:fillRef>
          <a:effectRef idx="1">
            <a:schemeClr val="accent1"/>
          </a:effectRef>
          <a:fontRef idx="minor">
            <a:schemeClr val="tx1"/>
          </a:fontRef>
        </p:style>
      </p:cxnSp>
      <p:cxnSp>
        <p:nvCxnSpPr>
          <p:cNvPr id="25" name="Connector 24"/>
          <p:cNvCxnSpPr>
            <a:stCxn id="8" idx="3"/>
            <a:endCxn id="12" idx="1"/>
          </p:cNvCxnSpPr>
          <p:nvPr/>
        </p:nvCxnSpPr>
        <p:spPr>
          <a:xfrm>
            <a:off x="6856508" y="2131256"/>
            <a:ext cx="1037563" cy="81104"/>
          </a:xfrm>
          <a:prstGeom prst="line">
            <a:avLst/>
          </a:prstGeom>
          <a:ln w="20320">
            <a:solidFill>
              <a:srgbClr val="B41E28"/>
            </a:solidFill>
          </a:ln>
        </p:spPr>
        <p:style>
          <a:lnRef idx="2">
            <a:schemeClr val="accent1"/>
          </a:lnRef>
          <a:fillRef idx="0">
            <a:schemeClr val="accent1"/>
          </a:fillRef>
          <a:effectRef idx="1">
            <a:schemeClr val="accent1"/>
          </a:effectRef>
          <a:fontRef idx="minor">
            <a:schemeClr val="tx1"/>
          </a:fontRef>
        </p:style>
      </p:cxnSp>
      <p:cxnSp>
        <p:nvCxnSpPr>
          <p:cNvPr id="194" name="Connector 21"/>
          <p:cNvCxnSpPr>
            <a:stCxn id="4" idx="2"/>
            <a:endCxn id="193" idx="0"/>
          </p:cNvCxnSpPr>
          <p:nvPr/>
        </p:nvCxnSpPr>
        <p:spPr>
          <a:xfrm flipH="1">
            <a:off x="1319683" y="2426725"/>
            <a:ext cx="529964" cy="1969303"/>
          </a:xfrm>
          <a:prstGeom prst="line">
            <a:avLst/>
          </a:prstGeom>
          <a:ln w="20320">
            <a:solidFill>
              <a:srgbClr val="5F5F5F"/>
            </a:solidFill>
          </a:ln>
        </p:spPr>
        <p:style>
          <a:lnRef idx="2">
            <a:schemeClr val="accent1"/>
          </a:lnRef>
          <a:fillRef idx="0">
            <a:schemeClr val="accent1"/>
          </a:fillRef>
          <a:effectRef idx="1">
            <a:schemeClr val="accent1"/>
          </a:effectRef>
          <a:fontRef idx="minor">
            <a:schemeClr val="tx1"/>
          </a:fontRef>
        </p:style>
      </p:cxnSp>
      <p:sp>
        <p:nvSpPr>
          <p:cNvPr id="193" name="Rounded Rectangle 8"/>
          <p:cNvSpPr/>
          <p:nvPr/>
        </p:nvSpPr>
        <p:spPr>
          <a:xfrm>
            <a:off x="527686" y="4396028"/>
            <a:ext cx="1583995" cy="362891"/>
          </a:xfrm>
          <a:prstGeom prst="roundRect">
            <a:avLst/>
          </a:prstGeom>
          <a:solidFill>
            <a:srgbClr val="5F5F5F"/>
          </a:solidFill>
          <a:ln>
            <a:solidFill>
              <a:srgbClr val="6E6E6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200" b="1">
                <a:solidFill>
                  <a:srgbClr val="FFFFFF"/>
                </a:solidFill>
                <a:latin typeface="Arial Narrow"/>
              </a:defRPr>
            </a:pPr>
            <a:r>
              <a:rPr sz="1200" dirty="0"/>
              <a:t>Recon </a:t>
            </a:r>
            <a:r>
              <a:rPr sz="1200" dirty="0" err="1"/>
              <a:t>Plt</a:t>
            </a:r>
            <a:r>
              <a:rPr lang="es-MX" sz="1200" dirty="0"/>
              <a:t> 020 “B”</a:t>
            </a:r>
            <a:endParaRPr sz="1200" dirty="0"/>
          </a:p>
        </p:txBody>
      </p:sp>
      <p:sp>
        <p:nvSpPr>
          <p:cNvPr id="2" name="TextBox 1"/>
          <p:cNvSpPr txBox="1"/>
          <p:nvPr/>
        </p:nvSpPr>
        <p:spPr>
          <a:xfrm>
            <a:off x="985436" y="0"/>
            <a:ext cx="10776030" cy="400110"/>
          </a:xfrm>
          <a:prstGeom prst="rect">
            <a:avLst/>
          </a:prstGeom>
          <a:noFill/>
        </p:spPr>
        <p:txBody>
          <a:bodyPr wrap="square">
            <a:spAutoFit/>
          </a:bodyPr>
          <a:lstStyle/>
          <a:p>
            <a:pPr>
              <a:defRPr sz="2800" b="1">
                <a:solidFill>
                  <a:srgbClr val="141414"/>
                </a:solidFill>
                <a:latin typeface="Arial Narrow"/>
              </a:defRPr>
            </a:pPr>
            <a:r>
              <a:rPr sz="2000" dirty="0">
                <a:latin typeface="Tahoma" panose="020B0604030504040204" pitchFamily="34" charset="0"/>
                <a:ea typeface="Tahoma" panose="020B0604030504040204" pitchFamily="34" charset="0"/>
                <a:cs typeface="Tahoma" panose="020B0604030504040204" pitchFamily="34" charset="0"/>
              </a:rPr>
              <a:t>C2 ARCHITECTURE</a:t>
            </a:r>
            <a:r>
              <a:rPr lang="es-MX" sz="2000" dirty="0">
                <a:latin typeface="Tahoma" panose="020B0604030504040204" pitchFamily="34" charset="0"/>
                <a:ea typeface="Tahoma" panose="020B0604030504040204" pitchFamily="34" charset="0"/>
                <a:cs typeface="Tahoma" panose="020B0604030504040204" pitchFamily="34" charset="0"/>
              </a:rPr>
              <a:t>: </a:t>
            </a:r>
            <a:r>
              <a:rPr lang="en-US" sz="2000" dirty="0">
                <a:latin typeface="Tahoma" panose="020B0604030504040204" pitchFamily="34" charset="0"/>
                <a:ea typeface="Tahoma" panose="020B0604030504040204" pitchFamily="34" charset="0"/>
                <a:cs typeface="Tahoma" panose="020B0604030504040204" pitchFamily="34" charset="0"/>
              </a:rPr>
              <a:t>Maneuver Warfare – C2 Continuity – Fires Integration</a:t>
            </a:r>
          </a:p>
        </p:txBody>
      </p:sp>
      <p:sp>
        <p:nvSpPr>
          <p:cNvPr id="3" name="TextBox 2"/>
          <p:cNvSpPr txBox="1"/>
          <p:nvPr/>
        </p:nvSpPr>
        <p:spPr>
          <a:xfrm>
            <a:off x="1003005" y="325633"/>
            <a:ext cx="4843185" cy="276999"/>
          </a:xfrm>
          <a:prstGeom prst="rect">
            <a:avLst/>
          </a:prstGeom>
          <a:noFill/>
        </p:spPr>
        <p:txBody>
          <a:bodyPr wrap="none">
            <a:spAutoFit/>
          </a:bodyPr>
          <a:lstStyle/>
          <a:p>
            <a:pPr algn="l">
              <a:defRPr sz="1200">
                <a:solidFill>
                  <a:srgbClr val="3C3C3C"/>
                </a:solidFill>
                <a:latin typeface="Arial Narrow"/>
              </a:defRPr>
            </a:pPr>
            <a:r>
              <a:rPr sz="1200" b="1" dirty="0"/>
              <a:t>Amphibious Task </a:t>
            </a:r>
            <a:r>
              <a:rPr lang="es-MX" sz="1200" b="1" dirty="0" err="1"/>
              <a:t>Group</a:t>
            </a:r>
            <a:r>
              <a:rPr lang="es-MX" sz="1200" b="1" dirty="0"/>
              <a:t> MILLER</a:t>
            </a:r>
            <a:r>
              <a:rPr sz="1200" b="1" dirty="0"/>
              <a:t> (Reinforced Battalion) — Tactical CP Centric</a:t>
            </a:r>
          </a:p>
        </p:txBody>
      </p:sp>
      <p:sp>
        <p:nvSpPr>
          <p:cNvPr id="4" name="Rounded Rectangle 3"/>
          <p:cNvSpPr/>
          <p:nvPr/>
        </p:nvSpPr>
        <p:spPr>
          <a:xfrm>
            <a:off x="523767" y="1993508"/>
            <a:ext cx="2651760" cy="433217"/>
          </a:xfrm>
          <a:prstGeom prst="roundRect">
            <a:avLst/>
          </a:prstGeom>
          <a:solidFill>
            <a:srgbClr val="1B508C"/>
          </a:solidFill>
          <a:ln>
            <a:solidFill>
              <a:srgbClr val="6E6E6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200" b="1">
                <a:solidFill>
                  <a:srgbClr val="FFFFFF"/>
                </a:solidFill>
                <a:latin typeface="Arial Narrow"/>
              </a:defRPr>
            </a:pPr>
            <a:r>
              <a:rPr sz="1200"/>
              <a:t>TACTICAL CP</a:t>
            </a:r>
            <a:br>
              <a:rPr sz="1200"/>
            </a:br>
            <a:r>
              <a:rPr sz="1200"/>
              <a:t>(TCP)</a:t>
            </a:r>
          </a:p>
        </p:txBody>
      </p:sp>
      <p:sp>
        <p:nvSpPr>
          <p:cNvPr id="5" name="Rounded Rectangle 4"/>
          <p:cNvSpPr/>
          <p:nvPr/>
        </p:nvSpPr>
        <p:spPr>
          <a:xfrm>
            <a:off x="527685" y="1076989"/>
            <a:ext cx="2651760" cy="424677"/>
          </a:xfrm>
          <a:prstGeom prst="roundRect">
            <a:avLst/>
          </a:prstGeom>
          <a:solidFill>
            <a:srgbClr val="1B508C"/>
          </a:solidFill>
          <a:ln>
            <a:solidFill>
              <a:srgbClr val="6E6E6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200" b="1">
                <a:solidFill>
                  <a:srgbClr val="FFFFFF"/>
                </a:solidFill>
                <a:latin typeface="Arial Narrow"/>
              </a:defRPr>
            </a:pPr>
            <a:r>
              <a:rPr sz="1200"/>
              <a:t>MAIN CP</a:t>
            </a:r>
            <a:br>
              <a:rPr sz="1200"/>
            </a:br>
            <a:r>
              <a:rPr sz="1200"/>
              <a:t>(PCP)</a:t>
            </a:r>
          </a:p>
        </p:txBody>
      </p:sp>
      <p:sp>
        <p:nvSpPr>
          <p:cNvPr id="6" name="Rounded Rectangle 5"/>
          <p:cNvSpPr/>
          <p:nvPr/>
        </p:nvSpPr>
        <p:spPr>
          <a:xfrm>
            <a:off x="5042146" y="1450449"/>
            <a:ext cx="1828800" cy="391476"/>
          </a:xfrm>
          <a:prstGeom prst="roundRect">
            <a:avLst/>
          </a:prstGeom>
          <a:solidFill>
            <a:srgbClr val="1B508C"/>
          </a:solidFill>
          <a:ln>
            <a:solidFill>
              <a:srgbClr val="6E6E6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200" b="1">
                <a:solidFill>
                  <a:srgbClr val="FFFFFF"/>
                </a:solidFill>
                <a:latin typeface="Arial Narrow"/>
              </a:defRPr>
            </a:pPr>
            <a:r>
              <a:rPr sz="1200" dirty="0"/>
              <a:t>Rifle Co </a:t>
            </a:r>
            <a:r>
              <a:rPr lang="es-MX" sz="1200" dirty="0"/>
              <a:t>211</a:t>
            </a:r>
            <a:endParaRPr sz="1200" dirty="0"/>
          </a:p>
        </p:txBody>
      </p:sp>
      <p:sp>
        <p:nvSpPr>
          <p:cNvPr id="7" name="Rounded Rectangle 6"/>
          <p:cNvSpPr/>
          <p:nvPr/>
        </p:nvSpPr>
        <p:spPr>
          <a:xfrm>
            <a:off x="5032053" y="2459270"/>
            <a:ext cx="1828800" cy="357809"/>
          </a:xfrm>
          <a:prstGeom prst="roundRect">
            <a:avLst/>
          </a:prstGeom>
          <a:solidFill>
            <a:srgbClr val="1B508C"/>
          </a:solidFill>
          <a:ln>
            <a:solidFill>
              <a:srgbClr val="6E6E6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200" b="1">
                <a:solidFill>
                  <a:srgbClr val="FFFFFF"/>
                </a:solidFill>
                <a:latin typeface="Arial Narrow"/>
              </a:defRPr>
            </a:pPr>
            <a:r>
              <a:rPr sz="1200" dirty="0"/>
              <a:t>Rifle Co </a:t>
            </a:r>
            <a:r>
              <a:rPr lang="es-MX" sz="1200" dirty="0"/>
              <a:t>213</a:t>
            </a:r>
            <a:endParaRPr sz="1200" dirty="0"/>
          </a:p>
        </p:txBody>
      </p:sp>
      <p:sp>
        <p:nvSpPr>
          <p:cNvPr id="8" name="Rounded Rectangle 7"/>
          <p:cNvSpPr/>
          <p:nvPr/>
        </p:nvSpPr>
        <p:spPr>
          <a:xfrm>
            <a:off x="5027707" y="1949088"/>
            <a:ext cx="1828800" cy="364336"/>
          </a:xfrm>
          <a:prstGeom prst="roundRect">
            <a:avLst/>
          </a:prstGeom>
          <a:solidFill>
            <a:srgbClr val="1B508C"/>
          </a:solidFill>
          <a:ln>
            <a:solidFill>
              <a:srgbClr val="6E6E6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200" b="1">
                <a:solidFill>
                  <a:srgbClr val="FFFFFF"/>
                </a:solidFill>
                <a:latin typeface="Arial Narrow"/>
              </a:defRPr>
            </a:pPr>
            <a:r>
              <a:rPr sz="1200" dirty="0" err="1"/>
              <a:t>Mech</a:t>
            </a:r>
            <a:r>
              <a:rPr sz="1200" dirty="0"/>
              <a:t> Co </a:t>
            </a:r>
            <a:r>
              <a:rPr lang="es-MX" sz="1200" dirty="0"/>
              <a:t>212 </a:t>
            </a:r>
            <a:r>
              <a:rPr sz="1200" dirty="0"/>
              <a:t>(LAV7)</a:t>
            </a:r>
          </a:p>
        </p:txBody>
      </p:sp>
      <p:sp>
        <p:nvSpPr>
          <p:cNvPr id="9" name="Rounded Rectangle 8"/>
          <p:cNvSpPr/>
          <p:nvPr/>
        </p:nvSpPr>
        <p:spPr>
          <a:xfrm>
            <a:off x="352621" y="3918879"/>
            <a:ext cx="1583995" cy="402487"/>
          </a:xfrm>
          <a:prstGeom prst="roundRect">
            <a:avLst/>
          </a:prstGeom>
          <a:solidFill>
            <a:srgbClr val="5F5F5F"/>
          </a:solidFill>
          <a:ln>
            <a:solidFill>
              <a:srgbClr val="6E6E6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200" b="1">
                <a:solidFill>
                  <a:srgbClr val="FFFFFF"/>
                </a:solidFill>
                <a:latin typeface="Arial Narrow"/>
              </a:defRPr>
            </a:pPr>
            <a:r>
              <a:rPr sz="1200" dirty="0"/>
              <a:t>Recon </a:t>
            </a:r>
            <a:r>
              <a:rPr sz="1200" dirty="0" err="1"/>
              <a:t>Plt</a:t>
            </a:r>
            <a:r>
              <a:rPr lang="es-MX" sz="1200" dirty="0"/>
              <a:t> 020 “A”</a:t>
            </a:r>
            <a:endParaRPr sz="1200" dirty="0"/>
          </a:p>
        </p:txBody>
      </p:sp>
      <p:sp>
        <p:nvSpPr>
          <p:cNvPr id="10" name="Rounded Rectangle 9"/>
          <p:cNvSpPr/>
          <p:nvPr/>
        </p:nvSpPr>
        <p:spPr>
          <a:xfrm>
            <a:off x="10322805" y="2843864"/>
            <a:ext cx="1270448" cy="301898"/>
          </a:xfrm>
          <a:prstGeom prst="roundRect">
            <a:avLst/>
          </a:prstGeom>
          <a:solidFill>
            <a:srgbClr val="1C7832"/>
          </a:solidFill>
          <a:ln>
            <a:solidFill>
              <a:srgbClr val="6E6E6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200" b="1">
                <a:solidFill>
                  <a:srgbClr val="FFFFFF"/>
                </a:solidFill>
                <a:latin typeface="Arial Narrow"/>
              </a:defRPr>
            </a:pPr>
            <a:r>
              <a:rPr sz="1200" dirty="0"/>
              <a:t>Combat </a:t>
            </a:r>
            <a:r>
              <a:rPr sz="1200" dirty="0" err="1"/>
              <a:t>Eng</a:t>
            </a:r>
            <a:r>
              <a:rPr sz="1200" dirty="0"/>
              <a:t> </a:t>
            </a:r>
            <a:r>
              <a:rPr sz="1200" dirty="0" err="1"/>
              <a:t>Plt</a:t>
            </a:r>
            <a:endParaRPr sz="1200" dirty="0"/>
          </a:p>
        </p:txBody>
      </p:sp>
      <p:sp>
        <p:nvSpPr>
          <p:cNvPr id="11" name="Rounded Rectangle 10"/>
          <p:cNvSpPr/>
          <p:nvPr/>
        </p:nvSpPr>
        <p:spPr>
          <a:xfrm>
            <a:off x="7894070" y="1520790"/>
            <a:ext cx="1254918" cy="318532"/>
          </a:xfrm>
          <a:prstGeom prst="roundRect">
            <a:avLst/>
          </a:prstGeom>
          <a:solidFill>
            <a:srgbClr val="B41E28"/>
          </a:solidFill>
          <a:ln>
            <a:solidFill>
              <a:srgbClr val="6E6E6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200" b="1">
                <a:solidFill>
                  <a:srgbClr val="FFFFFF"/>
                </a:solidFill>
                <a:latin typeface="Arial Narrow"/>
              </a:defRPr>
            </a:pPr>
            <a:r>
              <a:rPr sz="1200" dirty="0"/>
              <a:t>Mortar</a:t>
            </a:r>
            <a:r>
              <a:rPr lang="es-MX" sz="1200" dirty="0"/>
              <a:t> 81 </a:t>
            </a:r>
            <a:r>
              <a:rPr sz="1200" dirty="0"/>
              <a:t> </a:t>
            </a:r>
            <a:r>
              <a:rPr sz="1200" dirty="0" err="1"/>
              <a:t>Plt</a:t>
            </a:r>
            <a:endParaRPr sz="1200" dirty="0"/>
          </a:p>
        </p:txBody>
      </p:sp>
      <p:sp>
        <p:nvSpPr>
          <p:cNvPr id="12" name="Rounded Rectangle 11"/>
          <p:cNvSpPr/>
          <p:nvPr/>
        </p:nvSpPr>
        <p:spPr>
          <a:xfrm>
            <a:off x="7894070" y="2073852"/>
            <a:ext cx="1270448" cy="277016"/>
          </a:xfrm>
          <a:prstGeom prst="roundRect">
            <a:avLst/>
          </a:prstGeom>
          <a:solidFill>
            <a:srgbClr val="B41E28"/>
          </a:solidFill>
          <a:ln>
            <a:solidFill>
              <a:srgbClr val="6E6E6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200" b="1">
                <a:solidFill>
                  <a:srgbClr val="FFFFFF"/>
                </a:solidFill>
                <a:latin typeface="Arial Narrow"/>
              </a:defRPr>
            </a:pPr>
            <a:r>
              <a:rPr sz="1200" dirty="0"/>
              <a:t>Heavy MG </a:t>
            </a:r>
            <a:r>
              <a:rPr sz="1200" dirty="0" err="1"/>
              <a:t>Plt</a:t>
            </a:r>
            <a:endParaRPr sz="1200" dirty="0"/>
          </a:p>
        </p:txBody>
      </p:sp>
      <p:sp>
        <p:nvSpPr>
          <p:cNvPr id="13" name="Rounded Rectangle 12"/>
          <p:cNvSpPr/>
          <p:nvPr/>
        </p:nvSpPr>
        <p:spPr>
          <a:xfrm>
            <a:off x="10036251" y="1333212"/>
            <a:ext cx="1816570" cy="415502"/>
          </a:xfrm>
          <a:prstGeom prst="roundRect">
            <a:avLst/>
          </a:prstGeom>
          <a:solidFill>
            <a:srgbClr val="1C7832"/>
          </a:solidFill>
          <a:ln>
            <a:solidFill>
              <a:srgbClr val="6E6E6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200" b="1">
                <a:solidFill>
                  <a:srgbClr val="FFFFFF"/>
                </a:solidFill>
                <a:latin typeface="Arial Narrow"/>
              </a:defRPr>
            </a:pPr>
            <a:r>
              <a:rPr sz="1200" dirty="0"/>
              <a:t>Log </a:t>
            </a:r>
            <a:r>
              <a:rPr sz="1200" dirty="0" err="1"/>
              <a:t>Bn</a:t>
            </a:r>
            <a:r>
              <a:rPr lang="es-MX" sz="1200" dirty="0"/>
              <a:t> OLAVE</a:t>
            </a:r>
            <a:br>
              <a:rPr sz="1200" dirty="0"/>
            </a:br>
            <a:r>
              <a:rPr sz="1200" dirty="0"/>
              <a:t>(Support)</a:t>
            </a:r>
          </a:p>
        </p:txBody>
      </p:sp>
      <p:sp>
        <p:nvSpPr>
          <p:cNvPr id="14" name="Rounded Rectangle 13"/>
          <p:cNvSpPr/>
          <p:nvPr/>
        </p:nvSpPr>
        <p:spPr>
          <a:xfrm>
            <a:off x="7679103" y="3613055"/>
            <a:ext cx="1770927" cy="238797"/>
          </a:xfrm>
          <a:prstGeom prst="roundRect">
            <a:avLst/>
          </a:prstGeom>
          <a:solidFill>
            <a:srgbClr val="B41E28"/>
          </a:solidFill>
          <a:ln>
            <a:solidFill>
              <a:srgbClr val="6E6E6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200" b="1">
                <a:solidFill>
                  <a:srgbClr val="FFFFFF"/>
                </a:solidFill>
                <a:latin typeface="Arial Narrow"/>
              </a:defRPr>
            </a:pPr>
            <a:r>
              <a:rPr sz="1200" dirty="0"/>
              <a:t>CAS MD530</a:t>
            </a:r>
            <a:r>
              <a:rPr lang="es-MX" sz="1200" dirty="0"/>
              <a:t> </a:t>
            </a:r>
            <a:r>
              <a:rPr sz="1200" dirty="0"/>
              <a:t>(JTAC)</a:t>
            </a:r>
          </a:p>
        </p:txBody>
      </p:sp>
      <p:sp>
        <p:nvSpPr>
          <p:cNvPr id="15" name="Rounded Rectangle 14"/>
          <p:cNvSpPr/>
          <p:nvPr/>
        </p:nvSpPr>
        <p:spPr>
          <a:xfrm>
            <a:off x="7699028" y="4143587"/>
            <a:ext cx="1500878" cy="288094"/>
          </a:xfrm>
          <a:prstGeom prst="roundRect">
            <a:avLst/>
          </a:prstGeom>
          <a:solidFill>
            <a:srgbClr val="B41E28"/>
          </a:solidFill>
          <a:ln>
            <a:solidFill>
              <a:srgbClr val="6E6E6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200" b="1">
                <a:solidFill>
                  <a:srgbClr val="FFFFFF"/>
                </a:solidFill>
                <a:latin typeface="Arial Narrow"/>
              </a:defRPr>
            </a:pPr>
            <a:r>
              <a:rPr sz="1200" dirty="0"/>
              <a:t>105mm Battery</a:t>
            </a:r>
          </a:p>
        </p:txBody>
      </p:sp>
      <p:sp>
        <p:nvSpPr>
          <p:cNvPr id="16" name="Rounded Rectangle 15"/>
          <p:cNvSpPr/>
          <p:nvPr/>
        </p:nvSpPr>
        <p:spPr>
          <a:xfrm>
            <a:off x="7686564" y="4794933"/>
            <a:ext cx="1776285" cy="195944"/>
          </a:xfrm>
          <a:prstGeom prst="roundRect">
            <a:avLst/>
          </a:prstGeom>
          <a:solidFill>
            <a:srgbClr val="B41E28"/>
          </a:solidFill>
          <a:ln>
            <a:solidFill>
              <a:srgbClr val="6E6E6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200" b="1">
                <a:solidFill>
                  <a:srgbClr val="FFFFFF"/>
                </a:solidFill>
                <a:latin typeface="Arial Narrow"/>
              </a:defRPr>
            </a:pPr>
            <a:r>
              <a:rPr sz="1200" dirty="0"/>
              <a:t>NGFS</a:t>
            </a:r>
            <a:r>
              <a:rPr lang="es-MX" sz="1200" dirty="0"/>
              <a:t> FF RIVEROS</a:t>
            </a:r>
            <a:endParaRPr sz="1200" dirty="0"/>
          </a:p>
        </p:txBody>
      </p:sp>
      <p:cxnSp>
        <p:nvCxnSpPr>
          <p:cNvPr id="17" name="Connector 16"/>
          <p:cNvCxnSpPr>
            <a:stCxn id="4" idx="0"/>
            <a:endCxn id="5" idx="2"/>
          </p:cNvCxnSpPr>
          <p:nvPr/>
        </p:nvCxnSpPr>
        <p:spPr>
          <a:xfrm flipV="1">
            <a:off x="1849647" y="1501665"/>
            <a:ext cx="3918" cy="491842"/>
          </a:xfrm>
          <a:prstGeom prst="line">
            <a:avLst/>
          </a:prstGeom>
          <a:ln w="20320">
            <a:solidFill>
              <a:srgbClr val="141414"/>
            </a:solidFill>
          </a:ln>
        </p:spPr>
        <p:style>
          <a:lnRef idx="2">
            <a:schemeClr val="accent1"/>
          </a:lnRef>
          <a:fillRef idx="0">
            <a:schemeClr val="accent1"/>
          </a:fillRef>
          <a:effectRef idx="1">
            <a:schemeClr val="accent1"/>
          </a:effectRef>
          <a:fontRef idx="minor">
            <a:schemeClr val="tx1"/>
          </a:fontRef>
        </p:style>
      </p:cxnSp>
      <p:cxnSp>
        <p:nvCxnSpPr>
          <p:cNvPr id="18" name="Connector 17"/>
          <p:cNvCxnSpPr>
            <a:stCxn id="6" idx="1"/>
            <a:endCxn id="4" idx="3"/>
          </p:cNvCxnSpPr>
          <p:nvPr/>
        </p:nvCxnSpPr>
        <p:spPr>
          <a:xfrm flipH="1">
            <a:off x="3175528" y="1646188"/>
            <a:ext cx="1866619" cy="563929"/>
          </a:xfrm>
          <a:prstGeom prst="line">
            <a:avLst/>
          </a:prstGeom>
          <a:ln w="20320">
            <a:solidFill>
              <a:srgbClr val="1B508C"/>
            </a:solidFill>
          </a:ln>
        </p:spPr>
        <p:style>
          <a:lnRef idx="2">
            <a:schemeClr val="accent1"/>
          </a:lnRef>
          <a:fillRef idx="0">
            <a:schemeClr val="accent1"/>
          </a:fillRef>
          <a:effectRef idx="1">
            <a:schemeClr val="accent1"/>
          </a:effectRef>
          <a:fontRef idx="minor">
            <a:schemeClr val="tx1"/>
          </a:fontRef>
        </p:style>
      </p:cxnSp>
      <p:cxnSp>
        <p:nvCxnSpPr>
          <p:cNvPr id="19" name="Connector 18"/>
          <p:cNvCxnSpPr>
            <a:stCxn id="7" idx="1"/>
            <a:endCxn id="4" idx="3"/>
          </p:cNvCxnSpPr>
          <p:nvPr/>
        </p:nvCxnSpPr>
        <p:spPr>
          <a:xfrm flipH="1" flipV="1">
            <a:off x="3175527" y="2210116"/>
            <a:ext cx="1856526" cy="428058"/>
          </a:xfrm>
          <a:prstGeom prst="line">
            <a:avLst/>
          </a:prstGeom>
          <a:ln w="20320">
            <a:solidFill>
              <a:srgbClr val="1B508C"/>
            </a:solidFill>
          </a:ln>
        </p:spPr>
        <p:style>
          <a:lnRef idx="2">
            <a:schemeClr val="accent1"/>
          </a:lnRef>
          <a:fillRef idx="0">
            <a:schemeClr val="accent1"/>
          </a:fillRef>
          <a:effectRef idx="1">
            <a:schemeClr val="accent1"/>
          </a:effectRef>
          <a:fontRef idx="minor">
            <a:schemeClr val="tx1"/>
          </a:fontRef>
        </p:style>
      </p:cxnSp>
      <p:cxnSp>
        <p:nvCxnSpPr>
          <p:cNvPr id="21" name="Connector 20"/>
          <p:cNvCxnSpPr>
            <a:stCxn id="4" idx="3"/>
            <a:endCxn id="8" idx="1"/>
          </p:cNvCxnSpPr>
          <p:nvPr/>
        </p:nvCxnSpPr>
        <p:spPr>
          <a:xfrm flipV="1">
            <a:off x="3175527" y="2131256"/>
            <a:ext cx="1852180" cy="78860"/>
          </a:xfrm>
          <a:prstGeom prst="line">
            <a:avLst/>
          </a:prstGeom>
          <a:ln w="20320">
            <a:solidFill>
              <a:srgbClr val="1B508C"/>
            </a:solidFill>
          </a:ln>
        </p:spPr>
        <p:style>
          <a:lnRef idx="2">
            <a:schemeClr val="accent1"/>
          </a:lnRef>
          <a:fillRef idx="0">
            <a:schemeClr val="accent1"/>
          </a:fillRef>
          <a:effectRef idx="1">
            <a:schemeClr val="accent1"/>
          </a:effectRef>
          <a:fontRef idx="minor">
            <a:schemeClr val="tx1"/>
          </a:fontRef>
        </p:style>
      </p:cxnSp>
      <p:cxnSp>
        <p:nvCxnSpPr>
          <p:cNvPr id="22" name="Connector 21"/>
          <p:cNvCxnSpPr>
            <a:stCxn id="4" idx="2"/>
            <a:endCxn id="9" idx="0"/>
          </p:cNvCxnSpPr>
          <p:nvPr/>
        </p:nvCxnSpPr>
        <p:spPr>
          <a:xfrm flipH="1">
            <a:off x="1144619" y="2426724"/>
            <a:ext cx="705029" cy="1492154"/>
          </a:xfrm>
          <a:prstGeom prst="line">
            <a:avLst/>
          </a:prstGeom>
          <a:ln w="20320">
            <a:solidFill>
              <a:srgbClr val="5F5F5F"/>
            </a:solidFill>
          </a:ln>
        </p:spPr>
        <p:style>
          <a:lnRef idx="2">
            <a:schemeClr val="accent1"/>
          </a:lnRef>
          <a:fillRef idx="0">
            <a:schemeClr val="accent1"/>
          </a:fillRef>
          <a:effectRef idx="1">
            <a:schemeClr val="accent1"/>
          </a:effectRef>
          <a:fontRef idx="minor">
            <a:schemeClr val="tx1"/>
          </a:fontRef>
        </p:style>
      </p:cxnSp>
      <p:cxnSp>
        <p:nvCxnSpPr>
          <p:cNvPr id="23" name="Connector 22"/>
          <p:cNvCxnSpPr>
            <a:stCxn id="8" idx="3"/>
            <a:endCxn id="10" idx="1"/>
          </p:cNvCxnSpPr>
          <p:nvPr/>
        </p:nvCxnSpPr>
        <p:spPr>
          <a:xfrm>
            <a:off x="6856507" y="2131257"/>
            <a:ext cx="3466298" cy="863557"/>
          </a:xfrm>
          <a:prstGeom prst="line">
            <a:avLst/>
          </a:prstGeom>
          <a:ln w="20320">
            <a:solidFill>
              <a:srgbClr val="1C7832"/>
            </a:solidFill>
          </a:ln>
        </p:spPr>
        <p:style>
          <a:lnRef idx="2">
            <a:schemeClr val="accent1"/>
          </a:lnRef>
          <a:fillRef idx="0">
            <a:schemeClr val="accent1"/>
          </a:fillRef>
          <a:effectRef idx="1">
            <a:schemeClr val="accent1"/>
          </a:effectRef>
          <a:fontRef idx="minor">
            <a:schemeClr val="tx1"/>
          </a:fontRef>
        </p:style>
      </p:cxnSp>
      <p:cxnSp>
        <p:nvCxnSpPr>
          <p:cNvPr id="24" name="Connector 23"/>
          <p:cNvCxnSpPr>
            <a:stCxn id="6" idx="3"/>
            <a:endCxn id="11" idx="1"/>
          </p:cNvCxnSpPr>
          <p:nvPr/>
        </p:nvCxnSpPr>
        <p:spPr>
          <a:xfrm>
            <a:off x="6870946" y="1646188"/>
            <a:ext cx="1023124" cy="33869"/>
          </a:xfrm>
          <a:prstGeom prst="line">
            <a:avLst/>
          </a:prstGeom>
          <a:ln w="20320">
            <a:solidFill>
              <a:srgbClr val="B41E28"/>
            </a:solidFill>
          </a:ln>
        </p:spPr>
        <p:style>
          <a:lnRef idx="2">
            <a:schemeClr val="accent1"/>
          </a:lnRef>
          <a:fillRef idx="0">
            <a:schemeClr val="accent1"/>
          </a:fillRef>
          <a:effectRef idx="1">
            <a:schemeClr val="accent1"/>
          </a:effectRef>
          <a:fontRef idx="minor">
            <a:schemeClr val="tx1"/>
          </a:fontRef>
        </p:style>
      </p:cxnSp>
      <p:cxnSp>
        <p:nvCxnSpPr>
          <p:cNvPr id="27" name="Connector 26"/>
          <p:cNvCxnSpPr>
            <a:stCxn id="14" idx="1"/>
            <a:endCxn id="4" idx="2"/>
          </p:cNvCxnSpPr>
          <p:nvPr/>
        </p:nvCxnSpPr>
        <p:spPr>
          <a:xfrm flipH="1" flipV="1">
            <a:off x="1849648" y="2426725"/>
            <a:ext cx="5829455" cy="1305729"/>
          </a:xfrm>
          <a:prstGeom prst="line">
            <a:avLst/>
          </a:prstGeom>
          <a:ln w="20320">
            <a:solidFill>
              <a:srgbClr val="B41E28"/>
            </a:solidFill>
          </a:ln>
        </p:spPr>
        <p:style>
          <a:lnRef idx="2">
            <a:schemeClr val="accent1"/>
          </a:lnRef>
          <a:fillRef idx="0">
            <a:schemeClr val="accent1"/>
          </a:fillRef>
          <a:effectRef idx="1">
            <a:schemeClr val="accent1"/>
          </a:effectRef>
          <a:fontRef idx="minor">
            <a:schemeClr val="tx1"/>
          </a:fontRef>
        </p:style>
      </p:cxnSp>
      <p:sp>
        <p:nvSpPr>
          <p:cNvPr id="288" name="Rounded Rectangle 6"/>
          <p:cNvSpPr/>
          <p:nvPr/>
        </p:nvSpPr>
        <p:spPr>
          <a:xfrm>
            <a:off x="5055763" y="2918560"/>
            <a:ext cx="1828800" cy="375454"/>
          </a:xfrm>
          <a:prstGeom prst="roundRect">
            <a:avLst/>
          </a:prstGeom>
          <a:solidFill>
            <a:srgbClr val="1B508C"/>
          </a:solidFill>
          <a:ln>
            <a:solidFill>
              <a:srgbClr val="6E6E6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200" b="1">
                <a:solidFill>
                  <a:srgbClr val="FFFFFF"/>
                </a:solidFill>
                <a:latin typeface="Arial Narrow"/>
              </a:defRPr>
            </a:pPr>
            <a:r>
              <a:rPr sz="1200" dirty="0"/>
              <a:t>Rifle </a:t>
            </a:r>
            <a:r>
              <a:rPr lang="es-MX" sz="1200" dirty="0" err="1"/>
              <a:t>Plt</a:t>
            </a:r>
            <a:r>
              <a:rPr sz="1200" dirty="0"/>
              <a:t> </a:t>
            </a:r>
            <a:r>
              <a:rPr lang="es-MX" sz="1200" dirty="0"/>
              <a:t>213</a:t>
            </a:r>
            <a:endParaRPr sz="1200" dirty="0"/>
          </a:p>
        </p:txBody>
      </p:sp>
      <p:cxnSp>
        <p:nvCxnSpPr>
          <p:cNvPr id="289" name="Connector 18"/>
          <p:cNvCxnSpPr>
            <a:stCxn id="288" idx="1"/>
            <a:endCxn id="4" idx="3"/>
          </p:cNvCxnSpPr>
          <p:nvPr/>
        </p:nvCxnSpPr>
        <p:spPr>
          <a:xfrm flipH="1" flipV="1">
            <a:off x="3175527" y="2210117"/>
            <a:ext cx="1880236" cy="896171"/>
          </a:xfrm>
          <a:prstGeom prst="line">
            <a:avLst/>
          </a:prstGeom>
          <a:ln w="20320">
            <a:solidFill>
              <a:srgbClr val="1B508C"/>
            </a:solidFill>
          </a:ln>
        </p:spPr>
        <p:style>
          <a:lnRef idx="2">
            <a:schemeClr val="accent1"/>
          </a:lnRef>
          <a:fillRef idx="0">
            <a:schemeClr val="accent1"/>
          </a:fillRef>
          <a:effectRef idx="1">
            <a:schemeClr val="accent1"/>
          </a:effectRef>
          <a:fontRef idx="minor">
            <a:schemeClr val="tx1"/>
          </a:fontRef>
        </p:style>
      </p:cxnSp>
      <p:grpSp>
        <p:nvGrpSpPr>
          <p:cNvPr id="401" name="Grupo 400"/>
          <p:cNvGrpSpPr/>
          <p:nvPr/>
        </p:nvGrpSpPr>
        <p:grpSpPr>
          <a:xfrm>
            <a:off x="161085" y="5297376"/>
            <a:ext cx="3324132" cy="1200329"/>
            <a:chOff x="8435746" y="4820609"/>
            <a:chExt cx="3324132" cy="1200329"/>
          </a:xfrm>
        </p:grpSpPr>
        <p:sp>
          <p:nvSpPr>
            <p:cNvPr id="30" name="TextBox 29"/>
            <p:cNvSpPr txBox="1"/>
            <p:nvPr/>
          </p:nvSpPr>
          <p:spPr>
            <a:xfrm>
              <a:off x="8435746" y="4820609"/>
              <a:ext cx="3027175" cy="1200329"/>
            </a:xfrm>
            <a:prstGeom prst="rect">
              <a:avLst/>
            </a:prstGeom>
            <a:noFill/>
          </p:spPr>
          <p:txBody>
            <a:bodyPr wrap="none">
              <a:spAutoFit/>
            </a:bodyPr>
            <a:lstStyle/>
            <a:p>
              <a:pPr algn="l">
                <a:defRPr sz="1200" b="1">
                  <a:solidFill>
                    <a:srgbClr val="141414"/>
                  </a:solidFill>
                  <a:latin typeface="Arial Narrow"/>
                </a:defRPr>
              </a:pPr>
              <a:r>
                <a:rPr sz="1600" dirty="0"/>
                <a:t>Legend / Nets</a:t>
              </a:r>
            </a:p>
            <a:p>
              <a:pPr>
                <a:defRPr sz="1100">
                  <a:solidFill>
                    <a:srgbClr val="141414"/>
                  </a:solidFill>
                  <a:latin typeface="Arial Narrow"/>
                </a:defRPr>
              </a:pPr>
              <a:r>
                <a:rPr sz="1400" dirty="0"/>
                <a:t>  ▪  Command &amp; Control (Main/ Tactical CP)</a:t>
              </a:r>
            </a:p>
            <a:p>
              <a:pPr>
                <a:defRPr sz="1100">
                  <a:solidFill>
                    <a:srgbClr val="141414"/>
                  </a:solidFill>
                  <a:latin typeface="Arial Narrow"/>
                </a:defRPr>
              </a:pPr>
              <a:r>
                <a:rPr sz="1400" dirty="0"/>
                <a:t>  ▪  Fires / Support (CAS, NGFS, Artillery)</a:t>
              </a:r>
            </a:p>
            <a:p>
              <a:pPr>
                <a:defRPr sz="1100">
                  <a:solidFill>
                    <a:srgbClr val="141414"/>
                  </a:solidFill>
                  <a:latin typeface="Arial Narrow"/>
                </a:defRPr>
              </a:pPr>
              <a:r>
                <a:rPr sz="1400" dirty="0"/>
                <a:t>  ▪  Logistics / Engineering</a:t>
              </a:r>
            </a:p>
            <a:p>
              <a:pPr>
                <a:defRPr sz="1100">
                  <a:solidFill>
                    <a:srgbClr val="141414"/>
                  </a:solidFill>
                  <a:latin typeface="Arial Narrow"/>
                </a:defRPr>
              </a:pPr>
              <a:r>
                <a:rPr sz="1400" dirty="0"/>
                <a:t>  ▪  Recon / ISR</a:t>
              </a:r>
            </a:p>
          </p:txBody>
        </p:sp>
        <p:cxnSp>
          <p:nvCxnSpPr>
            <p:cNvPr id="314" name="Connector 25"/>
            <p:cNvCxnSpPr/>
            <p:nvPr/>
          </p:nvCxnSpPr>
          <p:spPr>
            <a:xfrm>
              <a:off x="10365685" y="5657534"/>
              <a:ext cx="416998" cy="0"/>
            </a:xfrm>
            <a:prstGeom prst="line">
              <a:avLst/>
            </a:prstGeom>
            <a:ln w="20320">
              <a:solidFill>
                <a:srgbClr val="1C7832"/>
              </a:solidFill>
            </a:ln>
          </p:spPr>
          <p:style>
            <a:lnRef idx="2">
              <a:schemeClr val="accent1"/>
            </a:lnRef>
            <a:fillRef idx="0">
              <a:schemeClr val="accent1"/>
            </a:fillRef>
            <a:effectRef idx="1">
              <a:schemeClr val="accent1"/>
            </a:effectRef>
            <a:fontRef idx="minor">
              <a:schemeClr val="tx1"/>
            </a:fontRef>
          </p:style>
        </p:cxnSp>
        <p:cxnSp>
          <p:nvCxnSpPr>
            <p:cNvPr id="316" name="Connector 23"/>
            <p:cNvCxnSpPr/>
            <p:nvPr/>
          </p:nvCxnSpPr>
          <p:spPr>
            <a:xfrm>
              <a:off x="11229948" y="5420773"/>
              <a:ext cx="529930" cy="0"/>
            </a:xfrm>
            <a:prstGeom prst="line">
              <a:avLst/>
            </a:prstGeom>
            <a:ln w="20320">
              <a:solidFill>
                <a:srgbClr val="B41E28"/>
              </a:solidFill>
            </a:ln>
          </p:spPr>
          <p:style>
            <a:lnRef idx="2">
              <a:schemeClr val="accent1"/>
            </a:lnRef>
            <a:fillRef idx="0">
              <a:schemeClr val="accent1"/>
            </a:fillRef>
            <a:effectRef idx="1">
              <a:schemeClr val="accent1"/>
            </a:effectRef>
            <a:fontRef idx="minor">
              <a:schemeClr val="tx1"/>
            </a:fontRef>
          </p:style>
        </p:cxnSp>
        <p:cxnSp>
          <p:nvCxnSpPr>
            <p:cNvPr id="318" name="Connector 21"/>
            <p:cNvCxnSpPr/>
            <p:nvPr/>
          </p:nvCxnSpPr>
          <p:spPr>
            <a:xfrm flipH="1">
              <a:off x="9670051" y="5872974"/>
              <a:ext cx="483670" cy="0"/>
            </a:xfrm>
            <a:prstGeom prst="line">
              <a:avLst/>
            </a:prstGeom>
            <a:ln w="20320">
              <a:solidFill>
                <a:srgbClr val="5F5F5F"/>
              </a:solidFill>
            </a:ln>
          </p:spPr>
          <p:style>
            <a:lnRef idx="2">
              <a:schemeClr val="accent1"/>
            </a:lnRef>
            <a:fillRef idx="0">
              <a:schemeClr val="accent1"/>
            </a:fillRef>
            <a:effectRef idx="1">
              <a:schemeClr val="accent1"/>
            </a:effectRef>
            <a:fontRef idx="minor">
              <a:schemeClr val="tx1"/>
            </a:fontRef>
          </p:style>
        </p:cxnSp>
        <p:cxnSp>
          <p:nvCxnSpPr>
            <p:cNvPr id="321" name="Connector 16"/>
            <p:cNvCxnSpPr/>
            <p:nvPr/>
          </p:nvCxnSpPr>
          <p:spPr>
            <a:xfrm flipV="1">
              <a:off x="11388264" y="5233884"/>
              <a:ext cx="329047" cy="1"/>
            </a:xfrm>
            <a:prstGeom prst="line">
              <a:avLst/>
            </a:prstGeom>
            <a:ln w="20320">
              <a:solidFill>
                <a:srgbClr val="141414"/>
              </a:solidFill>
            </a:ln>
          </p:spPr>
          <p:style>
            <a:lnRef idx="2">
              <a:schemeClr val="accent1"/>
            </a:lnRef>
            <a:fillRef idx="0">
              <a:schemeClr val="accent1"/>
            </a:fillRef>
            <a:effectRef idx="1">
              <a:schemeClr val="accent1"/>
            </a:effectRef>
            <a:fontRef idx="minor">
              <a:schemeClr val="tx1"/>
            </a:fontRef>
          </p:style>
        </p:cxnSp>
      </p:grpSp>
      <p:sp>
        <p:nvSpPr>
          <p:cNvPr id="370" name="Rounded Rectangle 15"/>
          <p:cNvSpPr/>
          <p:nvPr/>
        </p:nvSpPr>
        <p:spPr>
          <a:xfrm>
            <a:off x="7721537" y="5060324"/>
            <a:ext cx="1762800" cy="277678"/>
          </a:xfrm>
          <a:prstGeom prst="roundRect">
            <a:avLst/>
          </a:prstGeom>
          <a:solidFill>
            <a:srgbClr val="B41E28"/>
          </a:solidFill>
          <a:ln>
            <a:solidFill>
              <a:srgbClr val="6E6E6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200" b="1">
                <a:solidFill>
                  <a:srgbClr val="FFFFFF"/>
                </a:solidFill>
                <a:latin typeface="Arial Narrow"/>
              </a:defRPr>
            </a:pPr>
            <a:r>
              <a:rPr sz="1200" dirty="0"/>
              <a:t>NGFS</a:t>
            </a:r>
            <a:r>
              <a:rPr lang="es-MX" sz="1200" dirty="0"/>
              <a:t> FF COCHRANE</a:t>
            </a:r>
            <a:endParaRPr sz="1200" dirty="0"/>
          </a:p>
        </p:txBody>
      </p:sp>
      <p:sp>
        <p:nvSpPr>
          <p:cNvPr id="371" name="Rounded Rectangle 15"/>
          <p:cNvSpPr/>
          <p:nvPr/>
        </p:nvSpPr>
        <p:spPr>
          <a:xfrm>
            <a:off x="7721538" y="5392025"/>
            <a:ext cx="1740645" cy="250889"/>
          </a:xfrm>
          <a:prstGeom prst="roundRect">
            <a:avLst/>
          </a:prstGeom>
          <a:solidFill>
            <a:srgbClr val="B41E28"/>
          </a:solidFill>
          <a:ln>
            <a:solidFill>
              <a:srgbClr val="6E6E6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200" b="1">
                <a:solidFill>
                  <a:srgbClr val="FFFFFF"/>
                </a:solidFill>
                <a:latin typeface="Arial Narrow"/>
              </a:defRPr>
            </a:pPr>
            <a:r>
              <a:rPr sz="1200" dirty="0"/>
              <a:t>NGFS</a:t>
            </a:r>
            <a:r>
              <a:rPr lang="es-MX" sz="1200" dirty="0"/>
              <a:t> FF PRAT</a:t>
            </a:r>
            <a:endParaRPr sz="1200" dirty="0"/>
          </a:p>
        </p:txBody>
      </p:sp>
      <p:cxnSp>
        <p:nvCxnSpPr>
          <p:cNvPr id="373" name="Connector 28"/>
          <p:cNvCxnSpPr>
            <a:stCxn id="370" idx="1"/>
            <a:endCxn id="4" idx="2"/>
          </p:cNvCxnSpPr>
          <p:nvPr/>
        </p:nvCxnSpPr>
        <p:spPr>
          <a:xfrm flipH="1" flipV="1">
            <a:off x="1849647" y="2426725"/>
            <a:ext cx="5871890" cy="2772439"/>
          </a:xfrm>
          <a:prstGeom prst="line">
            <a:avLst/>
          </a:prstGeom>
          <a:ln w="20320">
            <a:solidFill>
              <a:srgbClr val="B41E28"/>
            </a:solidFill>
          </a:ln>
        </p:spPr>
        <p:style>
          <a:lnRef idx="2">
            <a:schemeClr val="accent1"/>
          </a:lnRef>
          <a:fillRef idx="0">
            <a:schemeClr val="accent1"/>
          </a:fillRef>
          <a:effectRef idx="1">
            <a:schemeClr val="accent1"/>
          </a:effectRef>
          <a:fontRef idx="minor">
            <a:schemeClr val="tx1"/>
          </a:fontRef>
        </p:style>
      </p:cxnSp>
      <p:cxnSp>
        <p:nvCxnSpPr>
          <p:cNvPr id="376" name="Connector 28"/>
          <p:cNvCxnSpPr>
            <a:stCxn id="371" idx="1"/>
            <a:endCxn id="4" idx="2"/>
          </p:cNvCxnSpPr>
          <p:nvPr/>
        </p:nvCxnSpPr>
        <p:spPr>
          <a:xfrm flipH="1" flipV="1">
            <a:off x="1849647" y="2426725"/>
            <a:ext cx="5871890" cy="3090745"/>
          </a:xfrm>
          <a:prstGeom prst="line">
            <a:avLst/>
          </a:prstGeom>
          <a:ln w="20320">
            <a:solidFill>
              <a:srgbClr val="B41E28"/>
            </a:solidFill>
          </a:ln>
        </p:spPr>
        <p:style>
          <a:lnRef idx="2">
            <a:schemeClr val="accent1"/>
          </a:lnRef>
          <a:fillRef idx="0">
            <a:schemeClr val="accent1"/>
          </a:fillRef>
          <a:effectRef idx="1">
            <a:schemeClr val="accent1"/>
          </a:effectRef>
          <a:fontRef idx="minor">
            <a:schemeClr val="tx1"/>
          </a:fontRef>
        </p:style>
      </p:cxnSp>
      <p:sp>
        <p:nvSpPr>
          <p:cNvPr id="440" name="Rounded Rectangle 8"/>
          <p:cNvSpPr/>
          <p:nvPr/>
        </p:nvSpPr>
        <p:spPr>
          <a:xfrm>
            <a:off x="738376" y="4870062"/>
            <a:ext cx="1583995" cy="362891"/>
          </a:xfrm>
          <a:prstGeom prst="roundRect">
            <a:avLst/>
          </a:prstGeom>
          <a:solidFill>
            <a:srgbClr val="5F5F5F"/>
          </a:solidFill>
          <a:ln>
            <a:solidFill>
              <a:srgbClr val="6E6E6E"/>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200" b="1">
                <a:solidFill>
                  <a:srgbClr val="FFFFFF"/>
                </a:solidFill>
                <a:latin typeface="Arial Narrow"/>
              </a:defRPr>
            </a:pPr>
            <a:r>
              <a:rPr lang="es-MX" sz="1200" dirty="0"/>
              <a:t>FO </a:t>
            </a:r>
            <a:r>
              <a:rPr lang="es-MX" sz="1200" dirty="0" err="1"/>
              <a:t>Mortar</a:t>
            </a:r>
            <a:r>
              <a:rPr lang="es-MX" sz="1200" dirty="0"/>
              <a:t> 81</a:t>
            </a:r>
            <a:endParaRPr sz="1200" dirty="0"/>
          </a:p>
        </p:txBody>
      </p:sp>
      <p:sp>
        <p:nvSpPr>
          <p:cNvPr id="510" name="Rectángulo 509"/>
          <p:cNvSpPr/>
          <p:nvPr/>
        </p:nvSpPr>
        <p:spPr>
          <a:xfrm>
            <a:off x="4192042" y="696590"/>
            <a:ext cx="2865480" cy="4608032"/>
          </a:xfrm>
          <a:prstGeom prst="rect">
            <a:avLst/>
          </a:prstGeom>
          <a:noFill/>
          <a:ln w="28575">
            <a:solidFill>
              <a:schemeClr val="tx2"/>
            </a:solidFill>
            <a:prstDash val="lgDash"/>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25" name="Rectángulo 524"/>
          <p:cNvSpPr/>
          <p:nvPr/>
        </p:nvSpPr>
        <p:spPr>
          <a:xfrm>
            <a:off x="7147011" y="696589"/>
            <a:ext cx="2709810" cy="5542165"/>
          </a:xfrm>
          <a:prstGeom prst="rect">
            <a:avLst/>
          </a:prstGeom>
          <a:noFill/>
          <a:ln w="28575">
            <a:solidFill>
              <a:srgbClr val="FF0000"/>
            </a:solidFill>
            <a:prstDash val="lgDash"/>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26" name="Rectángulo 525"/>
          <p:cNvSpPr/>
          <p:nvPr/>
        </p:nvSpPr>
        <p:spPr>
          <a:xfrm>
            <a:off x="9913389" y="696588"/>
            <a:ext cx="2099476" cy="5542165"/>
          </a:xfrm>
          <a:prstGeom prst="rect">
            <a:avLst/>
          </a:prstGeom>
          <a:noFill/>
          <a:ln w="28575">
            <a:solidFill>
              <a:srgbClr val="00B050"/>
            </a:solidFill>
            <a:prstDash val="lgDash"/>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27" name="CuadroTexto 526"/>
          <p:cNvSpPr txBox="1"/>
          <p:nvPr/>
        </p:nvSpPr>
        <p:spPr>
          <a:xfrm>
            <a:off x="5029553" y="759181"/>
            <a:ext cx="1212191" cy="307777"/>
          </a:xfrm>
          <a:prstGeom prst="rect">
            <a:avLst/>
          </a:prstGeom>
          <a:noFill/>
        </p:spPr>
        <p:txBody>
          <a:bodyPr wrap="none" rtlCol="0">
            <a:spAutoFit/>
          </a:bodyPr>
          <a:lstStyle/>
          <a:p>
            <a:r>
              <a:rPr lang="es-MX" sz="1400" b="1" dirty="0">
                <a:solidFill>
                  <a:schemeClr val="tx2"/>
                </a:solidFill>
                <a:latin typeface="Tahoma" panose="020B0604030504040204" pitchFamily="34" charset="0"/>
                <a:ea typeface="Tahoma" panose="020B0604030504040204" pitchFamily="34" charset="0"/>
                <a:cs typeface="Tahoma" panose="020B0604030504040204" pitchFamily="34" charset="0"/>
              </a:rPr>
              <a:t>MANEUVER</a:t>
            </a:r>
            <a:endParaRPr lang="en-US" sz="1400" b="1" dirty="0">
              <a:solidFill>
                <a:schemeClr val="tx2"/>
              </a:solidFill>
              <a:latin typeface="Tahoma" panose="020B0604030504040204" pitchFamily="34" charset="0"/>
              <a:ea typeface="Tahoma" panose="020B0604030504040204" pitchFamily="34" charset="0"/>
              <a:cs typeface="Tahoma" panose="020B0604030504040204" pitchFamily="34" charset="0"/>
            </a:endParaRPr>
          </a:p>
        </p:txBody>
      </p:sp>
      <p:sp>
        <p:nvSpPr>
          <p:cNvPr id="528" name="CuadroTexto 527"/>
          <p:cNvSpPr txBox="1"/>
          <p:nvPr/>
        </p:nvSpPr>
        <p:spPr>
          <a:xfrm>
            <a:off x="7699028" y="781987"/>
            <a:ext cx="1645002" cy="307777"/>
          </a:xfrm>
          <a:prstGeom prst="rect">
            <a:avLst/>
          </a:prstGeom>
          <a:noFill/>
        </p:spPr>
        <p:txBody>
          <a:bodyPr wrap="none" rtlCol="0">
            <a:spAutoFit/>
          </a:bodyPr>
          <a:lstStyle/>
          <a:p>
            <a:r>
              <a:rPr lang="es-MX" sz="1400" b="1">
                <a:solidFill>
                  <a:srgbClr val="FF0000"/>
                </a:solidFill>
                <a:latin typeface="Tahoma" panose="020B0604030504040204" pitchFamily="34" charset="0"/>
                <a:ea typeface="Tahoma" panose="020B0604030504040204" pitchFamily="34" charset="0"/>
                <a:cs typeface="Tahoma" panose="020B0604030504040204" pitchFamily="34" charset="0"/>
              </a:rPr>
              <a:t>FIRES SUPPORT</a:t>
            </a:r>
            <a:endParaRPr lang="en-US" sz="1400" b="1" dirty="0">
              <a:solidFill>
                <a:srgbClr val="FF0000"/>
              </a:solidFill>
              <a:latin typeface="Tahoma" panose="020B0604030504040204" pitchFamily="34" charset="0"/>
              <a:ea typeface="Tahoma" panose="020B0604030504040204" pitchFamily="34" charset="0"/>
              <a:cs typeface="Tahoma" panose="020B0604030504040204" pitchFamily="34" charset="0"/>
            </a:endParaRPr>
          </a:p>
        </p:txBody>
      </p:sp>
      <p:sp>
        <p:nvSpPr>
          <p:cNvPr id="529" name="CuadroTexto 528"/>
          <p:cNvSpPr txBox="1"/>
          <p:nvPr/>
        </p:nvSpPr>
        <p:spPr>
          <a:xfrm>
            <a:off x="9913390" y="781987"/>
            <a:ext cx="2105063" cy="307777"/>
          </a:xfrm>
          <a:prstGeom prst="rect">
            <a:avLst/>
          </a:prstGeom>
          <a:noFill/>
        </p:spPr>
        <p:txBody>
          <a:bodyPr wrap="none" rtlCol="0">
            <a:spAutoFit/>
          </a:bodyPr>
          <a:lstStyle/>
          <a:p>
            <a:r>
              <a:rPr lang="es-MX" sz="1400" b="1" dirty="0">
                <a:solidFill>
                  <a:srgbClr val="00B050"/>
                </a:solidFill>
                <a:latin typeface="Tahoma" panose="020B0604030504040204" pitchFamily="34" charset="0"/>
                <a:ea typeface="Tahoma" panose="020B0604030504040204" pitchFamily="34" charset="0"/>
                <a:cs typeface="Tahoma" panose="020B0604030504040204" pitchFamily="34" charset="0"/>
              </a:rPr>
              <a:t>LOGISTICS SUPPORT</a:t>
            </a:r>
            <a:endParaRPr lang="en-US" sz="1400" b="1" dirty="0">
              <a:solidFill>
                <a:srgbClr val="00B050"/>
              </a:solidFill>
              <a:latin typeface="Tahoma" panose="020B0604030504040204" pitchFamily="34" charset="0"/>
              <a:ea typeface="Tahoma" panose="020B0604030504040204" pitchFamily="34" charset="0"/>
              <a:cs typeface="Tahoma" panose="020B0604030504040204" pitchFamily="34" charset="0"/>
            </a:endParaRPr>
          </a:p>
        </p:txBody>
      </p:sp>
      <p:sp>
        <p:nvSpPr>
          <p:cNvPr id="532" name="Rectángulo 531"/>
          <p:cNvSpPr/>
          <p:nvPr/>
        </p:nvSpPr>
        <p:spPr>
          <a:xfrm>
            <a:off x="161086" y="3176505"/>
            <a:ext cx="3923819" cy="2128117"/>
          </a:xfrm>
          <a:prstGeom prst="rect">
            <a:avLst/>
          </a:prstGeom>
          <a:noFill/>
          <a:ln w="28575">
            <a:solidFill>
              <a:schemeClr val="tx1">
                <a:lumMod val="65000"/>
                <a:lumOff val="35000"/>
              </a:schemeClr>
            </a:solidFill>
            <a:prstDash val="lgDash"/>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33" name="Rectángulo 532"/>
          <p:cNvSpPr/>
          <p:nvPr/>
        </p:nvSpPr>
        <p:spPr>
          <a:xfrm>
            <a:off x="161086" y="715910"/>
            <a:ext cx="3923819" cy="2379277"/>
          </a:xfrm>
          <a:prstGeom prst="rect">
            <a:avLst/>
          </a:prstGeom>
          <a:noFill/>
          <a:ln w="28575">
            <a:solidFill>
              <a:schemeClr val="tx1"/>
            </a:solidFill>
            <a:prstDash val="lgDash"/>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51" name="CuadroTexto 550"/>
          <p:cNvSpPr txBox="1"/>
          <p:nvPr/>
        </p:nvSpPr>
        <p:spPr>
          <a:xfrm>
            <a:off x="903660" y="771418"/>
            <a:ext cx="2284600" cy="307777"/>
          </a:xfrm>
          <a:prstGeom prst="rect">
            <a:avLst/>
          </a:prstGeom>
          <a:noFill/>
        </p:spPr>
        <p:txBody>
          <a:bodyPr wrap="none" rtlCol="0">
            <a:spAutoFit/>
          </a:bodyPr>
          <a:lstStyle/>
          <a:p>
            <a:r>
              <a:rPr lang="es-MX" sz="1400" b="1" dirty="0">
                <a:latin typeface="Tahoma" panose="020B0604030504040204" pitchFamily="34" charset="0"/>
                <a:ea typeface="Tahoma" panose="020B0604030504040204" pitchFamily="34" charset="0"/>
                <a:cs typeface="Tahoma" panose="020B0604030504040204" pitchFamily="34" charset="0"/>
              </a:rPr>
              <a:t>COMMAND &amp; CONTROL</a:t>
            </a:r>
            <a:endParaRPr lang="en-US" sz="1400" b="1" dirty="0">
              <a:latin typeface="Tahoma" panose="020B0604030504040204" pitchFamily="34" charset="0"/>
              <a:ea typeface="Tahoma" panose="020B0604030504040204" pitchFamily="34" charset="0"/>
              <a:cs typeface="Tahoma" panose="020B0604030504040204" pitchFamily="34" charset="0"/>
            </a:endParaRPr>
          </a:p>
        </p:txBody>
      </p:sp>
      <p:sp>
        <p:nvSpPr>
          <p:cNvPr id="552" name="CuadroTexto 551"/>
          <p:cNvSpPr txBox="1"/>
          <p:nvPr/>
        </p:nvSpPr>
        <p:spPr>
          <a:xfrm>
            <a:off x="216603" y="3218733"/>
            <a:ext cx="514885" cy="307777"/>
          </a:xfrm>
          <a:prstGeom prst="rect">
            <a:avLst/>
          </a:prstGeom>
          <a:noFill/>
        </p:spPr>
        <p:txBody>
          <a:bodyPr wrap="none" rtlCol="0">
            <a:spAutoFit/>
          </a:bodyPr>
          <a:lstStyle/>
          <a:p>
            <a:r>
              <a:rPr lang="es-MX" sz="1400" b="1" dirty="0">
                <a:solidFill>
                  <a:schemeClr val="tx1">
                    <a:lumMod val="65000"/>
                    <a:lumOff val="35000"/>
                  </a:schemeClr>
                </a:solidFill>
                <a:latin typeface="Tahoma" panose="020B0604030504040204" pitchFamily="34" charset="0"/>
                <a:ea typeface="Tahoma" panose="020B0604030504040204" pitchFamily="34" charset="0"/>
                <a:cs typeface="Tahoma" panose="020B0604030504040204" pitchFamily="34" charset="0"/>
              </a:rPr>
              <a:t>ISR</a:t>
            </a:r>
            <a:endParaRPr lang="en-US" sz="1400" b="1" dirty="0">
              <a:solidFill>
                <a:schemeClr val="tx1">
                  <a:lumMod val="65000"/>
                  <a:lumOff val="35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568" name="Rectángulo 567"/>
          <p:cNvSpPr/>
          <p:nvPr/>
        </p:nvSpPr>
        <p:spPr>
          <a:xfrm>
            <a:off x="777181" y="1593876"/>
            <a:ext cx="965329" cy="230832"/>
          </a:xfrm>
          <a:prstGeom prst="rect">
            <a:avLst/>
          </a:prstGeom>
        </p:spPr>
        <p:txBody>
          <a:bodyPr wrap="none">
            <a:spAutoFit/>
          </a:bodyPr>
          <a:lstStyle/>
          <a:p>
            <a:pPr algn="ctr">
              <a:defRPr sz="1000">
                <a:solidFill>
                  <a:srgbClr val="141414"/>
                </a:solidFill>
                <a:latin typeface="Arial Narrow"/>
              </a:defRPr>
            </a:pPr>
            <a:r>
              <a:rPr lang="en-US" sz="900" b="1" dirty="0">
                <a:latin typeface="Tahoma" panose="020B0604030504040204" pitchFamily="34" charset="0"/>
                <a:ea typeface="Tahoma" panose="020B0604030504040204" pitchFamily="34" charset="0"/>
                <a:cs typeface="Tahoma" panose="020B0604030504040204" pitchFamily="34" charset="0"/>
              </a:rPr>
              <a:t>SATCOM / HF</a:t>
            </a:r>
          </a:p>
        </p:txBody>
      </p:sp>
      <p:sp>
        <p:nvSpPr>
          <p:cNvPr id="569" name="Rectángulo 568"/>
          <p:cNvSpPr/>
          <p:nvPr/>
        </p:nvSpPr>
        <p:spPr>
          <a:xfrm>
            <a:off x="1949162" y="1580574"/>
            <a:ext cx="1574469" cy="246221"/>
          </a:xfrm>
          <a:prstGeom prst="rect">
            <a:avLst/>
          </a:prstGeom>
        </p:spPr>
        <p:txBody>
          <a:bodyPr wrap="none">
            <a:spAutoFit/>
          </a:bodyPr>
          <a:lstStyle/>
          <a:p>
            <a:pPr algn="ctr">
              <a:defRPr sz="1000">
                <a:solidFill>
                  <a:srgbClr val="141414"/>
                </a:solidFill>
                <a:latin typeface="Arial Narrow"/>
              </a:defRPr>
            </a:pPr>
            <a:r>
              <a:rPr lang="en-US" sz="1000" dirty="0">
                <a:latin typeface="Tahoma" panose="020B0604030504040204" pitchFamily="34" charset="0"/>
                <a:ea typeface="Tahoma" panose="020B0604030504040204" pitchFamily="34" charset="0"/>
                <a:cs typeface="Tahoma" panose="020B0604030504040204" pitchFamily="34" charset="0"/>
              </a:rPr>
              <a:t>Orders, SITREP, Reports</a:t>
            </a:r>
          </a:p>
        </p:txBody>
      </p:sp>
      <p:sp>
        <p:nvSpPr>
          <p:cNvPr id="570" name="Rectángulo 569"/>
          <p:cNvSpPr/>
          <p:nvPr/>
        </p:nvSpPr>
        <p:spPr>
          <a:xfrm>
            <a:off x="4459346" y="1014643"/>
            <a:ext cx="946093" cy="215444"/>
          </a:xfrm>
          <a:prstGeom prst="rect">
            <a:avLst/>
          </a:prstGeom>
        </p:spPr>
        <p:txBody>
          <a:bodyPr wrap="none">
            <a:spAutoFit/>
          </a:bodyPr>
          <a:lstStyle/>
          <a:p>
            <a:pPr algn="ctr">
              <a:defRPr sz="1000">
                <a:solidFill>
                  <a:srgbClr val="141414"/>
                </a:solidFill>
                <a:latin typeface="Arial Narrow"/>
              </a:defRPr>
            </a:pPr>
            <a:r>
              <a:rPr lang="en-US" sz="800" b="1" dirty="0">
                <a:latin typeface="Tahoma" panose="020B0604030504040204" pitchFamily="34" charset="0"/>
                <a:ea typeface="Tahoma" panose="020B0604030504040204" pitchFamily="34" charset="0"/>
                <a:cs typeface="Tahoma" panose="020B0604030504040204" pitchFamily="34" charset="0"/>
              </a:rPr>
              <a:t>VHF / UHF/MB</a:t>
            </a:r>
          </a:p>
        </p:txBody>
      </p:sp>
      <p:sp>
        <p:nvSpPr>
          <p:cNvPr id="578" name="Rectángulo 577"/>
          <p:cNvSpPr/>
          <p:nvPr/>
        </p:nvSpPr>
        <p:spPr>
          <a:xfrm>
            <a:off x="5539482" y="1013032"/>
            <a:ext cx="1343637" cy="246221"/>
          </a:xfrm>
          <a:prstGeom prst="rect">
            <a:avLst/>
          </a:prstGeom>
        </p:spPr>
        <p:txBody>
          <a:bodyPr wrap="none">
            <a:spAutoFit/>
          </a:bodyPr>
          <a:lstStyle/>
          <a:p>
            <a:pPr algn="ctr">
              <a:defRPr sz="1000">
                <a:solidFill>
                  <a:srgbClr val="141414"/>
                </a:solidFill>
                <a:latin typeface="Arial Narrow"/>
              </a:defRPr>
            </a:pPr>
            <a:r>
              <a:rPr lang="en-US" sz="1000" dirty="0">
                <a:latin typeface="Tahoma" panose="020B0604030504040204" pitchFamily="34" charset="0"/>
                <a:ea typeface="Tahoma" panose="020B0604030504040204" pitchFamily="34" charset="0"/>
                <a:cs typeface="Tahoma" panose="020B0604030504040204" pitchFamily="34" charset="0"/>
              </a:rPr>
              <a:t>Control of maneuver</a:t>
            </a:r>
          </a:p>
        </p:txBody>
      </p:sp>
      <p:sp>
        <p:nvSpPr>
          <p:cNvPr id="592" name="Rectángulo 591"/>
          <p:cNvSpPr/>
          <p:nvPr/>
        </p:nvSpPr>
        <p:spPr>
          <a:xfrm>
            <a:off x="7312123" y="1040395"/>
            <a:ext cx="833883" cy="230832"/>
          </a:xfrm>
          <a:prstGeom prst="rect">
            <a:avLst/>
          </a:prstGeom>
        </p:spPr>
        <p:txBody>
          <a:bodyPr wrap="none">
            <a:spAutoFit/>
          </a:bodyPr>
          <a:lstStyle/>
          <a:p>
            <a:pPr algn="ctr">
              <a:defRPr sz="1000">
                <a:solidFill>
                  <a:srgbClr val="141414"/>
                </a:solidFill>
                <a:latin typeface="Arial Narrow"/>
              </a:defRPr>
            </a:pPr>
            <a:r>
              <a:rPr lang="en-US" sz="900" b="1" dirty="0">
                <a:latin typeface="Tahoma" panose="020B0604030504040204" pitchFamily="34" charset="0"/>
                <a:ea typeface="Tahoma" panose="020B0604030504040204" pitchFamily="34" charset="0"/>
                <a:cs typeface="Tahoma" panose="020B0604030504040204" pitchFamily="34" charset="0"/>
              </a:rPr>
              <a:t>VHF/ Voice</a:t>
            </a:r>
          </a:p>
        </p:txBody>
      </p:sp>
      <p:sp>
        <p:nvSpPr>
          <p:cNvPr id="593" name="Rectángulo 592"/>
          <p:cNvSpPr/>
          <p:nvPr/>
        </p:nvSpPr>
        <p:spPr>
          <a:xfrm>
            <a:off x="8376499" y="1037145"/>
            <a:ext cx="1420581" cy="246221"/>
          </a:xfrm>
          <a:prstGeom prst="rect">
            <a:avLst/>
          </a:prstGeom>
        </p:spPr>
        <p:txBody>
          <a:bodyPr wrap="none">
            <a:spAutoFit/>
          </a:bodyPr>
          <a:lstStyle/>
          <a:p>
            <a:pPr algn="ctr">
              <a:defRPr sz="1000">
                <a:solidFill>
                  <a:srgbClr val="141414"/>
                </a:solidFill>
                <a:latin typeface="Arial Narrow"/>
              </a:defRPr>
            </a:pPr>
            <a:r>
              <a:rPr lang="en-US" sz="1000" dirty="0">
                <a:latin typeface="Tahoma" panose="020B0604030504040204" pitchFamily="34" charset="0"/>
                <a:ea typeface="Tahoma" panose="020B0604030504040204" pitchFamily="34" charset="0"/>
                <a:cs typeface="Tahoma" panose="020B0604030504040204" pitchFamily="34" charset="0"/>
              </a:rPr>
              <a:t>Fire coordination, CFF</a:t>
            </a:r>
          </a:p>
        </p:txBody>
      </p:sp>
      <p:sp>
        <p:nvSpPr>
          <p:cNvPr id="596" name="Rectángulo 595"/>
          <p:cNvSpPr/>
          <p:nvPr/>
        </p:nvSpPr>
        <p:spPr>
          <a:xfrm>
            <a:off x="7273517" y="3414282"/>
            <a:ext cx="1154483" cy="246221"/>
          </a:xfrm>
          <a:prstGeom prst="rect">
            <a:avLst/>
          </a:prstGeom>
        </p:spPr>
        <p:txBody>
          <a:bodyPr wrap="none">
            <a:spAutoFit/>
          </a:bodyPr>
          <a:lstStyle/>
          <a:p>
            <a:pPr algn="ctr">
              <a:defRPr sz="1000">
                <a:solidFill>
                  <a:srgbClr val="141414"/>
                </a:solidFill>
                <a:latin typeface="Arial Narrow"/>
              </a:defRPr>
            </a:pPr>
            <a:r>
              <a:rPr lang="en-US" sz="1000" b="1" dirty="0">
                <a:latin typeface="Tahoma" panose="020B0604030504040204" pitchFamily="34" charset="0"/>
                <a:ea typeface="Tahoma" panose="020B0604030504040204" pitchFamily="34" charset="0"/>
                <a:cs typeface="Tahoma" panose="020B0604030504040204" pitchFamily="34" charset="0"/>
              </a:rPr>
              <a:t>MB Air/Ground</a:t>
            </a:r>
          </a:p>
        </p:txBody>
      </p:sp>
      <p:sp>
        <p:nvSpPr>
          <p:cNvPr id="601" name="Rectángulo 600"/>
          <p:cNvSpPr/>
          <p:nvPr/>
        </p:nvSpPr>
        <p:spPr>
          <a:xfrm>
            <a:off x="8411770" y="3414282"/>
            <a:ext cx="1386918" cy="246221"/>
          </a:xfrm>
          <a:prstGeom prst="rect">
            <a:avLst/>
          </a:prstGeom>
        </p:spPr>
        <p:txBody>
          <a:bodyPr wrap="none">
            <a:spAutoFit/>
          </a:bodyPr>
          <a:lstStyle/>
          <a:p>
            <a:pPr algn="ctr">
              <a:defRPr sz="1000">
                <a:solidFill>
                  <a:srgbClr val="141414"/>
                </a:solidFill>
                <a:latin typeface="Arial Narrow"/>
              </a:defRPr>
            </a:pPr>
            <a:r>
              <a:rPr lang="en-US" sz="1000" dirty="0">
                <a:latin typeface="Tahoma" panose="020B0604030504040204" pitchFamily="34" charset="0"/>
                <a:ea typeface="Tahoma" panose="020B0604030504040204" pitchFamily="34" charset="0"/>
                <a:cs typeface="Tahoma" panose="020B0604030504040204" pitchFamily="34" charset="0"/>
              </a:rPr>
              <a:t>CAS execution, 9-line</a:t>
            </a:r>
          </a:p>
        </p:txBody>
      </p:sp>
      <p:sp>
        <p:nvSpPr>
          <p:cNvPr id="603" name="Rectángulo 602"/>
          <p:cNvSpPr/>
          <p:nvPr/>
        </p:nvSpPr>
        <p:spPr>
          <a:xfrm>
            <a:off x="7312020" y="4486408"/>
            <a:ext cx="1164101" cy="246221"/>
          </a:xfrm>
          <a:prstGeom prst="rect">
            <a:avLst/>
          </a:prstGeom>
        </p:spPr>
        <p:txBody>
          <a:bodyPr wrap="none">
            <a:spAutoFit/>
          </a:bodyPr>
          <a:lstStyle/>
          <a:p>
            <a:pPr algn="ctr">
              <a:defRPr sz="1000">
                <a:solidFill>
                  <a:srgbClr val="141414"/>
                </a:solidFill>
                <a:latin typeface="Arial Narrow"/>
              </a:defRPr>
            </a:pPr>
            <a:r>
              <a:rPr lang="en-US" sz="1000" b="1" dirty="0">
                <a:latin typeface="Tahoma" panose="020B0604030504040204" pitchFamily="34" charset="0"/>
                <a:ea typeface="Tahoma" panose="020B0604030504040204" pitchFamily="34" charset="0"/>
                <a:cs typeface="Tahoma" panose="020B0604030504040204" pitchFamily="34" charset="0"/>
              </a:rPr>
              <a:t>HF / VHF Naval</a:t>
            </a:r>
          </a:p>
        </p:txBody>
      </p:sp>
      <p:sp>
        <p:nvSpPr>
          <p:cNvPr id="604" name="Rectángulo 603"/>
          <p:cNvSpPr/>
          <p:nvPr/>
        </p:nvSpPr>
        <p:spPr>
          <a:xfrm>
            <a:off x="8394269" y="4486408"/>
            <a:ext cx="1229824" cy="246221"/>
          </a:xfrm>
          <a:prstGeom prst="rect">
            <a:avLst/>
          </a:prstGeom>
        </p:spPr>
        <p:txBody>
          <a:bodyPr wrap="none">
            <a:spAutoFit/>
          </a:bodyPr>
          <a:lstStyle/>
          <a:p>
            <a:pPr algn="ctr">
              <a:defRPr sz="1000">
                <a:solidFill>
                  <a:srgbClr val="141414"/>
                </a:solidFill>
                <a:latin typeface="Arial Narrow"/>
              </a:defRPr>
            </a:pPr>
            <a:r>
              <a:rPr lang="en-US" sz="1000" dirty="0">
                <a:latin typeface="Tahoma" panose="020B0604030504040204" pitchFamily="34" charset="0"/>
                <a:ea typeface="Tahoma" panose="020B0604030504040204" pitchFamily="34" charset="0"/>
                <a:cs typeface="Tahoma" panose="020B0604030504040204" pitchFamily="34" charset="0"/>
              </a:rPr>
              <a:t>NGFS coordination</a:t>
            </a:r>
          </a:p>
        </p:txBody>
      </p:sp>
      <p:sp>
        <p:nvSpPr>
          <p:cNvPr id="606" name="Rectángulo 605"/>
          <p:cNvSpPr/>
          <p:nvPr/>
        </p:nvSpPr>
        <p:spPr>
          <a:xfrm>
            <a:off x="7194786" y="3888102"/>
            <a:ext cx="1192955" cy="246221"/>
          </a:xfrm>
          <a:prstGeom prst="rect">
            <a:avLst/>
          </a:prstGeom>
        </p:spPr>
        <p:txBody>
          <a:bodyPr wrap="none">
            <a:spAutoFit/>
          </a:bodyPr>
          <a:lstStyle/>
          <a:p>
            <a:pPr algn="ctr">
              <a:defRPr sz="1000">
                <a:solidFill>
                  <a:srgbClr val="141414"/>
                </a:solidFill>
                <a:latin typeface="Arial Narrow"/>
              </a:defRPr>
            </a:pPr>
            <a:r>
              <a:rPr lang="en-US" sz="1000" b="1" dirty="0">
                <a:latin typeface="Tahoma" panose="020B0604030504040204" pitchFamily="34" charset="0"/>
                <a:ea typeface="Tahoma" panose="020B0604030504040204" pitchFamily="34" charset="0"/>
                <a:cs typeface="Tahoma" panose="020B0604030504040204" pitchFamily="34" charset="0"/>
              </a:rPr>
              <a:t>HF Data / Voice</a:t>
            </a:r>
          </a:p>
        </p:txBody>
      </p:sp>
      <p:sp>
        <p:nvSpPr>
          <p:cNvPr id="607" name="Rectángulo 606"/>
          <p:cNvSpPr/>
          <p:nvPr/>
        </p:nvSpPr>
        <p:spPr>
          <a:xfrm>
            <a:off x="8438698" y="3884851"/>
            <a:ext cx="1420581" cy="246221"/>
          </a:xfrm>
          <a:prstGeom prst="rect">
            <a:avLst/>
          </a:prstGeom>
        </p:spPr>
        <p:txBody>
          <a:bodyPr wrap="none">
            <a:spAutoFit/>
          </a:bodyPr>
          <a:lstStyle/>
          <a:p>
            <a:pPr algn="ctr">
              <a:defRPr sz="1000">
                <a:solidFill>
                  <a:srgbClr val="141414"/>
                </a:solidFill>
                <a:latin typeface="Arial Narrow"/>
              </a:defRPr>
            </a:pPr>
            <a:r>
              <a:rPr lang="en-US" sz="1000" dirty="0">
                <a:latin typeface="Tahoma" panose="020B0604030504040204" pitchFamily="34" charset="0"/>
                <a:ea typeface="Tahoma" panose="020B0604030504040204" pitchFamily="34" charset="0"/>
                <a:cs typeface="Tahoma" panose="020B0604030504040204" pitchFamily="34" charset="0"/>
              </a:rPr>
              <a:t>Fire coordination, CFF</a:t>
            </a:r>
          </a:p>
        </p:txBody>
      </p:sp>
      <p:sp>
        <p:nvSpPr>
          <p:cNvPr id="612" name="Rectángulo 611"/>
          <p:cNvSpPr/>
          <p:nvPr/>
        </p:nvSpPr>
        <p:spPr>
          <a:xfrm>
            <a:off x="205435" y="3536310"/>
            <a:ext cx="2228495" cy="246221"/>
          </a:xfrm>
          <a:prstGeom prst="rect">
            <a:avLst/>
          </a:prstGeom>
        </p:spPr>
        <p:txBody>
          <a:bodyPr wrap="none">
            <a:spAutoFit/>
          </a:bodyPr>
          <a:lstStyle/>
          <a:p>
            <a:pPr algn="ctr">
              <a:defRPr sz="1000">
                <a:solidFill>
                  <a:srgbClr val="141414"/>
                </a:solidFill>
                <a:latin typeface="Arial Narrow"/>
              </a:defRPr>
            </a:pPr>
            <a:r>
              <a:rPr lang="en-US" sz="1000" b="1" dirty="0">
                <a:latin typeface="Tahoma" panose="020B0604030504040204" pitchFamily="34" charset="0"/>
                <a:ea typeface="Tahoma" panose="020B0604030504040204" pitchFamily="34" charset="0"/>
                <a:cs typeface="Tahoma" panose="020B0604030504040204" pitchFamily="34" charset="0"/>
              </a:rPr>
              <a:t>BLOS / Datalink / SATCOM / HF</a:t>
            </a:r>
          </a:p>
        </p:txBody>
      </p:sp>
      <p:sp>
        <p:nvSpPr>
          <p:cNvPr id="613" name="Rectángulo 612"/>
          <p:cNvSpPr/>
          <p:nvPr/>
        </p:nvSpPr>
        <p:spPr>
          <a:xfrm>
            <a:off x="2321168" y="3537392"/>
            <a:ext cx="1787669" cy="246221"/>
          </a:xfrm>
          <a:prstGeom prst="rect">
            <a:avLst/>
          </a:prstGeom>
        </p:spPr>
        <p:txBody>
          <a:bodyPr wrap="none">
            <a:spAutoFit/>
          </a:bodyPr>
          <a:lstStyle/>
          <a:p>
            <a:pPr algn="ctr">
              <a:defRPr sz="1000">
                <a:solidFill>
                  <a:srgbClr val="141414"/>
                </a:solidFill>
                <a:latin typeface="Arial Narrow"/>
              </a:defRPr>
            </a:pPr>
            <a:r>
              <a:rPr lang="en-US" sz="1000" dirty="0">
                <a:latin typeface="Tahoma" panose="020B0604030504040204" pitchFamily="34" charset="0"/>
                <a:ea typeface="Tahoma" panose="020B0604030504040204" pitchFamily="34" charset="0"/>
                <a:cs typeface="Tahoma" panose="020B0604030504040204" pitchFamily="34" charset="0"/>
              </a:rPr>
              <a:t>Reporting, target acquisition</a:t>
            </a:r>
          </a:p>
        </p:txBody>
      </p:sp>
      <p:sp>
        <p:nvSpPr>
          <p:cNvPr id="619" name="Rectángulo 618"/>
          <p:cNvSpPr/>
          <p:nvPr/>
        </p:nvSpPr>
        <p:spPr>
          <a:xfrm>
            <a:off x="10604635" y="2067204"/>
            <a:ext cx="631904" cy="246221"/>
          </a:xfrm>
          <a:prstGeom prst="rect">
            <a:avLst/>
          </a:prstGeom>
        </p:spPr>
        <p:txBody>
          <a:bodyPr wrap="none">
            <a:spAutoFit/>
          </a:bodyPr>
          <a:lstStyle/>
          <a:p>
            <a:pPr algn="ctr">
              <a:defRPr sz="1000">
                <a:solidFill>
                  <a:srgbClr val="141414"/>
                </a:solidFill>
                <a:latin typeface="Arial Narrow"/>
              </a:defRPr>
            </a:pPr>
            <a:r>
              <a:rPr lang="en-US" sz="1000" b="1" dirty="0">
                <a:latin typeface="Tahoma" panose="020B0604030504040204" pitchFamily="34" charset="0"/>
                <a:ea typeface="Tahoma" panose="020B0604030504040204" pitchFamily="34" charset="0"/>
                <a:cs typeface="Tahoma" panose="020B0604030504040204" pitchFamily="34" charset="0"/>
              </a:rPr>
              <a:t>MB/HF</a:t>
            </a:r>
          </a:p>
        </p:txBody>
      </p:sp>
      <p:sp>
        <p:nvSpPr>
          <p:cNvPr id="620" name="Rectángulo 619"/>
          <p:cNvSpPr/>
          <p:nvPr/>
        </p:nvSpPr>
        <p:spPr>
          <a:xfrm>
            <a:off x="10141941" y="2262458"/>
            <a:ext cx="1632177" cy="246221"/>
          </a:xfrm>
          <a:prstGeom prst="rect">
            <a:avLst/>
          </a:prstGeom>
        </p:spPr>
        <p:txBody>
          <a:bodyPr wrap="none">
            <a:spAutoFit/>
          </a:bodyPr>
          <a:lstStyle/>
          <a:p>
            <a:pPr algn="ctr">
              <a:defRPr sz="1000">
                <a:solidFill>
                  <a:srgbClr val="141414"/>
                </a:solidFill>
                <a:latin typeface="Arial Narrow"/>
              </a:defRPr>
            </a:pPr>
            <a:r>
              <a:rPr lang="en-US" sz="1000" dirty="0">
                <a:latin typeface="Tahoma" panose="020B0604030504040204" pitchFamily="34" charset="0"/>
                <a:ea typeface="Tahoma" panose="020B0604030504040204" pitchFamily="34" charset="0"/>
                <a:cs typeface="Tahoma" panose="020B0604030504040204" pitchFamily="34" charset="0"/>
              </a:rPr>
              <a:t>Resupply, CASEVAC, EOD</a:t>
            </a:r>
          </a:p>
        </p:txBody>
      </p:sp>
      <p:sp>
        <p:nvSpPr>
          <p:cNvPr id="621" name="Rectángulo 620"/>
          <p:cNvSpPr/>
          <p:nvPr/>
        </p:nvSpPr>
        <p:spPr>
          <a:xfrm>
            <a:off x="4219940" y="4906056"/>
            <a:ext cx="994183" cy="246221"/>
          </a:xfrm>
          <a:prstGeom prst="rect">
            <a:avLst/>
          </a:prstGeom>
        </p:spPr>
        <p:txBody>
          <a:bodyPr wrap="none">
            <a:spAutoFit/>
          </a:bodyPr>
          <a:lstStyle/>
          <a:p>
            <a:pPr algn="ctr">
              <a:defRPr sz="1000">
                <a:solidFill>
                  <a:srgbClr val="141414"/>
                </a:solidFill>
                <a:latin typeface="Arial Narrow"/>
              </a:defRPr>
            </a:pPr>
            <a:r>
              <a:rPr lang="en-US" sz="1000" b="1" dirty="0">
                <a:latin typeface="Tahoma" panose="020B0604030504040204" pitchFamily="34" charset="0"/>
                <a:ea typeface="Tahoma" panose="020B0604030504040204" pitchFamily="34" charset="0"/>
                <a:cs typeface="Tahoma" panose="020B0604030504040204" pitchFamily="34" charset="0"/>
              </a:rPr>
              <a:t>VHF Simplex</a:t>
            </a:r>
          </a:p>
        </p:txBody>
      </p:sp>
      <p:sp>
        <p:nvSpPr>
          <p:cNvPr id="622" name="Rectángulo 621"/>
          <p:cNvSpPr/>
          <p:nvPr/>
        </p:nvSpPr>
        <p:spPr>
          <a:xfrm>
            <a:off x="5147192" y="4903841"/>
            <a:ext cx="1460656" cy="246221"/>
          </a:xfrm>
          <a:prstGeom prst="rect">
            <a:avLst/>
          </a:prstGeom>
        </p:spPr>
        <p:txBody>
          <a:bodyPr wrap="none">
            <a:spAutoFit/>
          </a:bodyPr>
          <a:lstStyle/>
          <a:p>
            <a:pPr algn="ctr">
              <a:defRPr sz="1000">
                <a:solidFill>
                  <a:srgbClr val="141414"/>
                </a:solidFill>
                <a:latin typeface="Arial Narrow"/>
              </a:defRPr>
            </a:pPr>
            <a:r>
              <a:rPr lang="en-US" sz="1000" dirty="0">
                <a:latin typeface="Tahoma" panose="020B0604030504040204" pitchFamily="34" charset="0"/>
                <a:ea typeface="Tahoma" panose="020B0604030504040204" pitchFamily="34" charset="0"/>
                <a:cs typeface="Tahoma" panose="020B0604030504040204" pitchFamily="34" charset="0"/>
              </a:rPr>
              <a:t>Inter-unit coordination</a:t>
            </a:r>
          </a:p>
        </p:txBody>
      </p:sp>
      <p:sp>
        <p:nvSpPr>
          <p:cNvPr id="624" name="TextBox 3"/>
          <p:cNvSpPr txBox="1"/>
          <p:nvPr/>
        </p:nvSpPr>
        <p:spPr>
          <a:xfrm>
            <a:off x="1849647" y="6484368"/>
            <a:ext cx="9015610" cy="246221"/>
          </a:xfrm>
          <a:prstGeom prst="rect">
            <a:avLst/>
          </a:prstGeom>
          <a:noFill/>
        </p:spPr>
        <p:txBody>
          <a:bodyPr wrap="none">
            <a:spAutoFit/>
          </a:bodyPr>
          <a:lstStyle/>
          <a:p>
            <a:pPr>
              <a:defRPr sz="1000">
                <a:solidFill>
                  <a:srgbClr val="3C3C3C"/>
                </a:solidFill>
                <a:latin typeface="Arial Narrow"/>
              </a:defRPr>
            </a:pPr>
            <a:r>
              <a:rPr sz="1000" dirty="0">
                <a:latin typeface="Tahoma" panose="020B0604030504040204" pitchFamily="34" charset="0"/>
                <a:ea typeface="Tahoma" panose="020B0604030504040204" pitchFamily="34" charset="0"/>
                <a:cs typeface="Tahoma" panose="020B0604030504040204" pitchFamily="34" charset="0"/>
              </a:rPr>
              <a:t>Effective C2 enables synchronized fires, sustainment, and maneuver. TCP acts as the hub of coordination for all supporting assets in the littoral battlespace.</a:t>
            </a:r>
          </a:p>
        </p:txBody>
      </p:sp>
      <p:pic>
        <p:nvPicPr>
          <p:cNvPr id="625" name="Imagen 624" descr="IMG_4532.JPG">
            <a:extLst>
              <a:ext uri="{FF2B5EF4-FFF2-40B4-BE49-F238E27FC236}">
                <a16:creationId xmlns:a16="http://schemas.microsoft.com/office/drawing/2014/main" id="{1DCA1F4D-1A9E-37F0-0238-3601BA4510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182310" y="-15151"/>
            <a:ext cx="743475" cy="731060"/>
          </a:xfrm>
          <a:prstGeom prst="rect">
            <a:avLst/>
          </a:prstGeom>
        </p:spPr>
      </p:pic>
      <p:sp>
        <p:nvSpPr>
          <p:cNvPr id="626" name="TextBox 2"/>
          <p:cNvSpPr txBox="1"/>
          <p:nvPr/>
        </p:nvSpPr>
        <p:spPr>
          <a:xfrm>
            <a:off x="5846190" y="315484"/>
            <a:ext cx="3788217" cy="276999"/>
          </a:xfrm>
          <a:prstGeom prst="rect">
            <a:avLst/>
          </a:prstGeom>
          <a:noFill/>
        </p:spPr>
        <p:txBody>
          <a:bodyPr wrap="none">
            <a:spAutoFit/>
          </a:bodyPr>
          <a:lstStyle/>
          <a:p>
            <a:pPr algn="l">
              <a:defRPr sz="1200">
                <a:solidFill>
                  <a:srgbClr val="3C3C3C"/>
                </a:solidFill>
                <a:latin typeface="Arial Narrow"/>
              </a:defRPr>
            </a:pPr>
            <a:r>
              <a:rPr lang="es-MX" sz="1200" b="1" dirty="0"/>
              <a:t>NODE NETWORK / COMMS / MEDIUM / RESPONSABILITIES</a:t>
            </a:r>
            <a:endParaRPr sz="1200" b="1" dirty="0"/>
          </a:p>
        </p:txBody>
      </p:sp>
    </p:spTree>
    <p:extLst>
      <p:ext uri="{BB962C8B-B14F-4D97-AF65-F5344CB8AC3E}">
        <p14:creationId xmlns:p14="http://schemas.microsoft.com/office/powerpoint/2010/main" val="75040571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Table 61">
            <a:extLst>
              <a:ext uri="{FF2B5EF4-FFF2-40B4-BE49-F238E27FC236}">
                <a16:creationId xmlns:a16="http://schemas.microsoft.com/office/drawing/2014/main" id="{114B7572-9544-2036-4D64-158EA179A4D9}"/>
              </a:ext>
            </a:extLst>
          </p:cNvPr>
          <p:cNvGraphicFramePr>
            <a:graphicFrameLocks noGrp="1"/>
          </p:cNvGraphicFramePr>
          <p:nvPr>
            <p:extLst>
              <p:ext uri="{D42A27DB-BD31-4B8C-83A1-F6EECF244321}">
                <p14:modId xmlns:p14="http://schemas.microsoft.com/office/powerpoint/2010/main" val="2122755670"/>
              </p:ext>
            </p:extLst>
          </p:nvPr>
        </p:nvGraphicFramePr>
        <p:xfrm>
          <a:off x="2293867" y="895993"/>
          <a:ext cx="2244726" cy="853440"/>
        </p:xfrm>
        <a:graphic>
          <a:graphicData uri="http://schemas.openxmlformats.org/drawingml/2006/table">
            <a:tbl>
              <a:tblPr firstRow="1" bandRow="1">
                <a:tableStyleId>{073A0DAA-6AF3-43AB-8588-CEC1D06C72B9}</a:tableStyleId>
              </a:tblPr>
              <a:tblGrid>
                <a:gridCol w="1122363">
                  <a:extLst>
                    <a:ext uri="{9D8B030D-6E8A-4147-A177-3AD203B41FA5}">
                      <a16:colId xmlns:a16="http://schemas.microsoft.com/office/drawing/2014/main" val="20000"/>
                    </a:ext>
                  </a:extLst>
                </a:gridCol>
                <a:gridCol w="1122363">
                  <a:extLst>
                    <a:ext uri="{9D8B030D-6E8A-4147-A177-3AD203B41FA5}">
                      <a16:colId xmlns:a16="http://schemas.microsoft.com/office/drawing/2014/main" val="20001"/>
                    </a:ext>
                  </a:extLst>
                </a:gridCol>
              </a:tblGrid>
              <a:tr h="175859">
                <a:tc gridSpan="2">
                  <a:txBody>
                    <a:bodyPr/>
                    <a:lstStyle/>
                    <a:p>
                      <a:pPr algn="ctr"/>
                      <a:r>
                        <a:rPr lang="en-US" sz="800" b="1">
                          <a:latin typeface=" Arial"/>
                        </a:rPr>
                        <a:t>Succession of Command</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hMerge="1">
                  <a:txBody>
                    <a:bodyPr/>
                    <a:lstStyle/>
                    <a:p>
                      <a:endParaRPr lang="en-US" dirty="0"/>
                    </a:p>
                  </a:txBody>
                  <a:tcPr/>
                </a:tc>
                <a:extLst>
                  <a:ext uri="{0D108BD9-81ED-4DB2-BD59-A6C34878D82A}">
                    <a16:rowId xmlns:a16="http://schemas.microsoft.com/office/drawing/2014/main" val="10000"/>
                  </a:ext>
                </a:extLst>
              </a:tr>
              <a:tr h="175859">
                <a:tc>
                  <a:txBody>
                    <a:bodyPr/>
                    <a:lstStyle/>
                    <a:p>
                      <a:pPr algn="ctr"/>
                      <a:r>
                        <a:rPr lang="en-US" sz="800" b="1">
                          <a:latin typeface=" Arial"/>
                        </a:rPr>
                        <a:t>CN IM H. JONES</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800" b="1">
                          <a:latin typeface=" Arial"/>
                        </a:rPr>
                        <a:t>CF IM KEEBLE</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75859">
                <a:tc>
                  <a:txBody>
                    <a:bodyPr/>
                    <a:lstStyle/>
                    <a:p>
                      <a:pPr algn="ctr"/>
                      <a:r>
                        <a:rPr lang="en-US" sz="800" b="1" dirty="0">
                          <a:latin typeface=" Arial"/>
                        </a:rPr>
                        <a:t>CF IM FLEX</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800" b="1" dirty="0">
                          <a:latin typeface=" Arial"/>
                        </a:rPr>
                        <a:t>CF IM CIC</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175859">
                <a:tc>
                  <a:txBody>
                    <a:bodyPr/>
                    <a:lstStyle/>
                    <a:p>
                      <a:pPr algn="ctr"/>
                      <a:r>
                        <a:rPr lang="en-US" sz="800" b="1" dirty="0">
                          <a:latin typeface=" Arial"/>
                        </a:rPr>
                        <a:t>OBJ B</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800" b="1" dirty="0">
                          <a:latin typeface=" Arial"/>
                        </a:rPr>
                        <a:t>REGLAMENTARIA</a:t>
                      </a:r>
                    </a:p>
                  </a:txBody>
                  <a:tcPr marL="91447" marR="91447"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12" name="20 CuadroTexto">
            <a:extLst>
              <a:ext uri="{FF2B5EF4-FFF2-40B4-BE49-F238E27FC236}">
                <a16:creationId xmlns:a16="http://schemas.microsoft.com/office/drawing/2014/main" id="{4BD3ECCC-8D8D-CB24-C130-03BA58427652}"/>
              </a:ext>
            </a:extLst>
          </p:cNvPr>
          <p:cNvSpPr txBox="1"/>
          <p:nvPr/>
        </p:nvSpPr>
        <p:spPr>
          <a:xfrm>
            <a:off x="5075879" y="2334181"/>
            <a:ext cx="1842886" cy="42056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defPPr>
              <a:defRPr lang="es-CL"/>
            </a:defPPr>
            <a:lvl1pPr algn="ctr">
              <a:defRPr sz="2400">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189">
              <a:defRPr/>
            </a:pPr>
            <a:r>
              <a:rPr lang="es-CL" sz="2133" dirty="0">
                <a:solidFill>
                  <a:prstClr val="black"/>
                </a:solidFill>
              </a:rPr>
              <a:t>POSEIDON</a:t>
            </a:r>
          </a:p>
        </p:txBody>
      </p:sp>
      <p:graphicFrame>
        <p:nvGraphicFramePr>
          <p:cNvPr id="13" name="Tabla 12">
            <a:extLst>
              <a:ext uri="{FF2B5EF4-FFF2-40B4-BE49-F238E27FC236}">
                <a16:creationId xmlns:a16="http://schemas.microsoft.com/office/drawing/2014/main" id="{2DF5C1D4-E26B-285E-38E5-CAA590E06FF9}"/>
              </a:ext>
            </a:extLst>
          </p:cNvPr>
          <p:cNvGraphicFramePr>
            <a:graphicFrameLocks noGrp="1"/>
          </p:cNvGraphicFramePr>
          <p:nvPr>
            <p:extLst>
              <p:ext uri="{D42A27DB-BD31-4B8C-83A1-F6EECF244321}">
                <p14:modId xmlns:p14="http://schemas.microsoft.com/office/powerpoint/2010/main" val="1838191932"/>
              </p:ext>
            </p:extLst>
          </p:nvPr>
        </p:nvGraphicFramePr>
        <p:xfrm>
          <a:off x="7459178" y="2174419"/>
          <a:ext cx="1798739" cy="641349"/>
        </p:xfrm>
        <a:graphic>
          <a:graphicData uri="http://schemas.openxmlformats.org/drawingml/2006/table">
            <a:tbl>
              <a:tblPr firstRow="1" bandRow="1">
                <a:tableStyleId>{073A0DAA-6AF3-43AB-8588-CEC1D06C72B9}</a:tableStyleId>
              </a:tblPr>
              <a:tblGrid>
                <a:gridCol w="626415">
                  <a:extLst>
                    <a:ext uri="{9D8B030D-6E8A-4147-A177-3AD203B41FA5}">
                      <a16:colId xmlns:a16="http://schemas.microsoft.com/office/drawing/2014/main" val="20000"/>
                    </a:ext>
                  </a:extLst>
                </a:gridCol>
                <a:gridCol w="1172324">
                  <a:extLst>
                    <a:ext uri="{9D8B030D-6E8A-4147-A177-3AD203B41FA5}">
                      <a16:colId xmlns:a16="http://schemas.microsoft.com/office/drawing/2014/main" val="20001"/>
                    </a:ext>
                  </a:extLst>
                </a:gridCol>
              </a:tblGrid>
              <a:tr h="213783">
                <a:tc>
                  <a:txBody>
                    <a:bodyPr/>
                    <a:lstStyle/>
                    <a:p>
                      <a:pPr algn="ctr"/>
                      <a:r>
                        <a:rPr lang="en-US" sz="800" b="1">
                          <a:solidFill>
                            <a:schemeClr val="tx1"/>
                          </a:solidFill>
                          <a:latin typeface=" Arial"/>
                        </a:rPr>
                        <a:t>P</a:t>
                      </a:r>
                    </a:p>
                  </a:txBody>
                  <a:tcPr marL="91463" marR="91463" marT="45798" marB="4579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 Arial"/>
                        </a:rPr>
                        <a:t> VCO</a:t>
                      </a:r>
                    </a:p>
                  </a:txBody>
                  <a:tcPr marL="91463" marR="91463" marT="45798" marB="4579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0"/>
                  </a:ext>
                </a:extLst>
              </a:tr>
              <a:tr h="213783">
                <a:tc>
                  <a:txBody>
                    <a:bodyPr/>
                    <a:lstStyle/>
                    <a:p>
                      <a:pPr algn="ctr"/>
                      <a:r>
                        <a:rPr lang="en-US" sz="800" b="1" baseline="0">
                          <a:latin typeface=" Arial"/>
                        </a:rPr>
                        <a:t>A</a:t>
                      </a:r>
                    </a:p>
                  </a:txBody>
                  <a:tcPr marL="91463" marR="91463" marT="45798" marB="4579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a:txBody>
                    <a:bodyPr/>
                    <a:lstStyle/>
                    <a:p>
                      <a:pPr algn="ctr"/>
                      <a:r>
                        <a:rPr lang="en-US" sz="800" b="1" baseline="0" dirty="0">
                          <a:latin typeface=" Arial"/>
                        </a:rPr>
                        <a:t>HC2</a:t>
                      </a:r>
                    </a:p>
                  </a:txBody>
                  <a:tcPr marL="91463" marR="91463" marT="45798" marB="4579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1"/>
                  </a:ext>
                </a:extLst>
              </a:tr>
              <a:tr h="213783">
                <a:tc>
                  <a:txBody>
                    <a:bodyPr/>
                    <a:lstStyle/>
                    <a:p>
                      <a:pPr algn="ctr"/>
                      <a:r>
                        <a:rPr lang="en-US" sz="800" b="1" baseline="0" dirty="0">
                          <a:latin typeface=" Arial"/>
                        </a:rPr>
                        <a:t>E</a:t>
                      </a:r>
                    </a:p>
                  </a:txBody>
                  <a:tcPr marL="91463" marR="91463" marT="45798" marB="4579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0000"/>
                    </a:solidFill>
                  </a:tcPr>
                </a:tc>
                <a:tc>
                  <a:txBody>
                    <a:bodyPr/>
                    <a:lstStyle/>
                    <a:p>
                      <a:pPr algn="ctr"/>
                      <a:r>
                        <a:rPr lang="en-US" sz="800" b="1" baseline="0" dirty="0">
                          <a:latin typeface=" Arial"/>
                        </a:rPr>
                        <a:t>INMARSAT</a:t>
                      </a:r>
                    </a:p>
                  </a:txBody>
                  <a:tcPr marL="91463" marR="91463" marT="45798" marB="4579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2"/>
                  </a:ext>
                </a:extLst>
              </a:tr>
            </a:tbl>
          </a:graphicData>
        </a:graphic>
      </p:graphicFrame>
      <p:sp>
        <p:nvSpPr>
          <p:cNvPr id="15" name="23 CuadroTexto">
            <a:extLst>
              <a:ext uri="{FF2B5EF4-FFF2-40B4-BE49-F238E27FC236}">
                <a16:creationId xmlns:a16="http://schemas.microsoft.com/office/drawing/2014/main" id="{A6EA73E2-E993-2659-AC68-76F6D5D47C79}"/>
              </a:ext>
            </a:extLst>
          </p:cNvPr>
          <p:cNvSpPr txBox="1"/>
          <p:nvPr/>
        </p:nvSpPr>
        <p:spPr>
          <a:xfrm>
            <a:off x="431900" y="4620445"/>
            <a:ext cx="1106488" cy="33855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defPPr>
              <a:defRPr lang="es-CL"/>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189">
              <a:defRPr/>
            </a:pPr>
            <a:r>
              <a:rPr lang="es-ES" sz="1600" dirty="0">
                <a:solidFill>
                  <a:prstClr val="black"/>
                </a:solidFill>
              </a:rPr>
              <a:t>EP</a:t>
            </a:r>
            <a:endParaRPr lang="es-CL" sz="1600" dirty="0">
              <a:solidFill>
                <a:prstClr val="black"/>
              </a:solidFill>
            </a:endParaRPr>
          </a:p>
        </p:txBody>
      </p:sp>
      <p:sp>
        <p:nvSpPr>
          <p:cNvPr id="16" name="23 CuadroTexto">
            <a:extLst>
              <a:ext uri="{FF2B5EF4-FFF2-40B4-BE49-F238E27FC236}">
                <a16:creationId xmlns:a16="http://schemas.microsoft.com/office/drawing/2014/main" id="{B2C4EC1F-B5FE-7CF7-E492-FE62841467D8}"/>
              </a:ext>
            </a:extLst>
          </p:cNvPr>
          <p:cNvSpPr txBox="1"/>
          <p:nvPr/>
        </p:nvSpPr>
        <p:spPr>
          <a:xfrm>
            <a:off x="2309742" y="4620445"/>
            <a:ext cx="1106488" cy="33855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defPPr>
              <a:defRPr lang="es-CL"/>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189">
              <a:defRPr/>
            </a:pPr>
            <a:r>
              <a:rPr lang="es-ES" sz="1600" dirty="0">
                <a:solidFill>
                  <a:prstClr val="black"/>
                </a:solidFill>
              </a:rPr>
              <a:t> A1</a:t>
            </a:r>
            <a:endParaRPr lang="es-CL" sz="1600" dirty="0">
              <a:solidFill>
                <a:prstClr val="black"/>
              </a:solidFill>
            </a:endParaRPr>
          </a:p>
        </p:txBody>
      </p:sp>
      <p:sp>
        <p:nvSpPr>
          <p:cNvPr id="17" name="23 CuadroTexto">
            <a:extLst>
              <a:ext uri="{FF2B5EF4-FFF2-40B4-BE49-F238E27FC236}">
                <a16:creationId xmlns:a16="http://schemas.microsoft.com/office/drawing/2014/main" id="{060B3ED6-378C-9AFC-9C48-28FE8D838F40}"/>
              </a:ext>
            </a:extLst>
          </p:cNvPr>
          <p:cNvSpPr txBox="1"/>
          <p:nvPr/>
        </p:nvSpPr>
        <p:spPr>
          <a:xfrm>
            <a:off x="4132810" y="4635629"/>
            <a:ext cx="1106488" cy="33855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defPPr>
              <a:defRPr lang="es-CL"/>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189">
              <a:defRPr/>
            </a:pPr>
            <a:r>
              <a:rPr lang="es-ES" sz="1600" dirty="0">
                <a:solidFill>
                  <a:prstClr val="black"/>
                </a:solidFill>
              </a:rPr>
              <a:t> A2</a:t>
            </a:r>
            <a:endParaRPr lang="es-CL" sz="1600" dirty="0">
              <a:solidFill>
                <a:prstClr val="black"/>
              </a:solidFill>
            </a:endParaRPr>
          </a:p>
        </p:txBody>
      </p:sp>
      <p:sp>
        <p:nvSpPr>
          <p:cNvPr id="18" name="23 CuadroTexto">
            <a:extLst>
              <a:ext uri="{FF2B5EF4-FFF2-40B4-BE49-F238E27FC236}">
                <a16:creationId xmlns:a16="http://schemas.microsoft.com/office/drawing/2014/main" id="{00E37527-7940-F97F-4618-BDFFB1409CC3}"/>
              </a:ext>
            </a:extLst>
          </p:cNvPr>
          <p:cNvSpPr txBox="1"/>
          <p:nvPr/>
        </p:nvSpPr>
        <p:spPr>
          <a:xfrm>
            <a:off x="6002837" y="4620445"/>
            <a:ext cx="1106488" cy="33855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defPPr>
              <a:defRPr lang="es-CL"/>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189">
              <a:defRPr/>
            </a:pPr>
            <a:r>
              <a:rPr lang="es-ES" sz="1600" dirty="0">
                <a:solidFill>
                  <a:prstClr val="black"/>
                </a:solidFill>
              </a:rPr>
              <a:t>RE</a:t>
            </a:r>
            <a:endParaRPr lang="es-CL" sz="1600" dirty="0">
              <a:solidFill>
                <a:prstClr val="black"/>
              </a:solidFill>
            </a:endParaRPr>
          </a:p>
        </p:txBody>
      </p:sp>
      <p:sp>
        <p:nvSpPr>
          <p:cNvPr id="19" name="23 CuadroTexto">
            <a:extLst>
              <a:ext uri="{FF2B5EF4-FFF2-40B4-BE49-F238E27FC236}">
                <a16:creationId xmlns:a16="http://schemas.microsoft.com/office/drawing/2014/main" id="{C2F84E3B-39BE-45F4-C219-610E8CD65CB3}"/>
              </a:ext>
            </a:extLst>
          </p:cNvPr>
          <p:cNvSpPr txBox="1"/>
          <p:nvPr/>
        </p:nvSpPr>
        <p:spPr>
          <a:xfrm>
            <a:off x="10417239" y="4156955"/>
            <a:ext cx="1106488" cy="33855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defPPr>
              <a:defRPr lang="es-CL"/>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189">
              <a:defRPr/>
            </a:pPr>
            <a:r>
              <a:rPr lang="es-ES" sz="1600" dirty="0">
                <a:solidFill>
                  <a:prstClr val="black"/>
                </a:solidFill>
              </a:rPr>
              <a:t>PM MOVIL</a:t>
            </a:r>
            <a:endParaRPr lang="es-CL" sz="1600" dirty="0">
              <a:solidFill>
                <a:prstClr val="black"/>
              </a:solidFill>
            </a:endParaRPr>
          </a:p>
        </p:txBody>
      </p:sp>
      <p:graphicFrame>
        <p:nvGraphicFramePr>
          <p:cNvPr id="22" name="Table 68">
            <a:extLst>
              <a:ext uri="{FF2B5EF4-FFF2-40B4-BE49-F238E27FC236}">
                <a16:creationId xmlns:a16="http://schemas.microsoft.com/office/drawing/2014/main" id="{EC340D49-77E6-168C-058C-1BEAB2C5FFD5}"/>
              </a:ext>
            </a:extLst>
          </p:cNvPr>
          <p:cNvGraphicFramePr>
            <a:graphicFrameLocks noGrp="1"/>
          </p:cNvGraphicFramePr>
          <p:nvPr/>
        </p:nvGraphicFramePr>
        <p:xfrm>
          <a:off x="125611" y="5344651"/>
          <a:ext cx="1763761" cy="768995"/>
        </p:xfrm>
        <a:graphic>
          <a:graphicData uri="http://schemas.openxmlformats.org/drawingml/2006/table">
            <a:tbl>
              <a:tblPr firstRow="1" bandRow="1">
                <a:tableStyleId>{073A0DAA-6AF3-43AB-8588-CEC1D06C72B9}</a:tableStyleId>
              </a:tblPr>
              <a:tblGrid>
                <a:gridCol w="614235">
                  <a:extLst>
                    <a:ext uri="{9D8B030D-6E8A-4147-A177-3AD203B41FA5}">
                      <a16:colId xmlns:a16="http://schemas.microsoft.com/office/drawing/2014/main" val="20000"/>
                    </a:ext>
                  </a:extLst>
                </a:gridCol>
                <a:gridCol w="1149526">
                  <a:extLst>
                    <a:ext uri="{9D8B030D-6E8A-4147-A177-3AD203B41FA5}">
                      <a16:colId xmlns:a16="http://schemas.microsoft.com/office/drawing/2014/main" val="20001"/>
                    </a:ext>
                  </a:extLst>
                </a:gridCol>
              </a:tblGrid>
              <a:tr h="188358">
                <a:tc>
                  <a:txBody>
                    <a:bodyPr/>
                    <a:lstStyle/>
                    <a:p>
                      <a:pPr algn="ctr"/>
                      <a:r>
                        <a:rPr lang="en-US" sz="800" b="1">
                          <a:solidFill>
                            <a:schemeClr val="tx1"/>
                          </a:solidFill>
                          <a:latin typeface=" Arial"/>
                        </a:rPr>
                        <a:t>P</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 Arial"/>
                        </a:rPr>
                        <a:t>RF 7800 VHF- MB-UHF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0"/>
                  </a:ext>
                </a:extLst>
              </a:tr>
              <a:tr h="188358">
                <a:tc>
                  <a:txBody>
                    <a:bodyPr/>
                    <a:lstStyle/>
                    <a:p>
                      <a:pPr algn="ctr"/>
                      <a:r>
                        <a:rPr lang="en-US" sz="800" b="1" baseline="0">
                          <a:latin typeface=" Arial"/>
                        </a:rPr>
                        <a:t>A</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a:txBody>
                    <a:bodyPr/>
                    <a:lstStyle/>
                    <a:p>
                      <a:pPr algn="ctr"/>
                      <a:r>
                        <a:rPr lang="en-US" sz="800" b="1" baseline="0">
                          <a:latin typeface=" Arial"/>
                        </a:rPr>
                        <a:t>MOTOROLA</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20219">
                <a:tc>
                  <a:txBody>
                    <a:bodyPr/>
                    <a:lstStyle/>
                    <a:p>
                      <a:pPr algn="ctr"/>
                      <a:r>
                        <a:rPr lang="en-US" sz="800" b="1" baseline="0">
                          <a:latin typeface=" Arial"/>
                        </a:rPr>
                        <a:t>C</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C000"/>
                    </a:solidFill>
                  </a:tcPr>
                </a:tc>
                <a:tc>
                  <a:txBody>
                    <a:bodyPr/>
                    <a:lstStyle/>
                    <a:p>
                      <a:pPr algn="ctr"/>
                      <a:r>
                        <a:rPr lang="en-US" sz="800" b="1" baseline="0" dirty="0">
                          <a:latin typeface=" Arial"/>
                        </a:rPr>
                        <a:t>HC2</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graphicFrame>
        <p:nvGraphicFramePr>
          <p:cNvPr id="23" name="Table 68">
            <a:extLst>
              <a:ext uri="{FF2B5EF4-FFF2-40B4-BE49-F238E27FC236}">
                <a16:creationId xmlns:a16="http://schemas.microsoft.com/office/drawing/2014/main" id="{2593087B-80EC-0EB9-C741-BA3CC537DDE0}"/>
              </a:ext>
            </a:extLst>
          </p:cNvPr>
          <p:cNvGraphicFramePr>
            <a:graphicFrameLocks noGrp="1"/>
          </p:cNvGraphicFramePr>
          <p:nvPr/>
        </p:nvGraphicFramePr>
        <p:xfrm>
          <a:off x="1980077" y="5343125"/>
          <a:ext cx="1723218" cy="762204"/>
        </p:xfrm>
        <a:graphic>
          <a:graphicData uri="http://schemas.openxmlformats.org/drawingml/2006/table">
            <a:tbl>
              <a:tblPr firstRow="1" bandRow="1">
                <a:tableStyleId>{073A0DAA-6AF3-43AB-8588-CEC1D06C72B9}</a:tableStyleId>
              </a:tblPr>
              <a:tblGrid>
                <a:gridCol w="600116">
                  <a:extLst>
                    <a:ext uri="{9D8B030D-6E8A-4147-A177-3AD203B41FA5}">
                      <a16:colId xmlns:a16="http://schemas.microsoft.com/office/drawing/2014/main" val="20000"/>
                    </a:ext>
                  </a:extLst>
                </a:gridCol>
                <a:gridCol w="1123102">
                  <a:extLst>
                    <a:ext uri="{9D8B030D-6E8A-4147-A177-3AD203B41FA5}">
                      <a16:colId xmlns:a16="http://schemas.microsoft.com/office/drawing/2014/main" val="20001"/>
                    </a:ext>
                  </a:extLst>
                </a:gridCol>
              </a:tblGrid>
              <a:tr h="215636">
                <a:tc>
                  <a:txBody>
                    <a:bodyPr/>
                    <a:lstStyle/>
                    <a:p>
                      <a:pPr algn="ctr"/>
                      <a:r>
                        <a:rPr lang="en-US" sz="800" b="1" dirty="0">
                          <a:solidFill>
                            <a:schemeClr val="tx1"/>
                          </a:solidFill>
                          <a:latin typeface=" Arial"/>
                        </a:rPr>
                        <a:t>P</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 Arial"/>
                        </a:rPr>
                        <a:t>RF 7800 VHF-MB-UHF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0"/>
                  </a:ext>
                </a:extLst>
              </a:tr>
              <a:tr h="188358">
                <a:tc>
                  <a:txBody>
                    <a:bodyPr/>
                    <a:lstStyle/>
                    <a:p>
                      <a:pPr algn="ctr"/>
                      <a:r>
                        <a:rPr lang="en-US" sz="800" b="1" baseline="0">
                          <a:latin typeface=" Arial"/>
                        </a:rPr>
                        <a:t>A</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a:txBody>
                    <a:bodyPr/>
                    <a:lstStyle/>
                    <a:p>
                      <a:pPr algn="ctr"/>
                      <a:r>
                        <a:rPr lang="en-US" sz="800" b="1" baseline="0">
                          <a:latin typeface=" Arial"/>
                        </a:rPr>
                        <a:t>MOTOROLA</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88358">
                <a:tc>
                  <a:txBody>
                    <a:bodyPr/>
                    <a:lstStyle/>
                    <a:p>
                      <a:pPr algn="ctr"/>
                      <a:r>
                        <a:rPr lang="en-US" sz="800" b="1" baseline="0">
                          <a:latin typeface=" Arial"/>
                        </a:rPr>
                        <a:t>C</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C000"/>
                    </a:solidFill>
                  </a:tcPr>
                </a:tc>
                <a:tc>
                  <a:txBody>
                    <a:bodyPr/>
                    <a:lstStyle/>
                    <a:p>
                      <a:pPr algn="ctr"/>
                      <a:r>
                        <a:rPr lang="en-US" sz="800" b="1" baseline="0" dirty="0">
                          <a:latin typeface=" Arial"/>
                        </a:rPr>
                        <a:t>HC2</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graphicFrame>
        <p:nvGraphicFramePr>
          <p:cNvPr id="24" name="Table 68">
            <a:extLst>
              <a:ext uri="{FF2B5EF4-FFF2-40B4-BE49-F238E27FC236}">
                <a16:creationId xmlns:a16="http://schemas.microsoft.com/office/drawing/2014/main" id="{B4F83D42-E229-D836-5A12-8C8624713E08}"/>
              </a:ext>
            </a:extLst>
          </p:cNvPr>
          <p:cNvGraphicFramePr>
            <a:graphicFrameLocks noGrp="1"/>
          </p:cNvGraphicFramePr>
          <p:nvPr/>
        </p:nvGraphicFramePr>
        <p:xfrm>
          <a:off x="3796343" y="5344229"/>
          <a:ext cx="1779423" cy="762204"/>
        </p:xfrm>
        <a:graphic>
          <a:graphicData uri="http://schemas.openxmlformats.org/drawingml/2006/table">
            <a:tbl>
              <a:tblPr firstRow="1" bandRow="1">
                <a:tableStyleId>{073A0DAA-6AF3-43AB-8588-CEC1D06C72B9}</a:tableStyleId>
              </a:tblPr>
              <a:tblGrid>
                <a:gridCol w="619689">
                  <a:extLst>
                    <a:ext uri="{9D8B030D-6E8A-4147-A177-3AD203B41FA5}">
                      <a16:colId xmlns:a16="http://schemas.microsoft.com/office/drawing/2014/main" val="20000"/>
                    </a:ext>
                  </a:extLst>
                </a:gridCol>
                <a:gridCol w="1159734">
                  <a:extLst>
                    <a:ext uri="{9D8B030D-6E8A-4147-A177-3AD203B41FA5}">
                      <a16:colId xmlns:a16="http://schemas.microsoft.com/office/drawing/2014/main" val="20001"/>
                    </a:ext>
                  </a:extLst>
                </a:gridCol>
              </a:tblGrid>
              <a:tr h="188358">
                <a:tc>
                  <a:txBody>
                    <a:bodyPr/>
                    <a:lstStyle/>
                    <a:p>
                      <a:pPr algn="ctr"/>
                      <a:r>
                        <a:rPr lang="en-US" sz="800" b="1">
                          <a:solidFill>
                            <a:schemeClr val="tx1"/>
                          </a:solidFill>
                          <a:latin typeface=" Arial"/>
                        </a:rPr>
                        <a:t>P</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 Arial"/>
                        </a:rPr>
                        <a:t>RF 7800 VHF-MB-UHF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0"/>
                  </a:ext>
                </a:extLst>
              </a:tr>
              <a:tr h="188358">
                <a:tc>
                  <a:txBody>
                    <a:bodyPr/>
                    <a:lstStyle/>
                    <a:p>
                      <a:pPr algn="ctr"/>
                      <a:r>
                        <a:rPr lang="en-US" sz="800" b="1" baseline="0">
                          <a:latin typeface=" Arial"/>
                        </a:rPr>
                        <a:t>A</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a:txBody>
                    <a:bodyPr/>
                    <a:lstStyle/>
                    <a:p>
                      <a:pPr algn="ctr"/>
                      <a:r>
                        <a:rPr lang="en-US" sz="800" b="1" baseline="0">
                          <a:latin typeface=" Arial"/>
                        </a:rPr>
                        <a:t>MOTOROLA</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88358">
                <a:tc>
                  <a:txBody>
                    <a:bodyPr/>
                    <a:lstStyle/>
                    <a:p>
                      <a:pPr algn="ctr"/>
                      <a:r>
                        <a:rPr lang="en-US" sz="800" b="1" baseline="0">
                          <a:latin typeface=" Arial"/>
                        </a:rPr>
                        <a:t>C</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C000"/>
                    </a:solidFill>
                  </a:tcPr>
                </a:tc>
                <a:tc>
                  <a:txBody>
                    <a:bodyPr/>
                    <a:lstStyle/>
                    <a:p>
                      <a:pPr algn="ctr"/>
                      <a:r>
                        <a:rPr lang="en-US" sz="800" b="1" baseline="0" dirty="0">
                          <a:latin typeface=" Arial"/>
                        </a:rPr>
                        <a:t>HC2</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graphicFrame>
        <p:nvGraphicFramePr>
          <p:cNvPr id="25" name="Table 68">
            <a:extLst>
              <a:ext uri="{FF2B5EF4-FFF2-40B4-BE49-F238E27FC236}">
                <a16:creationId xmlns:a16="http://schemas.microsoft.com/office/drawing/2014/main" id="{D272B09A-58DF-DCC0-42E1-FC25E183A0C7}"/>
              </a:ext>
            </a:extLst>
          </p:cNvPr>
          <p:cNvGraphicFramePr>
            <a:graphicFrameLocks noGrp="1"/>
          </p:cNvGraphicFramePr>
          <p:nvPr/>
        </p:nvGraphicFramePr>
        <p:xfrm>
          <a:off x="5668814" y="5318877"/>
          <a:ext cx="1803176" cy="774880"/>
        </p:xfrm>
        <a:graphic>
          <a:graphicData uri="http://schemas.openxmlformats.org/drawingml/2006/table">
            <a:tbl>
              <a:tblPr firstRow="1" bandRow="1">
                <a:tableStyleId>{073A0DAA-6AF3-43AB-8588-CEC1D06C72B9}</a:tableStyleId>
              </a:tblPr>
              <a:tblGrid>
                <a:gridCol w="627961">
                  <a:extLst>
                    <a:ext uri="{9D8B030D-6E8A-4147-A177-3AD203B41FA5}">
                      <a16:colId xmlns:a16="http://schemas.microsoft.com/office/drawing/2014/main" val="20000"/>
                    </a:ext>
                  </a:extLst>
                </a:gridCol>
                <a:gridCol w="1175215">
                  <a:extLst>
                    <a:ext uri="{9D8B030D-6E8A-4147-A177-3AD203B41FA5}">
                      <a16:colId xmlns:a16="http://schemas.microsoft.com/office/drawing/2014/main" val="20001"/>
                    </a:ext>
                  </a:extLst>
                </a:gridCol>
              </a:tblGrid>
              <a:tr h="219766">
                <a:tc>
                  <a:txBody>
                    <a:bodyPr/>
                    <a:lstStyle/>
                    <a:p>
                      <a:pPr algn="ctr"/>
                      <a:r>
                        <a:rPr lang="en-US" sz="800" b="1">
                          <a:solidFill>
                            <a:schemeClr val="tx1"/>
                          </a:solidFill>
                          <a:latin typeface=" Arial"/>
                        </a:rPr>
                        <a:t>P</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 Arial"/>
                        </a:rPr>
                        <a:t>RF 7800 VHF-MB-UHF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0"/>
                  </a:ext>
                </a:extLst>
              </a:tr>
              <a:tr h="219766">
                <a:tc>
                  <a:txBody>
                    <a:bodyPr/>
                    <a:lstStyle/>
                    <a:p>
                      <a:pPr algn="ctr"/>
                      <a:r>
                        <a:rPr lang="en-US" sz="800" b="1" baseline="0">
                          <a:latin typeface=" Arial"/>
                        </a:rPr>
                        <a:t>A</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a:txBody>
                    <a:bodyPr/>
                    <a:lstStyle/>
                    <a:p>
                      <a:pPr algn="ctr"/>
                      <a:r>
                        <a:rPr lang="en-US" sz="800" b="1" baseline="0">
                          <a:latin typeface=" Arial"/>
                        </a:rPr>
                        <a:t>MOTOROLA</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19766">
                <a:tc>
                  <a:txBody>
                    <a:bodyPr/>
                    <a:lstStyle/>
                    <a:p>
                      <a:pPr algn="ctr"/>
                      <a:r>
                        <a:rPr lang="en-US" sz="800" b="1" baseline="0">
                          <a:latin typeface=" Arial"/>
                        </a:rPr>
                        <a:t>C</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C000"/>
                    </a:solidFill>
                  </a:tcPr>
                </a:tc>
                <a:tc>
                  <a:txBody>
                    <a:bodyPr/>
                    <a:lstStyle/>
                    <a:p>
                      <a:pPr algn="ctr"/>
                      <a:r>
                        <a:rPr lang="en-US" sz="800" b="1" baseline="0" dirty="0">
                          <a:latin typeface=" Arial"/>
                        </a:rPr>
                        <a:t>HC2</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graphicFrame>
        <p:nvGraphicFramePr>
          <p:cNvPr id="26" name="Table 68">
            <a:extLst>
              <a:ext uri="{FF2B5EF4-FFF2-40B4-BE49-F238E27FC236}">
                <a16:creationId xmlns:a16="http://schemas.microsoft.com/office/drawing/2014/main" id="{66FE02FE-FB27-B9FA-D1F8-4ACA43A43A2E}"/>
              </a:ext>
            </a:extLst>
          </p:cNvPr>
          <p:cNvGraphicFramePr>
            <a:graphicFrameLocks noGrp="1"/>
          </p:cNvGraphicFramePr>
          <p:nvPr/>
        </p:nvGraphicFramePr>
        <p:xfrm>
          <a:off x="9842704" y="5365568"/>
          <a:ext cx="2255557" cy="853712"/>
        </p:xfrm>
        <a:graphic>
          <a:graphicData uri="http://schemas.openxmlformats.org/drawingml/2006/table">
            <a:tbl>
              <a:tblPr firstRow="1" bandRow="1">
                <a:tableStyleId>{073A0DAA-6AF3-43AB-8588-CEC1D06C72B9}</a:tableStyleId>
              </a:tblPr>
              <a:tblGrid>
                <a:gridCol w="785505">
                  <a:extLst>
                    <a:ext uri="{9D8B030D-6E8A-4147-A177-3AD203B41FA5}">
                      <a16:colId xmlns:a16="http://schemas.microsoft.com/office/drawing/2014/main" val="20000"/>
                    </a:ext>
                  </a:extLst>
                </a:gridCol>
                <a:gridCol w="1470052">
                  <a:extLst>
                    <a:ext uri="{9D8B030D-6E8A-4147-A177-3AD203B41FA5}">
                      <a16:colId xmlns:a16="http://schemas.microsoft.com/office/drawing/2014/main" val="20001"/>
                    </a:ext>
                  </a:extLst>
                </a:gridCol>
              </a:tblGrid>
              <a:tr h="188358">
                <a:tc>
                  <a:txBody>
                    <a:bodyPr/>
                    <a:lstStyle/>
                    <a:p>
                      <a:pPr algn="ctr"/>
                      <a:r>
                        <a:rPr lang="en-US" sz="800" b="1">
                          <a:solidFill>
                            <a:schemeClr val="tx1"/>
                          </a:solidFill>
                          <a:latin typeface=" Arial"/>
                        </a:rPr>
                        <a:t>P</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 Arial"/>
                        </a:rPr>
                        <a:t>RF 7800 VFH-MB–HF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0"/>
                  </a:ext>
                </a:extLst>
              </a:tr>
              <a:tr h="188358">
                <a:tc>
                  <a:txBody>
                    <a:bodyPr/>
                    <a:lstStyle/>
                    <a:p>
                      <a:pPr algn="ctr"/>
                      <a:r>
                        <a:rPr lang="en-US" sz="800" b="1" baseline="0">
                          <a:latin typeface=" Arial"/>
                        </a:rPr>
                        <a:t>A</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a:txBody>
                    <a:bodyPr/>
                    <a:lstStyle/>
                    <a:p>
                      <a:pPr algn="ctr"/>
                      <a:r>
                        <a:rPr lang="en-US" sz="800" b="1" baseline="0" dirty="0">
                          <a:latin typeface=" Arial"/>
                        </a:rPr>
                        <a:t>MOTOROLA</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88358">
                <a:tc>
                  <a:txBody>
                    <a:bodyPr/>
                    <a:lstStyle/>
                    <a:p>
                      <a:pPr algn="ctr"/>
                      <a:r>
                        <a:rPr lang="en-US" sz="800" b="1" baseline="0">
                          <a:latin typeface=" Arial"/>
                        </a:rPr>
                        <a:t>C</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C000"/>
                    </a:solidFill>
                  </a:tcPr>
                </a:tc>
                <a:tc>
                  <a:txBody>
                    <a:bodyPr/>
                    <a:lstStyle/>
                    <a:p>
                      <a:pPr algn="ctr"/>
                      <a:r>
                        <a:rPr lang="en-US" sz="800" b="1" baseline="0" dirty="0">
                          <a:latin typeface=" Arial"/>
                        </a:rPr>
                        <a:t>HC2</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188358">
                <a:tc>
                  <a:txBody>
                    <a:bodyPr/>
                    <a:lstStyle/>
                    <a:p>
                      <a:pPr algn="ctr"/>
                      <a:r>
                        <a:rPr lang="en-US" sz="800" b="1" baseline="0">
                          <a:latin typeface=" Arial"/>
                        </a:rPr>
                        <a:t>E</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0000"/>
                    </a:solidFill>
                  </a:tcPr>
                </a:tc>
                <a:tc>
                  <a:txBody>
                    <a:bodyPr/>
                    <a:lstStyle/>
                    <a:p>
                      <a:pPr marL="6350" indent="0" algn="ctr">
                        <a:tabLst/>
                      </a:pPr>
                      <a:r>
                        <a:rPr lang="en-US" sz="800" b="1" baseline="0" dirty="0">
                          <a:latin typeface=" Arial"/>
                        </a:rPr>
                        <a:t>SATCOM</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cxnSp>
        <p:nvCxnSpPr>
          <p:cNvPr id="29" name="Conector recto de flecha 28">
            <a:extLst>
              <a:ext uri="{FF2B5EF4-FFF2-40B4-BE49-F238E27FC236}">
                <a16:creationId xmlns:a16="http://schemas.microsoft.com/office/drawing/2014/main" id="{B95723D9-EAD0-52C7-DF18-9DC2189F2B5D}"/>
              </a:ext>
            </a:extLst>
          </p:cNvPr>
          <p:cNvCxnSpPr>
            <a:cxnSpLocks/>
          </p:cNvCxnSpPr>
          <p:nvPr/>
        </p:nvCxnSpPr>
        <p:spPr>
          <a:xfrm>
            <a:off x="1004316" y="4974183"/>
            <a:ext cx="3175" cy="331788"/>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31" name="Conector recto de flecha 30">
            <a:extLst>
              <a:ext uri="{FF2B5EF4-FFF2-40B4-BE49-F238E27FC236}">
                <a16:creationId xmlns:a16="http://schemas.microsoft.com/office/drawing/2014/main" id="{5513A466-F9F3-634D-C990-1C039A006012}"/>
              </a:ext>
            </a:extLst>
          </p:cNvPr>
          <p:cNvCxnSpPr>
            <a:cxnSpLocks/>
          </p:cNvCxnSpPr>
          <p:nvPr/>
        </p:nvCxnSpPr>
        <p:spPr>
          <a:xfrm>
            <a:off x="2871373" y="4974183"/>
            <a:ext cx="3175" cy="331788"/>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33" name="Conector recto de flecha 32">
            <a:extLst>
              <a:ext uri="{FF2B5EF4-FFF2-40B4-BE49-F238E27FC236}">
                <a16:creationId xmlns:a16="http://schemas.microsoft.com/office/drawing/2014/main" id="{F230CCB0-AA42-48CB-ECBC-9C905E8493D6}"/>
              </a:ext>
            </a:extLst>
          </p:cNvPr>
          <p:cNvCxnSpPr>
            <a:cxnSpLocks/>
          </p:cNvCxnSpPr>
          <p:nvPr/>
        </p:nvCxnSpPr>
        <p:spPr>
          <a:xfrm>
            <a:off x="4681292" y="4987510"/>
            <a:ext cx="3175" cy="331788"/>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35" name="Conector recto de flecha 34">
            <a:extLst>
              <a:ext uri="{FF2B5EF4-FFF2-40B4-BE49-F238E27FC236}">
                <a16:creationId xmlns:a16="http://schemas.microsoft.com/office/drawing/2014/main" id="{469E12D6-D134-E018-FAA6-BC5B0BAC7F90}"/>
              </a:ext>
            </a:extLst>
          </p:cNvPr>
          <p:cNvCxnSpPr>
            <a:cxnSpLocks/>
          </p:cNvCxnSpPr>
          <p:nvPr/>
        </p:nvCxnSpPr>
        <p:spPr>
          <a:xfrm>
            <a:off x="6556081" y="4953346"/>
            <a:ext cx="3175" cy="331788"/>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37" name="Conector recto de flecha 36">
            <a:extLst>
              <a:ext uri="{FF2B5EF4-FFF2-40B4-BE49-F238E27FC236}">
                <a16:creationId xmlns:a16="http://schemas.microsoft.com/office/drawing/2014/main" id="{4FD331B2-5ED2-1F10-650D-883B832D299D}"/>
              </a:ext>
            </a:extLst>
          </p:cNvPr>
          <p:cNvCxnSpPr>
            <a:cxnSpLocks/>
            <a:stCxn id="19" idx="2"/>
            <a:endCxn id="26" idx="0"/>
          </p:cNvCxnSpPr>
          <p:nvPr/>
        </p:nvCxnSpPr>
        <p:spPr>
          <a:xfrm flipH="1">
            <a:off x="10970482" y="4495509"/>
            <a:ext cx="1" cy="870059"/>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61" name="Straight Arrow Connector 49">
            <a:extLst>
              <a:ext uri="{FF2B5EF4-FFF2-40B4-BE49-F238E27FC236}">
                <a16:creationId xmlns:a16="http://schemas.microsoft.com/office/drawing/2014/main" id="{E90A710A-0DEC-D3C3-1886-6398D881C80A}"/>
              </a:ext>
            </a:extLst>
          </p:cNvPr>
          <p:cNvCxnSpPr>
            <a:cxnSpLocks/>
          </p:cNvCxnSpPr>
          <p:nvPr/>
        </p:nvCxnSpPr>
        <p:spPr>
          <a:xfrm>
            <a:off x="5997322" y="2860040"/>
            <a:ext cx="0" cy="545103"/>
          </a:xfrm>
          <a:prstGeom prst="straightConnector1">
            <a:avLst/>
          </a:prstGeom>
          <a:ln w="1270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5127" name="Conector recto de flecha 5126">
            <a:extLst>
              <a:ext uri="{FF2B5EF4-FFF2-40B4-BE49-F238E27FC236}">
                <a16:creationId xmlns:a16="http://schemas.microsoft.com/office/drawing/2014/main" id="{26213FB8-8448-E7F3-F6FE-ACFB36D16BB9}"/>
              </a:ext>
            </a:extLst>
          </p:cNvPr>
          <p:cNvCxnSpPr>
            <a:cxnSpLocks/>
          </p:cNvCxnSpPr>
          <p:nvPr/>
        </p:nvCxnSpPr>
        <p:spPr>
          <a:xfrm flipH="1">
            <a:off x="6977186" y="2544463"/>
            <a:ext cx="306710" cy="0"/>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5129" name="Table 68">
            <a:extLst>
              <a:ext uri="{FF2B5EF4-FFF2-40B4-BE49-F238E27FC236}">
                <a16:creationId xmlns:a16="http://schemas.microsoft.com/office/drawing/2014/main" id="{86B02E6D-0C7C-5398-5A2B-2077E6F68633}"/>
              </a:ext>
            </a:extLst>
          </p:cNvPr>
          <p:cNvGraphicFramePr>
            <a:graphicFrameLocks noGrp="1"/>
          </p:cNvGraphicFramePr>
          <p:nvPr>
            <p:extLst>
              <p:ext uri="{D42A27DB-BD31-4B8C-83A1-F6EECF244321}">
                <p14:modId xmlns:p14="http://schemas.microsoft.com/office/powerpoint/2010/main" val="2424480169"/>
              </p:ext>
            </p:extLst>
          </p:nvPr>
        </p:nvGraphicFramePr>
        <p:xfrm>
          <a:off x="9806043" y="2189780"/>
          <a:ext cx="1546225" cy="670260"/>
        </p:xfrm>
        <a:graphic>
          <a:graphicData uri="http://schemas.openxmlformats.org/drawingml/2006/table">
            <a:tbl>
              <a:tblPr firstRow="1" bandRow="1">
                <a:tableStyleId>{073A0DAA-6AF3-43AB-8588-CEC1D06C72B9}</a:tableStyleId>
              </a:tblPr>
              <a:tblGrid>
                <a:gridCol w="339819">
                  <a:extLst>
                    <a:ext uri="{9D8B030D-6E8A-4147-A177-3AD203B41FA5}">
                      <a16:colId xmlns:a16="http://schemas.microsoft.com/office/drawing/2014/main" val="20000"/>
                    </a:ext>
                  </a:extLst>
                </a:gridCol>
                <a:gridCol w="1206406">
                  <a:extLst>
                    <a:ext uri="{9D8B030D-6E8A-4147-A177-3AD203B41FA5}">
                      <a16:colId xmlns:a16="http://schemas.microsoft.com/office/drawing/2014/main" val="20001"/>
                    </a:ext>
                  </a:extLst>
                </a:gridCol>
              </a:tblGrid>
              <a:tr h="334963">
                <a:tc>
                  <a:txBody>
                    <a:bodyPr/>
                    <a:lstStyle/>
                    <a:p>
                      <a:pPr algn="ctr"/>
                      <a:r>
                        <a:rPr lang="en-US" sz="800" b="1">
                          <a:solidFill>
                            <a:schemeClr val="tx1"/>
                          </a:solidFill>
                          <a:latin typeface=" Arial"/>
                        </a:rPr>
                        <a:t>P</a:t>
                      </a:r>
                    </a:p>
                  </a:txBody>
                  <a:tcPr marL="91392" marR="91392" marT="45645" marB="4564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 Arial"/>
                        </a:rPr>
                        <a:t> RF 7850 MB  HH 135.0 AM</a:t>
                      </a:r>
                    </a:p>
                  </a:txBody>
                  <a:tcPr marL="91392" marR="91392" marT="45645" marB="4564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0"/>
                  </a:ext>
                </a:extLst>
              </a:tr>
              <a:tr h="334963">
                <a:tc>
                  <a:txBody>
                    <a:bodyPr/>
                    <a:lstStyle/>
                    <a:p>
                      <a:pPr algn="ctr"/>
                      <a:r>
                        <a:rPr lang="en-US" sz="800" b="1" baseline="0">
                          <a:latin typeface=" Arial"/>
                        </a:rPr>
                        <a:t>A</a:t>
                      </a:r>
                    </a:p>
                  </a:txBody>
                  <a:tcPr marL="91392" marR="91392" marT="45645" marB="4564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a:txBody>
                    <a:bodyPr/>
                    <a:lstStyle/>
                    <a:p>
                      <a:pPr algn="ctr"/>
                      <a:r>
                        <a:rPr lang="en-US" sz="800" b="1" baseline="0" dirty="0">
                          <a:solidFill>
                            <a:schemeClr val="tx1"/>
                          </a:solidFill>
                          <a:latin typeface=" Arial"/>
                        </a:rPr>
                        <a:t>RF 7850 MB  HH 136.00 AM</a:t>
                      </a:r>
                      <a:endParaRPr lang="en-US" sz="800" b="1" baseline="0" dirty="0">
                        <a:latin typeface=" Arial"/>
                      </a:endParaRPr>
                    </a:p>
                  </a:txBody>
                  <a:tcPr marL="91392" marR="91392" marT="45645" marB="4564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5130" name="23 CuadroTexto">
            <a:extLst>
              <a:ext uri="{FF2B5EF4-FFF2-40B4-BE49-F238E27FC236}">
                <a16:creationId xmlns:a16="http://schemas.microsoft.com/office/drawing/2014/main" id="{FA1DD702-AA1D-64EF-A69A-C43BC7E3309F}"/>
              </a:ext>
            </a:extLst>
          </p:cNvPr>
          <p:cNvSpPr txBox="1"/>
          <p:nvPr/>
        </p:nvSpPr>
        <p:spPr>
          <a:xfrm>
            <a:off x="9909555" y="1010344"/>
            <a:ext cx="1106488" cy="33855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defPPr>
              <a:defRPr lang="es-CL"/>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189">
              <a:defRPr/>
            </a:pPr>
            <a:r>
              <a:rPr lang="es-ES" sz="1600">
                <a:solidFill>
                  <a:prstClr val="black"/>
                </a:solidFill>
              </a:rPr>
              <a:t>CASEVAC</a:t>
            </a:r>
            <a:endParaRPr lang="es-CL" sz="1600">
              <a:solidFill>
                <a:prstClr val="black"/>
              </a:solidFill>
            </a:endParaRPr>
          </a:p>
        </p:txBody>
      </p:sp>
      <p:pic>
        <p:nvPicPr>
          <p:cNvPr id="5131" name="Picture 2" descr="Resultado de imagen para AS332 helicopter png">
            <a:hlinkClick r:id="rId3"/>
            <a:extLst>
              <a:ext uri="{FF2B5EF4-FFF2-40B4-BE49-F238E27FC236}">
                <a16:creationId xmlns:a16="http://schemas.microsoft.com/office/drawing/2014/main" id="{C014192A-4B7F-8FA8-428B-AC1B1B9D1EEB}"/>
              </a:ext>
            </a:extLst>
          </p:cNvPr>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9996643" y="1228986"/>
            <a:ext cx="841192" cy="841192"/>
          </a:xfrm>
          <a:prstGeom prst="rect">
            <a:avLst/>
          </a:prstGeom>
          <a:noFill/>
        </p:spPr>
      </p:pic>
      <p:grpSp>
        <p:nvGrpSpPr>
          <p:cNvPr id="34" name="Grupo 33">
            <a:extLst>
              <a:ext uri="{FF2B5EF4-FFF2-40B4-BE49-F238E27FC236}">
                <a16:creationId xmlns:a16="http://schemas.microsoft.com/office/drawing/2014/main" id="{BA4ED439-7CF6-BDAA-A869-539A1E02EE8F}"/>
              </a:ext>
            </a:extLst>
          </p:cNvPr>
          <p:cNvGrpSpPr/>
          <p:nvPr/>
        </p:nvGrpSpPr>
        <p:grpSpPr>
          <a:xfrm>
            <a:off x="-23749" y="25855"/>
            <a:ext cx="12226863" cy="6845473"/>
            <a:chOff x="-23749" y="25855"/>
            <a:chExt cx="12226863" cy="6845473"/>
          </a:xfrm>
        </p:grpSpPr>
        <p:grpSp>
          <p:nvGrpSpPr>
            <p:cNvPr id="4" name="Grupo 3">
              <a:extLst>
                <a:ext uri="{FF2B5EF4-FFF2-40B4-BE49-F238E27FC236}">
                  <a16:creationId xmlns:a16="http://schemas.microsoft.com/office/drawing/2014/main" id="{7C0B67D7-771B-A9C2-858D-2F58AF6A696B}"/>
                </a:ext>
              </a:extLst>
            </p:cNvPr>
            <p:cNvGrpSpPr/>
            <p:nvPr/>
          </p:nvGrpSpPr>
          <p:grpSpPr>
            <a:xfrm>
              <a:off x="-23749" y="6492876"/>
              <a:ext cx="12226863" cy="378452"/>
              <a:chOff x="-23749" y="6492876"/>
              <a:chExt cx="12226863" cy="378452"/>
            </a:xfrm>
          </p:grpSpPr>
          <p:sp>
            <p:nvSpPr>
              <p:cNvPr id="5" name="Marcador de número de diapositiva 3">
                <a:extLst>
                  <a:ext uri="{FF2B5EF4-FFF2-40B4-BE49-F238E27FC236}">
                    <a16:creationId xmlns:a16="http://schemas.microsoft.com/office/drawing/2014/main" id="{4E8B1FD3-E980-A94D-5F16-E2BCE783F139}"/>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46</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15938967-7782-9BED-7C67-8CD13C2D77AC}"/>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172D57ED-8B44-D187-32A4-9E7AFB40A331}"/>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8" name="Marcador de número de diapositiva 3">
                <a:extLst>
                  <a:ext uri="{FF2B5EF4-FFF2-40B4-BE49-F238E27FC236}">
                    <a16:creationId xmlns:a16="http://schemas.microsoft.com/office/drawing/2014/main" id="{311E85AE-0B5C-E104-2F37-10A1D1954B88}"/>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46</a:t>
                </a:fld>
                <a:endParaRPr lang="es-CL" altLang="es-CL" sz="1200" b="1">
                  <a:solidFill>
                    <a:srgbClr val="FFFF00"/>
                  </a:solidFill>
                </a:endParaRPr>
              </a:p>
            </p:txBody>
          </p:sp>
        </p:grpSp>
        <p:sp>
          <p:nvSpPr>
            <p:cNvPr id="30" name="CuadroTexto 29">
              <a:extLst>
                <a:ext uri="{FF2B5EF4-FFF2-40B4-BE49-F238E27FC236}">
                  <a16:creationId xmlns:a16="http://schemas.microsoft.com/office/drawing/2014/main" id="{F94BE99B-CF57-F4F9-2B76-D53330E9F0D4}"/>
                </a:ext>
              </a:extLst>
            </p:cNvPr>
            <p:cNvSpPr txBox="1"/>
            <p:nvPr/>
          </p:nvSpPr>
          <p:spPr>
            <a:xfrm>
              <a:off x="5997322" y="569772"/>
              <a:ext cx="184731" cy="369332"/>
            </a:xfrm>
            <a:prstGeom prst="rect">
              <a:avLst/>
            </a:prstGeom>
            <a:noFill/>
          </p:spPr>
          <p:txBody>
            <a:bodyPr wrap="none" rtlCol="0">
              <a:spAutoFit/>
            </a:bodyPr>
            <a:lstStyle/>
            <a:p>
              <a:pPr algn="ctr"/>
              <a:endParaRPr lang="es-CL" b="1" dirty="0">
                <a:latin typeface="Arial" panose="020B0604020202020204" pitchFamily="34" charset="0"/>
                <a:cs typeface="Arial" panose="020B0604020202020204" pitchFamily="34" charset="0"/>
              </a:endParaRPr>
            </a:p>
          </p:txBody>
        </p:sp>
        <p:sp>
          <p:nvSpPr>
            <p:cNvPr id="32" name="CustomShape 6">
              <a:extLst>
                <a:ext uri="{FF2B5EF4-FFF2-40B4-BE49-F238E27FC236}">
                  <a16:creationId xmlns:a16="http://schemas.microsoft.com/office/drawing/2014/main" id="{93E88CDC-2BB0-A706-DA94-E071B3C5E806}"/>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endPar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endParaRPr>
            </a:p>
          </p:txBody>
        </p:sp>
      </p:grpSp>
      <p:cxnSp>
        <p:nvCxnSpPr>
          <p:cNvPr id="5128" name="Conector angular 5127"/>
          <p:cNvCxnSpPr>
            <a:stCxn id="16" idx="0"/>
            <a:endCxn id="19" idx="1"/>
          </p:cNvCxnSpPr>
          <p:nvPr/>
        </p:nvCxnSpPr>
        <p:spPr>
          <a:xfrm rot="5400000" flipH="1" flipV="1">
            <a:off x="6493006" y="696213"/>
            <a:ext cx="294213" cy="7554253"/>
          </a:xfrm>
          <a:prstGeom prst="bentConnector2">
            <a:avLst/>
          </a:prstGeom>
        </p:spPr>
        <p:style>
          <a:lnRef idx="1">
            <a:schemeClr val="dk1"/>
          </a:lnRef>
          <a:fillRef idx="0">
            <a:schemeClr val="dk1"/>
          </a:fillRef>
          <a:effectRef idx="0">
            <a:schemeClr val="dk1"/>
          </a:effectRef>
          <a:fontRef idx="minor">
            <a:schemeClr val="tx1"/>
          </a:fontRef>
        </p:style>
      </p:cxnSp>
      <p:cxnSp>
        <p:nvCxnSpPr>
          <p:cNvPr id="5134" name="Conector angular 5133"/>
          <p:cNvCxnSpPr>
            <a:stCxn id="15" idx="0"/>
          </p:cNvCxnSpPr>
          <p:nvPr/>
        </p:nvCxnSpPr>
        <p:spPr>
          <a:xfrm rot="5400000" flipH="1" flipV="1">
            <a:off x="5548212" y="-248581"/>
            <a:ext cx="305959" cy="9432095"/>
          </a:xfrm>
          <a:prstGeom prst="bentConnector2">
            <a:avLst/>
          </a:prstGeom>
        </p:spPr>
        <p:style>
          <a:lnRef idx="3">
            <a:schemeClr val="dk1"/>
          </a:lnRef>
          <a:fillRef idx="0">
            <a:schemeClr val="dk1"/>
          </a:fillRef>
          <a:effectRef idx="2">
            <a:schemeClr val="dk1"/>
          </a:effectRef>
          <a:fontRef idx="minor">
            <a:schemeClr val="tx1"/>
          </a:fontRef>
        </p:style>
      </p:cxnSp>
      <p:cxnSp>
        <p:nvCxnSpPr>
          <p:cNvPr id="5137" name="Conector angular 5136"/>
          <p:cNvCxnSpPr>
            <a:stCxn id="17" idx="0"/>
            <a:endCxn id="19" idx="1"/>
          </p:cNvCxnSpPr>
          <p:nvPr/>
        </p:nvCxnSpPr>
        <p:spPr>
          <a:xfrm rot="5400000" flipH="1" flipV="1">
            <a:off x="7396948" y="1615339"/>
            <a:ext cx="309397" cy="5731185"/>
          </a:xfrm>
          <a:prstGeom prst="bentConnector2">
            <a:avLst/>
          </a:prstGeom>
        </p:spPr>
        <p:style>
          <a:lnRef idx="1">
            <a:schemeClr val="dk1"/>
          </a:lnRef>
          <a:fillRef idx="0">
            <a:schemeClr val="dk1"/>
          </a:fillRef>
          <a:effectRef idx="0">
            <a:schemeClr val="dk1"/>
          </a:effectRef>
          <a:fontRef idx="minor">
            <a:schemeClr val="tx1"/>
          </a:fontRef>
        </p:style>
      </p:cxnSp>
      <p:cxnSp>
        <p:nvCxnSpPr>
          <p:cNvPr id="5140" name="Conector angular 5139"/>
          <p:cNvCxnSpPr>
            <a:stCxn id="18" idx="0"/>
            <a:endCxn id="19" idx="1"/>
          </p:cNvCxnSpPr>
          <p:nvPr/>
        </p:nvCxnSpPr>
        <p:spPr>
          <a:xfrm rot="5400000" flipH="1" flipV="1">
            <a:off x="8339554" y="2542760"/>
            <a:ext cx="294213" cy="3861158"/>
          </a:xfrm>
          <a:prstGeom prst="bentConnector2">
            <a:avLst/>
          </a:prstGeom>
        </p:spPr>
        <p:style>
          <a:lnRef idx="1">
            <a:schemeClr val="dk1"/>
          </a:lnRef>
          <a:fillRef idx="0">
            <a:schemeClr val="dk1"/>
          </a:fillRef>
          <a:effectRef idx="0">
            <a:schemeClr val="dk1"/>
          </a:effectRef>
          <a:fontRef idx="minor">
            <a:schemeClr val="tx1"/>
          </a:fontRef>
        </p:style>
      </p:cxnSp>
      <p:sp>
        <p:nvSpPr>
          <p:cNvPr id="93" name="23 CuadroTexto">
            <a:extLst>
              <a:ext uri="{FF2B5EF4-FFF2-40B4-BE49-F238E27FC236}">
                <a16:creationId xmlns:a16="http://schemas.microsoft.com/office/drawing/2014/main" id="{00E37527-7940-F97F-4618-BDFFB1409CC3}"/>
              </a:ext>
            </a:extLst>
          </p:cNvPr>
          <p:cNvSpPr txBox="1"/>
          <p:nvPr/>
        </p:nvSpPr>
        <p:spPr>
          <a:xfrm>
            <a:off x="7922146" y="4626015"/>
            <a:ext cx="1106488" cy="33855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defPPr>
              <a:defRPr lang="es-CL"/>
            </a:defPPr>
            <a:lvl1pPr algn="ctr">
              <a:defRPr>
                <a:solidFill>
                  <a:schemeClr val="dk1"/>
                </a:solidFill>
              </a:defRPr>
            </a:lvl1pPr>
            <a:lvl2pPr>
              <a:defRPr>
                <a:solidFill>
                  <a:schemeClr val="dk1"/>
                </a:solidFill>
              </a:defRPr>
            </a:lvl2pPr>
            <a:lvl3pPr>
              <a:defRPr>
                <a:solidFill>
                  <a:schemeClr val="dk1"/>
                </a:solidFill>
              </a:defRPr>
            </a:lvl3pPr>
            <a:lvl4pPr>
              <a:defRPr>
                <a:solidFill>
                  <a:schemeClr val="dk1"/>
                </a:solidFill>
              </a:defRPr>
            </a:lvl4pPr>
            <a:lvl5pPr>
              <a:defRPr>
                <a:solidFill>
                  <a:schemeClr val="dk1"/>
                </a:solidFill>
              </a:defRPr>
            </a:lvl5pPr>
            <a:lvl6pPr>
              <a:defRPr>
                <a:solidFill>
                  <a:schemeClr val="dk1"/>
                </a:solidFill>
              </a:defRPr>
            </a:lvl6pPr>
            <a:lvl7pPr>
              <a:defRPr>
                <a:solidFill>
                  <a:schemeClr val="dk1"/>
                </a:solidFill>
              </a:defRPr>
            </a:lvl7pPr>
            <a:lvl8pPr>
              <a:defRPr>
                <a:solidFill>
                  <a:schemeClr val="dk1"/>
                </a:solidFill>
              </a:defRPr>
            </a:lvl8pPr>
            <a:lvl9pPr>
              <a:defRPr>
                <a:solidFill>
                  <a:schemeClr val="dk1"/>
                </a:solidFill>
              </a:defRPr>
            </a:lvl9pPr>
          </a:lstStyle>
          <a:p>
            <a:pPr defTabSz="457189">
              <a:defRPr/>
            </a:pPr>
            <a:r>
              <a:rPr lang="es-ES" sz="1600" dirty="0">
                <a:solidFill>
                  <a:prstClr val="black"/>
                </a:solidFill>
              </a:rPr>
              <a:t>ISR</a:t>
            </a:r>
            <a:endParaRPr lang="es-CL" sz="1600" dirty="0">
              <a:solidFill>
                <a:prstClr val="black"/>
              </a:solidFill>
            </a:endParaRPr>
          </a:p>
        </p:txBody>
      </p:sp>
      <p:graphicFrame>
        <p:nvGraphicFramePr>
          <p:cNvPr id="94" name="Table 68">
            <a:extLst>
              <a:ext uri="{FF2B5EF4-FFF2-40B4-BE49-F238E27FC236}">
                <a16:creationId xmlns:a16="http://schemas.microsoft.com/office/drawing/2014/main" id="{D272B09A-58DF-DCC0-42E1-FC25E183A0C7}"/>
              </a:ext>
            </a:extLst>
          </p:cNvPr>
          <p:cNvGraphicFramePr>
            <a:graphicFrameLocks noGrp="1"/>
          </p:cNvGraphicFramePr>
          <p:nvPr/>
        </p:nvGraphicFramePr>
        <p:xfrm>
          <a:off x="7560034" y="5331391"/>
          <a:ext cx="1803176" cy="879064"/>
        </p:xfrm>
        <a:graphic>
          <a:graphicData uri="http://schemas.openxmlformats.org/drawingml/2006/table">
            <a:tbl>
              <a:tblPr firstRow="1" bandRow="1">
                <a:tableStyleId>{073A0DAA-6AF3-43AB-8588-CEC1D06C72B9}</a:tableStyleId>
              </a:tblPr>
              <a:tblGrid>
                <a:gridCol w="627961">
                  <a:extLst>
                    <a:ext uri="{9D8B030D-6E8A-4147-A177-3AD203B41FA5}">
                      <a16:colId xmlns:a16="http://schemas.microsoft.com/office/drawing/2014/main" val="20000"/>
                    </a:ext>
                  </a:extLst>
                </a:gridCol>
                <a:gridCol w="1175215">
                  <a:extLst>
                    <a:ext uri="{9D8B030D-6E8A-4147-A177-3AD203B41FA5}">
                      <a16:colId xmlns:a16="http://schemas.microsoft.com/office/drawing/2014/main" val="20001"/>
                    </a:ext>
                  </a:extLst>
                </a:gridCol>
              </a:tblGrid>
              <a:tr h="219766">
                <a:tc>
                  <a:txBody>
                    <a:bodyPr/>
                    <a:lstStyle/>
                    <a:p>
                      <a:pPr algn="ctr"/>
                      <a:r>
                        <a:rPr lang="en-US" sz="800" b="1">
                          <a:solidFill>
                            <a:schemeClr val="tx1"/>
                          </a:solidFill>
                          <a:latin typeface=" Arial"/>
                        </a:rPr>
                        <a:t>P</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 Arial"/>
                        </a:rPr>
                        <a:t>RF 7800 VHF-MB-HF</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0"/>
                  </a:ext>
                </a:extLst>
              </a:tr>
              <a:tr h="219766">
                <a:tc>
                  <a:txBody>
                    <a:bodyPr/>
                    <a:lstStyle/>
                    <a:p>
                      <a:pPr algn="ctr"/>
                      <a:r>
                        <a:rPr lang="en-US" sz="800" b="1" baseline="0">
                          <a:latin typeface=" Arial"/>
                        </a:rPr>
                        <a:t>A</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a:txBody>
                    <a:bodyPr/>
                    <a:lstStyle/>
                    <a:p>
                      <a:pPr algn="ctr"/>
                      <a:r>
                        <a:rPr lang="en-US" sz="800" b="1" baseline="0">
                          <a:latin typeface=" Arial"/>
                        </a:rPr>
                        <a:t>MOTOROLA</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19766">
                <a:tc>
                  <a:txBody>
                    <a:bodyPr/>
                    <a:lstStyle/>
                    <a:p>
                      <a:pPr algn="ctr"/>
                      <a:r>
                        <a:rPr lang="en-US" sz="800" b="1" baseline="0">
                          <a:latin typeface=" Arial"/>
                        </a:rPr>
                        <a:t>C</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C000"/>
                    </a:solidFill>
                  </a:tcPr>
                </a:tc>
                <a:tc>
                  <a:txBody>
                    <a:bodyPr/>
                    <a:lstStyle/>
                    <a:p>
                      <a:pPr algn="ctr"/>
                      <a:r>
                        <a:rPr lang="en-US" sz="800" b="1" baseline="0" dirty="0">
                          <a:latin typeface=" Arial"/>
                        </a:rPr>
                        <a:t>HC2</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19766">
                <a:tc>
                  <a:txBody>
                    <a:bodyPr/>
                    <a:lstStyle/>
                    <a:p>
                      <a:pPr algn="ctr"/>
                      <a:r>
                        <a:rPr lang="en-US" sz="800" b="1" baseline="0" dirty="0">
                          <a:latin typeface=" Arial"/>
                        </a:rPr>
                        <a:t>E</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0000"/>
                    </a:solidFill>
                  </a:tcPr>
                </a:tc>
                <a:tc>
                  <a:txBody>
                    <a:bodyPr/>
                    <a:lstStyle/>
                    <a:p>
                      <a:pPr marL="6350" indent="0" algn="ctr">
                        <a:tabLst/>
                      </a:pPr>
                      <a:r>
                        <a:rPr lang="en-US" sz="800" b="1" baseline="0" dirty="0">
                          <a:latin typeface=" Arial"/>
                        </a:rPr>
                        <a:t>SATCOM</a:t>
                      </a:r>
                    </a:p>
                  </a:txBody>
                  <a:tcPr marL="91463" marR="91463" marT="45754" marB="45754"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cxnSp>
        <p:nvCxnSpPr>
          <p:cNvPr id="103" name="Conector recto de flecha 102">
            <a:extLst>
              <a:ext uri="{FF2B5EF4-FFF2-40B4-BE49-F238E27FC236}">
                <a16:creationId xmlns:a16="http://schemas.microsoft.com/office/drawing/2014/main" id="{469E12D6-D134-E018-FAA6-BC5B0BAC7F90}"/>
              </a:ext>
            </a:extLst>
          </p:cNvPr>
          <p:cNvCxnSpPr>
            <a:cxnSpLocks/>
          </p:cNvCxnSpPr>
          <p:nvPr/>
        </p:nvCxnSpPr>
        <p:spPr>
          <a:xfrm>
            <a:off x="8480252" y="4962971"/>
            <a:ext cx="3175" cy="331788"/>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5158" name="Conector angular 5157"/>
          <p:cNvCxnSpPr>
            <a:stCxn id="93" idx="0"/>
            <a:endCxn id="19" idx="1"/>
          </p:cNvCxnSpPr>
          <p:nvPr/>
        </p:nvCxnSpPr>
        <p:spPr>
          <a:xfrm rot="5400000" flipH="1" flipV="1">
            <a:off x="9296423" y="3505200"/>
            <a:ext cx="299783" cy="1941849"/>
          </a:xfrm>
          <a:prstGeom prst="bentConnector2">
            <a:avLst/>
          </a:prstGeom>
        </p:spPr>
        <p:style>
          <a:lnRef idx="1">
            <a:schemeClr val="dk1"/>
          </a:lnRef>
          <a:fillRef idx="0">
            <a:schemeClr val="dk1"/>
          </a:fillRef>
          <a:effectRef idx="0">
            <a:schemeClr val="dk1"/>
          </a:effectRef>
          <a:fontRef idx="minor">
            <a:schemeClr val="tx1"/>
          </a:fontRef>
        </p:style>
      </p:cxnSp>
      <p:grpSp>
        <p:nvGrpSpPr>
          <p:cNvPr id="48" name="Grupo 47">
            <a:extLst>
              <a:ext uri="{FF2B5EF4-FFF2-40B4-BE49-F238E27FC236}">
                <a16:creationId xmlns:a16="http://schemas.microsoft.com/office/drawing/2014/main" id="{B4DBB52C-B05D-3826-60B0-4F9C133D857C}"/>
              </a:ext>
            </a:extLst>
          </p:cNvPr>
          <p:cNvGrpSpPr/>
          <p:nvPr/>
        </p:nvGrpSpPr>
        <p:grpSpPr>
          <a:xfrm>
            <a:off x="0" y="85739"/>
            <a:ext cx="12192000" cy="817772"/>
            <a:chOff x="0" y="85738"/>
            <a:chExt cx="12192000" cy="996711"/>
          </a:xfrm>
        </p:grpSpPr>
        <p:pic>
          <p:nvPicPr>
            <p:cNvPr id="50" name="Imagen 49" descr="IMG_4532.JPG">
              <a:extLst>
                <a:ext uri="{FF2B5EF4-FFF2-40B4-BE49-F238E27FC236}">
                  <a16:creationId xmlns:a16="http://schemas.microsoft.com/office/drawing/2014/main" id="{9F7AC23A-7970-5D28-4B25-2EE6D98FA8E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51" name="Rectángulo 50">
              <a:extLst>
                <a:ext uri="{FF2B5EF4-FFF2-40B4-BE49-F238E27FC236}">
                  <a16:creationId xmlns:a16="http://schemas.microsoft.com/office/drawing/2014/main" id="{6A33834A-C021-A01B-6059-CA3911164892}"/>
                </a:ext>
              </a:extLst>
            </p:cNvPr>
            <p:cNvSpPr/>
            <p:nvPr/>
          </p:nvSpPr>
          <p:spPr>
            <a:xfrm>
              <a:off x="0" y="902536"/>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pic>
        <p:nvPicPr>
          <p:cNvPr id="52" name="Imagen 51">
            <a:extLst>
              <a:ext uri="{FF2B5EF4-FFF2-40B4-BE49-F238E27FC236}">
                <a16:creationId xmlns:a16="http://schemas.microsoft.com/office/drawing/2014/main" id="{B562B174-11B5-B6D7-A3B1-F1ADD61A566B}"/>
              </a:ext>
            </a:extLst>
          </p:cNvPr>
          <p:cNvPicPr>
            <a:picLocks noChangeAspect="1"/>
          </p:cNvPicPr>
          <p:nvPr/>
        </p:nvPicPr>
        <p:blipFill>
          <a:blip r:embed="rId6"/>
          <a:stretch>
            <a:fillRect/>
          </a:stretch>
        </p:blipFill>
        <p:spPr>
          <a:xfrm>
            <a:off x="40297" y="3405143"/>
            <a:ext cx="12123827" cy="3084048"/>
          </a:xfrm>
          <a:prstGeom prst="rect">
            <a:avLst/>
          </a:prstGeom>
        </p:spPr>
      </p:pic>
      <p:graphicFrame>
        <p:nvGraphicFramePr>
          <p:cNvPr id="54" name="Tabla 53">
            <a:extLst>
              <a:ext uri="{FF2B5EF4-FFF2-40B4-BE49-F238E27FC236}">
                <a16:creationId xmlns:a16="http://schemas.microsoft.com/office/drawing/2014/main" id="{2DF5C1D4-E26B-285E-38E5-CAA590E06FF9}"/>
              </a:ext>
            </a:extLst>
          </p:cNvPr>
          <p:cNvGraphicFramePr>
            <a:graphicFrameLocks noGrp="1"/>
          </p:cNvGraphicFramePr>
          <p:nvPr>
            <p:extLst>
              <p:ext uri="{D42A27DB-BD31-4B8C-83A1-F6EECF244321}">
                <p14:modId xmlns:p14="http://schemas.microsoft.com/office/powerpoint/2010/main" val="3000685106"/>
              </p:ext>
            </p:extLst>
          </p:nvPr>
        </p:nvGraphicFramePr>
        <p:xfrm>
          <a:off x="4609624" y="5735883"/>
          <a:ext cx="2265140" cy="427566"/>
        </p:xfrm>
        <a:graphic>
          <a:graphicData uri="http://schemas.openxmlformats.org/drawingml/2006/table">
            <a:tbl>
              <a:tblPr firstRow="1" bandRow="1">
                <a:tableStyleId>{073A0DAA-6AF3-43AB-8588-CEC1D06C72B9}</a:tableStyleId>
              </a:tblPr>
              <a:tblGrid>
                <a:gridCol w="788841">
                  <a:extLst>
                    <a:ext uri="{9D8B030D-6E8A-4147-A177-3AD203B41FA5}">
                      <a16:colId xmlns:a16="http://schemas.microsoft.com/office/drawing/2014/main" val="20000"/>
                    </a:ext>
                  </a:extLst>
                </a:gridCol>
                <a:gridCol w="1476299">
                  <a:extLst>
                    <a:ext uri="{9D8B030D-6E8A-4147-A177-3AD203B41FA5}">
                      <a16:colId xmlns:a16="http://schemas.microsoft.com/office/drawing/2014/main" val="20001"/>
                    </a:ext>
                  </a:extLst>
                </a:gridCol>
              </a:tblGrid>
              <a:tr h="213783">
                <a:tc>
                  <a:txBody>
                    <a:bodyPr/>
                    <a:lstStyle/>
                    <a:p>
                      <a:pPr algn="ctr"/>
                      <a:r>
                        <a:rPr lang="en-US" sz="800" b="1" dirty="0">
                          <a:solidFill>
                            <a:schemeClr val="tx1"/>
                          </a:solidFill>
                          <a:latin typeface=" Arial"/>
                        </a:rPr>
                        <a:t>EQUIPOS</a:t>
                      </a:r>
                    </a:p>
                  </a:txBody>
                  <a:tcPr marL="91463" marR="91463" marT="45798" marB="4579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 Arial"/>
                        </a:rPr>
                        <a:t>VHF-UHF-MB</a:t>
                      </a:r>
                    </a:p>
                  </a:txBody>
                  <a:tcPr marL="91463" marR="91463" marT="45798" marB="4579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0"/>
                  </a:ext>
                </a:extLst>
              </a:tr>
              <a:tr h="213783">
                <a:tc>
                  <a:txBody>
                    <a:bodyPr/>
                    <a:lstStyle/>
                    <a:p>
                      <a:pPr algn="ctr"/>
                      <a:r>
                        <a:rPr lang="en-US" sz="800" b="1" baseline="0" dirty="0">
                          <a:latin typeface=" Arial"/>
                        </a:rPr>
                        <a:t>SISTEMA MC</a:t>
                      </a:r>
                    </a:p>
                  </a:txBody>
                  <a:tcPr marL="91463" marR="91463" marT="45798" marB="4579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a:txBody>
                    <a:bodyPr/>
                    <a:lstStyle/>
                    <a:p>
                      <a:pPr algn="ctr"/>
                      <a:r>
                        <a:rPr lang="en-US" sz="800" b="1" baseline="0" dirty="0">
                          <a:latin typeface=" Arial"/>
                        </a:rPr>
                        <a:t>HC2</a:t>
                      </a:r>
                    </a:p>
                  </a:txBody>
                  <a:tcPr marL="91463" marR="91463" marT="45798" marB="4579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1"/>
                  </a:ext>
                </a:extLst>
              </a:tr>
            </a:tbl>
          </a:graphicData>
        </a:graphic>
      </p:graphicFrame>
      <p:graphicFrame>
        <p:nvGraphicFramePr>
          <p:cNvPr id="14" name="Tabla 13">
            <a:extLst>
              <a:ext uri="{FF2B5EF4-FFF2-40B4-BE49-F238E27FC236}">
                <a16:creationId xmlns:a16="http://schemas.microsoft.com/office/drawing/2014/main" id="{7E08718C-52D6-D0FE-B8D0-7B5AABDC9FE6}"/>
              </a:ext>
            </a:extLst>
          </p:cNvPr>
          <p:cNvGraphicFramePr>
            <a:graphicFrameLocks noGrp="1"/>
          </p:cNvGraphicFramePr>
          <p:nvPr>
            <p:extLst>
              <p:ext uri="{D42A27DB-BD31-4B8C-83A1-F6EECF244321}">
                <p14:modId xmlns:p14="http://schemas.microsoft.com/office/powerpoint/2010/main" val="770814995"/>
              </p:ext>
            </p:extLst>
          </p:nvPr>
        </p:nvGraphicFramePr>
        <p:xfrm>
          <a:off x="7471990" y="3221081"/>
          <a:ext cx="1509371" cy="976785"/>
        </p:xfrm>
        <a:graphic>
          <a:graphicData uri="http://schemas.openxmlformats.org/drawingml/2006/table">
            <a:tbl>
              <a:tblPr firstRow="1" bandRow="1">
                <a:tableStyleId>{073A0DAA-6AF3-43AB-8588-CEC1D06C72B9}</a:tableStyleId>
              </a:tblPr>
              <a:tblGrid>
                <a:gridCol w="525642">
                  <a:extLst>
                    <a:ext uri="{9D8B030D-6E8A-4147-A177-3AD203B41FA5}">
                      <a16:colId xmlns:a16="http://schemas.microsoft.com/office/drawing/2014/main" val="20000"/>
                    </a:ext>
                  </a:extLst>
                </a:gridCol>
                <a:gridCol w="983729">
                  <a:extLst>
                    <a:ext uri="{9D8B030D-6E8A-4147-A177-3AD203B41FA5}">
                      <a16:colId xmlns:a16="http://schemas.microsoft.com/office/drawing/2014/main" val="20001"/>
                    </a:ext>
                  </a:extLst>
                </a:gridCol>
              </a:tblGrid>
              <a:tr h="213783">
                <a:tc>
                  <a:txBody>
                    <a:bodyPr/>
                    <a:lstStyle/>
                    <a:p>
                      <a:pPr algn="ctr"/>
                      <a:r>
                        <a:rPr lang="en-US" sz="800" b="1">
                          <a:solidFill>
                            <a:schemeClr val="tx1"/>
                          </a:solidFill>
                          <a:latin typeface=" Arial"/>
                        </a:rPr>
                        <a:t>P</a:t>
                      </a:r>
                    </a:p>
                  </a:txBody>
                  <a:tcPr marL="91463" marR="91463" marT="45798" marB="4579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 Arial"/>
                        </a:rPr>
                        <a:t>VCO</a:t>
                      </a:r>
                    </a:p>
                  </a:txBody>
                  <a:tcPr marL="91463" marR="91463" marT="45798" marB="4579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0"/>
                  </a:ext>
                </a:extLst>
              </a:tr>
              <a:tr h="213783">
                <a:tc>
                  <a:txBody>
                    <a:bodyPr/>
                    <a:lstStyle/>
                    <a:p>
                      <a:pPr algn="ctr"/>
                      <a:r>
                        <a:rPr lang="en-US" sz="800" b="1" baseline="0">
                          <a:latin typeface=" Arial"/>
                        </a:rPr>
                        <a:t>A</a:t>
                      </a:r>
                    </a:p>
                  </a:txBody>
                  <a:tcPr marL="91463" marR="91463" marT="45798" marB="4579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a:txBody>
                    <a:bodyPr/>
                    <a:lstStyle/>
                    <a:p>
                      <a:pPr algn="ctr"/>
                      <a:r>
                        <a:rPr lang="en-US" sz="800" b="1" baseline="0" dirty="0">
                          <a:latin typeface=" Arial"/>
                        </a:rPr>
                        <a:t>HC2</a:t>
                      </a:r>
                    </a:p>
                  </a:txBody>
                  <a:tcPr marL="91463" marR="91463" marT="45798" marB="4579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1"/>
                  </a:ext>
                </a:extLst>
              </a:tr>
              <a:tr h="330391">
                <a:tc>
                  <a:txBody>
                    <a:bodyPr/>
                    <a:lstStyle/>
                    <a:p>
                      <a:pPr algn="ctr"/>
                      <a:r>
                        <a:rPr lang="en-US" sz="800" b="1" baseline="0">
                          <a:latin typeface=" Arial"/>
                        </a:rPr>
                        <a:t>C</a:t>
                      </a:r>
                    </a:p>
                  </a:txBody>
                  <a:tcPr marL="91463" marR="91463" marT="45798" marB="4579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accent2">
                        <a:lumMod val="75000"/>
                      </a:schemeClr>
                    </a:solidFill>
                  </a:tcPr>
                </a:tc>
                <a:tc>
                  <a:txBody>
                    <a:bodyPr/>
                    <a:lstStyle/>
                    <a:p>
                      <a:pPr algn="ctr"/>
                      <a:r>
                        <a:rPr lang="en-US" sz="800" b="1" baseline="0" dirty="0">
                          <a:latin typeface=" Arial"/>
                        </a:rPr>
                        <a:t>RF 7800 VHF-MB-HF</a:t>
                      </a:r>
                    </a:p>
                  </a:txBody>
                  <a:tcPr marL="91463" marR="91463" marT="45798" marB="4579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706327972"/>
                  </a:ext>
                </a:extLst>
              </a:tr>
              <a:tr h="213783">
                <a:tc>
                  <a:txBody>
                    <a:bodyPr/>
                    <a:lstStyle/>
                    <a:p>
                      <a:pPr algn="ctr"/>
                      <a:r>
                        <a:rPr lang="en-US" sz="800" b="1" baseline="0">
                          <a:latin typeface=" Arial"/>
                        </a:rPr>
                        <a:t>E</a:t>
                      </a:r>
                    </a:p>
                  </a:txBody>
                  <a:tcPr marL="91463" marR="91463" marT="45798" marB="4579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0000"/>
                    </a:solidFill>
                  </a:tcPr>
                </a:tc>
                <a:tc>
                  <a:txBody>
                    <a:bodyPr/>
                    <a:lstStyle/>
                    <a:p>
                      <a:pPr algn="ctr"/>
                      <a:r>
                        <a:rPr lang="en-US" sz="800" b="1" baseline="0" dirty="0">
                          <a:latin typeface=" Arial"/>
                        </a:rPr>
                        <a:t>INMARSAT</a:t>
                      </a:r>
                    </a:p>
                  </a:txBody>
                  <a:tcPr marL="91463" marR="91463" marT="45798" marB="4579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2"/>
                  </a:ext>
                </a:extLst>
              </a:tr>
            </a:tbl>
          </a:graphicData>
        </a:graphic>
      </p:graphicFrame>
      <p:cxnSp>
        <p:nvCxnSpPr>
          <p:cNvPr id="59" name="Conector recto de flecha 58">
            <a:extLst>
              <a:ext uri="{FF2B5EF4-FFF2-40B4-BE49-F238E27FC236}">
                <a16:creationId xmlns:a16="http://schemas.microsoft.com/office/drawing/2014/main" id="{3948A3D9-C5BA-EDDF-E107-56D013F80555}"/>
              </a:ext>
            </a:extLst>
          </p:cNvPr>
          <p:cNvCxnSpPr>
            <a:cxnSpLocks/>
          </p:cNvCxnSpPr>
          <p:nvPr/>
        </p:nvCxnSpPr>
        <p:spPr>
          <a:xfrm flipH="1" flipV="1">
            <a:off x="6817901" y="3732558"/>
            <a:ext cx="465995" cy="13744"/>
          </a:xfrm>
          <a:prstGeom prst="straightConnector1">
            <a:avLst/>
          </a:prstGeom>
          <a:ln w="381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56" name="Tabla 55">
            <a:extLst>
              <a:ext uri="{FF2B5EF4-FFF2-40B4-BE49-F238E27FC236}">
                <a16:creationId xmlns:a16="http://schemas.microsoft.com/office/drawing/2014/main" id="{2DF5C1D4-E26B-285E-38E5-CAA590E06FF9}"/>
              </a:ext>
            </a:extLst>
          </p:cNvPr>
          <p:cNvGraphicFramePr>
            <a:graphicFrameLocks noGrp="1"/>
          </p:cNvGraphicFramePr>
          <p:nvPr>
            <p:extLst>
              <p:ext uri="{D42A27DB-BD31-4B8C-83A1-F6EECF244321}">
                <p14:modId xmlns:p14="http://schemas.microsoft.com/office/powerpoint/2010/main" val="3796767914"/>
              </p:ext>
            </p:extLst>
          </p:nvPr>
        </p:nvGraphicFramePr>
        <p:xfrm>
          <a:off x="8127736" y="5643463"/>
          <a:ext cx="2783416" cy="762468"/>
        </p:xfrm>
        <a:graphic>
          <a:graphicData uri="http://schemas.openxmlformats.org/drawingml/2006/table">
            <a:tbl>
              <a:tblPr firstRow="1" bandRow="1">
                <a:tableStyleId>{073A0DAA-6AF3-43AB-8588-CEC1D06C72B9}</a:tableStyleId>
              </a:tblPr>
              <a:tblGrid>
                <a:gridCol w="969331">
                  <a:extLst>
                    <a:ext uri="{9D8B030D-6E8A-4147-A177-3AD203B41FA5}">
                      <a16:colId xmlns:a16="http://schemas.microsoft.com/office/drawing/2014/main" val="20000"/>
                    </a:ext>
                  </a:extLst>
                </a:gridCol>
                <a:gridCol w="1814085">
                  <a:extLst>
                    <a:ext uri="{9D8B030D-6E8A-4147-A177-3AD203B41FA5}">
                      <a16:colId xmlns:a16="http://schemas.microsoft.com/office/drawing/2014/main" val="20001"/>
                    </a:ext>
                  </a:extLst>
                </a:gridCol>
              </a:tblGrid>
              <a:tr h="162672">
                <a:tc>
                  <a:txBody>
                    <a:bodyPr/>
                    <a:lstStyle/>
                    <a:p>
                      <a:pPr algn="ctr"/>
                      <a:r>
                        <a:rPr lang="en-US" sz="800" b="1" dirty="0">
                          <a:solidFill>
                            <a:schemeClr val="tx1"/>
                          </a:solidFill>
                          <a:latin typeface=" Arial"/>
                        </a:rPr>
                        <a:t>EQUIPOS</a:t>
                      </a:r>
                    </a:p>
                  </a:txBody>
                  <a:tcPr marL="91463" marR="91463" marT="45798" marB="4579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00B050"/>
                    </a:solidFill>
                  </a:tcPr>
                </a:tc>
                <a:tc>
                  <a:txBody>
                    <a:bodyPr/>
                    <a:lstStyle/>
                    <a:p>
                      <a:pPr algn="ctr"/>
                      <a:r>
                        <a:rPr lang="en-US" sz="800" b="1" baseline="0" dirty="0">
                          <a:solidFill>
                            <a:schemeClr val="tx1"/>
                          </a:solidFill>
                          <a:latin typeface=" Arial"/>
                        </a:rPr>
                        <a:t>VHF-UHF-MB HF</a:t>
                      </a:r>
                    </a:p>
                  </a:txBody>
                  <a:tcPr marL="91463" marR="91463" marT="45798" marB="4579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0"/>
                  </a:ext>
                </a:extLst>
              </a:tr>
              <a:tr h="162672">
                <a:tc>
                  <a:txBody>
                    <a:bodyPr/>
                    <a:lstStyle/>
                    <a:p>
                      <a:pPr algn="ctr"/>
                      <a:r>
                        <a:rPr lang="en-US" sz="800" b="1" baseline="0" dirty="0">
                          <a:latin typeface=" Arial"/>
                        </a:rPr>
                        <a:t>SISTEMA MC</a:t>
                      </a:r>
                    </a:p>
                  </a:txBody>
                  <a:tcPr marL="91463" marR="91463" marT="45798" marB="4579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FF00"/>
                    </a:solidFill>
                  </a:tcPr>
                </a:tc>
                <a:tc>
                  <a:txBody>
                    <a:bodyPr/>
                    <a:lstStyle/>
                    <a:p>
                      <a:pPr algn="ctr"/>
                      <a:r>
                        <a:rPr lang="en-US" sz="800" b="1" baseline="0" dirty="0">
                          <a:latin typeface=" Arial"/>
                        </a:rPr>
                        <a:t>HC2</a:t>
                      </a:r>
                    </a:p>
                  </a:txBody>
                  <a:tcPr marL="91463" marR="91463" marT="45798" marB="4579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0001"/>
                  </a:ext>
                </a:extLst>
              </a:tr>
              <a:tr h="255559">
                <a:tc>
                  <a:txBody>
                    <a:bodyPr/>
                    <a:lstStyle/>
                    <a:p>
                      <a:pPr algn="ctr"/>
                      <a:r>
                        <a:rPr lang="en-US" sz="800" b="1" baseline="0" dirty="0">
                          <a:latin typeface=" Arial"/>
                        </a:rPr>
                        <a:t>EMERGENCIA</a:t>
                      </a:r>
                    </a:p>
                  </a:txBody>
                  <a:tcPr marL="91463" marR="91463" marT="45798" marB="4579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FF000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800" b="1" baseline="0" dirty="0">
                          <a:latin typeface=" Arial"/>
                        </a:rPr>
                        <a:t>INMARSAT</a:t>
                      </a:r>
                    </a:p>
                    <a:p>
                      <a:pPr algn="ctr"/>
                      <a:endParaRPr lang="en-US" sz="800" b="1" baseline="0" dirty="0">
                        <a:latin typeface=" Arial"/>
                      </a:endParaRPr>
                    </a:p>
                  </a:txBody>
                  <a:tcPr marL="91463" marR="91463" marT="45798" marB="45798"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2">
                        <a:lumMod val="90000"/>
                      </a:schemeClr>
                    </a:solidFill>
                  </a:tcPr>
                </a:tc>
                <a:extLst>
                  <a:ext uri="{0D108BD9-81ED-4DB2-BD59-A6C34878D82A}">
                    <a16:rowId xmlns:a16="http://schemas.microsoft.com/office/drawing/2014/main" val="1434322214"/>
                  </a:ext>
                </a:extLst>
              </a:tr>
            </a:tbl>
          </a:graphicData>
        </a:graphic>
      </p:graphicFrame>
      <p:graphicFrame>
        <p:nvGraphicFramePr>
          <p:cNvPr id="9" name="Table 60">
            <a:extLst>
              <a:ext uri="{FF2B5EF4-FFF2-40B4-BE49-F238E27FC236}">
                <a16:creationId xmlns:a16="http://schemas.microsoft.com/office/drawing/2014/main" id="{3639761D-FE26-0B9D-9B9E-4EF093CEE2B3}"/>
              </a:ext>
            </a:extLst>
          </p:cNvPr>
          <p:cNvGraphicFramePr>
            <a:graphicFrameLocks noGrp="1"/>
          </p:cNvGraphicFramePr>
          <p:nvPr>
            <p:extLst>
              <p:ext uri="{D42A27DB-BD31-4B8C-83A1-F6EECF244321}">
                <p14:modId xmlns:p14="http://schemas.microsoft.com/office/powerpoint/2010/main" val="593251283"/>
              </p:ext>
            </p:extLst>
          </p:nvPr>
        </p:nvGraphicFramePr>
        <p:xfrm>
          <a:off x="34839" y="901562"/>
          <a:ext cx="2274903" cy="3383790"/>
        </p:xfrm>
        <a:graphic>
          <a:graphicData uri="http://schemas.openxmlformats.org/drawingml/2006/table">
            <a:tbl>
              <a:tblPr firstRow="1" bandRow="1">
                <a:tableStyleId>{073A0DAA-6AF3-43AB-8588-CEC1D06C72B9}</a:tableStyleId>
              </a:tblPr>
              <a:tblGrid>
                <a:gridCol w="919848">
                  <a:extLst>
                    <a:ext uri="{9D8B030D-6E8A-4147-A177-3AD203B41FA5}">
                      <a16:colId xmlns:a16="http://schemas.microsoft.com/office/drawing/2014/main" val="20000"/>
                    </a:ext>
                  </a:extLst>
                </a:gridCol>
                <a:gridCol w="1355055">
                  <a:extLst>
                    <a:ext uri="{9D8B030D-6E8A-4147-A177-3AD203B41FA5}">
                      <a16:colId xmlns:a16="http://schemas.microsoft.com/office/drawing/2014/main" val="20001"/>
                    </a:ext>
                  </a:extLst>
                </a:gridCol>
              </a:tblGrid>
              <a:tr h="205293">
                <a:tc gridSpan="2">
                  <a:txBody>
                    <a:bodyPr/>
                    <a:lstStyle/>
                    <a:p>
                      <a:pPr algn="ctr"/>
                      <a:r>
                        <a:rPr lang="en-US" sz="800" b="1">
                          <a:latin typeface=" Arial"/>
                        </a:rPr>
                        <a:t>Call</a:t>
                      </a:r>
                      <a:r>
                        <a:rPr lang="en-US" sz="800" b="1" baseline="0">
                          <a:latin typeface=" Arial"/>
                        </a:rPr>
                        <a:t> Signs</a:t>
                      </a:r>
                      <a:endParaRPr lang="en-US" sz="800" b="1">
                        <a:latin typeface=" Arial"/>
                      </a:endParaRP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hMerge="1">
                  <a:txBody>
                    <a:bodyPr/>
                    <a:lstStyle/>
                    <a:p>
                      <a:endParaRPr lang="en-US" dirty="0"/>
                    </a:p>
                  </a:txBody>
                  <a:tcPr/>
                </a:tc>
                <a:extLst>
                  <a:ext uri="{0D108BD9-81ED-4DB2-BD59-A6C34878D82A}">
                    <a16:rowId xmlns:a16="http://schemas.microsoft.com/office/drawing/2014/main" val="10000"/>
                  </a:ext>
                </a:extLst>
              </a:tr>
              <a:tr h="190631">
                <a:tc>
                  <a:txBody>
                    <a:bodyPr/>
                    <a:lstStyle/>
                    <a:p>
                      <a:pPr algn="ctr"/>
                      <a:r>
                        <a:rPr lang="en-US" sz="700" b="1" dirty="0">
                          <a:latin typeface=" Arial"/>
                        </a:rPr>
                        <a:t>B.A.E</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700" b="1" dirty="0">
                          <a:latin typeface=" Arial"/>
                        </a:rPr>
                        <a:t>POSEIDON</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90631">
                <a:tc>
                  <a:txBody>
                    <a:bodyPr/>
                    <a:lstStyle/>
                    <a:p>
                      <a:pPr algn="ctr"/>
                      <a:r>
                        <a:rPr lang="en-US" sz="700" b="1" dirty="0">
                          <a:latin typeface=" Arial"/>
                        </a:rPr>
                        <a:t>PM</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700" b="1" dirty="0">
                          <a:latin typeface=" Arial"/>
                        </a:rPr>
                        <a:t>ZEUS</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190631">
                <a:tc>
                  <a:txBody>
                    <a:bodyPr/>
                    <a:lstStyle/>
                    <a:p>
                      <a:pPr algn="ctr"/>
                      <a:r>
                        <a:rPr lang="en-US" sz="700" b="1" dirty="0">
                          <a:latin typeface=" Arial"/>
                        </a:rPr>
                        <a:t>PM M</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700" b="1" dirty="0">
                          <a:latin typeface=" Arial"/>
                        </a:rPr>
                        <a:t>ZEUS A</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80207900"/>
                  </a:ext>
                </a:extLst>
              </a:tr>
              <a:tr h="190631">
                <a:tc>
                  <a:txBody>
                    <a:bodyPr/>
                    <a:lstStyle/>
                    <a:p>
                      <a:pPr algn="ctr"/>
                      <a:r>
                        <a:rPr lang="en-US" sz="700" b="1" dirty="0">
                          <a:latin typeface=" Arial"/>
                        </a:rPr>
                        <a:t>EP</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700" b="1" dirty="0">
                          <a:latin typeface=" Arial"/>
                        </a:rPr>
                        <a:t>ALCÓN</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35825941"/>
                  </a:ext>
                </a:extLst>
              </a:tr>
              <a:tr h="190631">
                <a:tc>
                  <a:txBody>
                    <a:bodyPr/>
                    <a:lstStyle/>
                    <a:p>
                      <a:pPr algn="ctr"/>
                      <a:r>
                        <a:rPr lang="en-US" sz="700" b="1" dirty="0">
                          <a:latin typeface=" Arial"/>
                        </a:rPr>
                        <a:t>A1</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700" b="1" dirty="0">
                          <a:latin typeface=" Arial"/>
                        </a:rPr>
                        <a:t>BUITRE</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21425806"/>
                  </a:ext>
                </a:extLst>
              </a:tr>
              <a:tr h="190631">
                <a:tc>
                  <a:txBody>
                    <a:bodyPr/>
                    <a:lstStyle/>
                    <a:p>
                      <a:pPr algn="ctr"/>
                      <a:r>
                        <a:rPr lang="en-US" sz="700" b="1" dirty="0">
                          <a:latin typeface=" Arial"/>
                        </a:rPr>
                        <a:t>A2</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700" b="1" dirty="0">
                          <a:latin typeface=" Arial"/>
                        </a:rPr>
                        <a:t>CONDOR</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1318785"/>
                  </a:ext>
                </a:extLst>
              </a:tr>
              <a:tr h="190631">
                <a:tc>
                  <a:txBody>
                    <a:bodyPr/>
                    <a:lstStyle/>
                    <a:p>
                      <a:pPr algn="ctr"/>
                      <a:r>
                        <a:rPr lang="en-US" sz="700" b="1" dirty="0">
                          <a:latin typeface=" Arial"/>
                        </a:rPr>
                        <a:t>ISR</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700" b="1" dirty="0">
                          <a:latin typeface=" Arial"/>
                        </a:rPr>
                        <a:t>LIEBRE</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03022928"/>
                  </a:ext>
                </a:extLst>
              </a:tr>
              <a:tr h="190631">
                <a:tc>
                  <a:txBody>
                    <a:bodyPr/>
                    <a:lstStyle/>
                    <a:p>
                      <a:pPr algn="ctr"/>
                      <a:r>
                        <a:rPr lang="en-US" sz="700" b="1" dirty="0">
                          <a:latin typeface=" Arial"/>
                        </a:rPr>
                        <a:t>RE</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700" b="1" dirty="0">
                          <a:latin typeface=" Arial"/>
                        </a:rPr>
                        <a:t>CUERVO</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564873133"/>
                  </a:ext>
                </a:extLst>
              </a:tr>
              <a:tr h="190631">
                <a:tc>
                  <a:txBody>
                    <a:bodyPr/>
                    <a:lstStyle/>
                    <a:p>
                      <a:pPr algn="ctr"/>
                      <a:r>
                        <a:rPr lang="en-US" sz="700" b="1" dirty="0">
                          <a:latin typeface=" Arial"/>
                        </a:rPr>
                        <a:t>RELAY</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700" b="1" dirty="0">
                          <a:latin typeface=" Arial"/>
                        </a:rPr>
                        <a:t>TORO</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99530089"/>
                  </a:ext>
                </a:extLst>
              </a:tr>
              <a:tr h="190631">
                <a:tc>
                  <a:txBody>
                    <a:bodyPr/>
                    <a:lstStyle/>
                    <a:p>
                      <a:pPr algn="ctr"/>
                      <a:r>
                        <a:rPr lang="en-US" sz="700" b="1" dirty="0">
                          <a:latin typeface=" Arial"/>
                        </a:rPr>
                        <a:t>211</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700" b="1" dirty="0">
                          <a:latin typeface=" Arial"/>
                        </a:rPr>
                        <a:t>VERDUGO</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26343183"/>
                  </a:ext>
                </a:extLst>
              </a:tr>
              <a:tr h="190631">
                <a:tc>
                  <a:txBody>
                    <a:bodyPr/>
                    <a:lstStyle/>
                    <a:p>
                      <a:pPr algn="ctr"/>
                      <a:r>
                        <a:rPr lang="en-US" sz="700" b="1" dirty="0">
                          <a:latin typeface=" Arial"/>
                        </a:rPr>
                        <a:t>212</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700" b="1" dirty="0">
                          <a:latin typeface=" Arial"/>
                        </a:rPr>
                        <a:t>GALO</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20126248"/>
                  </a:ext>
                </a:extLst>
              </a:tr>
              <a:tr h="190631">
                <a:tc>
                  <a:txBody>
                    <a:bodyPr/>
                    <a:lstStyle/>
                    <a:p>
                      <a:pPr algn="ctr"/>
                      <a:r>
                        <a:rPr lang="en-US" sz="700" b="1" dirty="0">
                          <a:latin typeface=" Arial"/>
                        </a:rPr>
                        <a:t>213</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700" b="1" dirty="0">
                          <a:latin typeface=" Arial"/>
                        </a:rPr>
                        <a:t>NORMANDO</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37365613"/>
                  </a:ext>
                </a:extLst>
              </a:tr>
              <a:tr h="190631">
                <a:tc>
                  <a:txBody>
                    <a:bodyPr/>
                    <a:lstStyle/>
                    <a:p>
                      <a:pPr algn="ctr"/>
                      <a:r>
                        <a:rPr lang="en-US" sz="700" b="1" dirty="0">
                          <a:latin typeface=" Arial"/>
                        </a:rPr>
                        <a:t>M81</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700" b="1" dirty="0">
                          <a:latin typeface=" Arial"/>
                        </a:rPr>
                        <a:t>LEGIONARIO</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17112057"/>
                  </a:ext>
                </a:extLst>
              </a:tr>
              <a:tr h="190631">
                <a:tc>
                  <a:txBody>
                    <a:bodyPr/>
                    <a:lstStyle/>
                    <a:p>
                      <a:pPr algn="ctr"/>
                      <a:r>
                        <a:rPr lang="en-US" sz="700" b="1" dirty="0">
                          <a:latin typeface=" Arial"/>
                        </a:rPr>
                        <a:t>AP</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700" b="1" dirty="0">
                          <a:latin typeface=" Arial"/>
                        </a:rPr>
                        <a:t>FALANGE</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53773810"/>
                  </a:ext>
                </a:extLst>
              </a:tr>
              <a:tr h="190631">
                <a:tc>
                  <a:txBody>
                    <a:bodyPr/>
                    <a:lstStyle/>
                    <a:p>
                      <a:pPr algn="ctr"/>
                      <a:r>
                        <a:rPr lang="en-US" sz="700" b="1" dirty="0">
                          <a:latin typeface=" Arial"/>
                        </a:rPr>
                        <a:t>I.C</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700" b="1" dirty="0">
                          <a:latin typeface=" Arial"/>
                        </a:rPr>
                        <a:t>MANGA</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55904856"/>
                  </a:ext>
                </a:extLst>
              </a:tr>
              <a:tr h="190631">
                <a:tc>
                  <a:txBody>
                    <a:bodyPr/>
                    <a:lstStyle/>
                    <a:p>
                      <a:pPr algn="ctr"/>
                      <a:r>
                        <a:rPr lang="en-US" sz="700" b="1" dirty="0">
                          <a:latin typeface=" Arial"/>
                        </a:rPr>
                        <a:t>V.C.I</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tc>
                  <a:txBody>
                    <a:bodyPr/>
                    <a:lstStyle/>
                    <a:p>
                      <a:pPr algn="ctr"/>
                      <a:r>
                        <a:rPr lang="en-US" sz="700" b="1" dirty="0">
                          <a:latin typeface=" Arial"/>
                        </a:rPr>
                        <a:t>RINO</a:t>
                      </a:r>
                    </a:p>
                  </a:txBody>
                  <a:tcPr marL="91485" marR="91485" marT="45735" marB="45735" anchor="ct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77767566"/>
                  </a:ext>
                </a:extLst>
              </a:tr>
            </a:tbl>
          </a:graphicData>
        </a:graphic>
      </p:graphicFrame>
      <p:sp>
        <p:nvSpPr>
          <p:cNvPr id="53" name="TextBox 1"/>
          <p:cNvSpPr txBox="1"/>
          <p:nvPr/>
        </p:nvSpPr>
        <p:spPr>
          <a:xfrm>
            <a:off x="985436" y="0"/>
            <a:ext cx="10776030" cy="400110"/>
          </a:xfrm>
          <a:prstGeom prst="rect">
            <a:avLst/>
          </a:prstGeom>
          <a:noFill/>
        </p:spPr>
        <p:txBody>
          <a:bodyPr wrap="square">
            <a:spAutoFit/>
          </a:bodyPr>
          <a:lstStyle/>
          <a:p>
            <a:pPr>
              <a:defRPr sz="2800" b="1">
                <a:solidFill>
                  <a:srgbClr val="141414"/>
                </a:solidFill>
                <a:latin typeface="Arial Narrow"/>
              </a:defRPr>
            </a:pPr>
            <a:r>
              <a:rPr sz="2000" dirty="0">
                <a:latin typeface="Tahoma" panose="020B0604030504040204" pitchFamily="34" charset="0"/>
                <a:ea typeface="Tahoma" panose="020B0604030504040204" pitchFamily="34" charset="0"/>
                <a:cs typeface="Tahoma" panose="020B0604030504040204" pitchFamily="34" charset="0"/>
              </a:rPr>
              <a:t>C2 ARCHITECTURE</a:t>
            </a:r>
            <a:r>
              <a:rPr lang="es-MX" sz="2000" dirty="0">
                <a:latin typeface="Tahoma" panose="020B0604030504040204" pitchFamily="34" charset="0"/>
                <a:ea typeface="Tahoma" panose="020B0604030504040204" pitchFamily="34" charset="0"/>
                <a:cs typeface="Tahoma" panose="020B0604030504040204" pitchFamily="34" charset="0"/>
              </a:rPr>
              <a:t>: </a:t>
            </a:r>
            <a:r>
              <a:rPr lang="en-US" sz="2000" dirty="0">
                <a:latin typeface="Tahoma" panose="020B0604030504040204" pitchFamily="34" charset="0"/>
                <a:ea typeface="Tahoma" panose="020B0604030504040204" pitchFamily="34" charset="0"/>
                <a:cs typeface="Tahoma" panose="020B0604030504040204" pitchFamily="34" charset="0"/>
              </a:rPr>
              <a:t>Maneuver Warfare – C2 Continuity – Fires Integration</a:t>
            </a:r>
          </a:p>
        </p:txBody>
      </p:sp>
      <p:sp>
        <p:nvSpPr>
          <p:cNvPr id="55" name="TextBox 2"/>
          <p:cNvSpPr txBox="1"/>
          <p:nvPr/>
        </p:nvSpPr>
        <p:spPr>
          <a:xfrm>
            <a:off x="1003005" y="325633"/>
            <a:ext cx="4843185" cy="276999"/>
          </a:xfrm>
          <a:prstGeom prst="rect">
            <a:avLst/>
          </a:prstGeom>
          <a:noFill/>
        </p:spPr>
        <p:txBody>
          <a:bodyPr wrap="none">
            <a:spAutoFit/>
          </a:bodyPr>
          <a:lstStyle/>
          <a:p>
            <a:pPr algn="l">
              <a:defRPr sz="1200">
                <a:solidFill>
                  <a:srgbClr val="3C3C3C"/>
                </a:solidFill>
                <a:latin typeface="Arial Narrow"/>
              </a:defRPr>
            </a:pPr>
            <a:r>
              <a:rPr sz="1200" b="1" dirty="0"/>
              <a:t>Amphibious Task </a:t>
            </a:r>
            <a:r>
              <a:rPr lang="es-MX" sz="1200" b="1" dirty="0" err="1"/>
              <a:t>Group</a:t>
            </a:r>
            <a:r>
              <a:rPr lang="es-MX" sz="1200" b="1" dirty="0"/>
              <a:t> MILLER</a:t>
            </a:r>
            <a:r>
              <a:rPr sz="1200" b="1" dirty="0"/>
              <a:t> (Reinforced Battalion) — Tactical CP Centric</a:t>
            </a:r>
          </a:p>
        </p:txBody>
      </p:sp>
    </p:spTree>
    <p:extLst>
      <p:ext uri="{BB962C8B-B14F-4D97-AF65-F5344CB8AC3E}">
        <p14:creationId xmlns:p14="http://schemas.microsoft.com/office/powerpoint/2010/main" val="259945912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Grupo 33">
            <a:extLst>
              <a:ext uri="{FF2B5EF4-FFF2-40B4-BE49-F238E27FC236}">
                <a16:creationId xmlns:a16="http://schemas.microsoft.com/office/drawing/2014/main" id="{BA4ED439-7CF6-BDAA-A869-539A1E02EE8F}"/>
              </a:ext>
            </a:extLst>
          </p:cNvPr>
          <p:cNvGrpSpPr/>
          <p:nvPr/>
        </p:nvGrpSpPr>
        <p:grpSpPr>
          <a:xfrm>
            <a:off x="-23749" y="25855"/>
            <a:ext cx="12226863" cy="6845473"/>
            <a:chOff x="-23749" y="25855"/>
            <a:chExt cx="12226863" cy="6845473"/>
          </a:xfrm>
        </p:grpSpPr>
        <p:grpSp>
          <p:nvGrpSpPr>
            <p:cNvPr id="4" name="Grupo 3">
              <a:extLst>
                <a:ext uri="{FF2B5EF4-FFF2-40B4-BE49-F238E27FC236}">
                  <a16:creationId xmlns:a16="http://schemas.microsoft.com/office/drawing/2014/main" id="{7C0B67D7-771B-A9C2-858D-2F58AF6A696B}"/>
                </a:ext>
              </a:extLst>
            </p:cNvPr>
            <p:cNvGrpSpPr/>
            <p:nvPr/>
          </p:nvGrpSpPr>
          <p:grpSpPr>
            <a:xfrm>
              <a:off x="-23749" y="6492876"/>
              <a:ext cx="12226863" cy="378452"/>
              <a:chOff x="-23749" y="6492876"/>
              <a:chExt cx="12226863" cy="378452"/>
            </a:xfrm>
          </p:grpSpPr>
          <p:sp>
            <p:nvSpPr>
              <p:cNvPr id="5" name="Marcador de número de diapositiva 3">
                <a:extLst>
                  <a:ext uri="{FF2B5EF4-FFF2-40B4-BE49-F238E27FC236}">
                    <a16:creationId xmlns:a16="http://schemas.microsoft.com/office/drawing/2014/main" id="{4E8B1FD3-E980-A94D-5F16-E2BCE783F139}"/>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47</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15938967-7782-9BED-7C67-8CD13C2D77AC}"/>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172D57ED-8B44-D187-32A4-9E7AFB40A331}"/>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8" name="Marcador de número de diapositiva 3">
                <a:extLst>
                  <a:ext uri="{FF2B5EF4-FFF2-40B4-BE49-F238E27FC236}">
                    <a16:creationId xmlns:a16="http://schemas.microsoft.com/office/drawing/2014/main" id="{311E85AE-0B5C-E104-2F37-10A1D1954B88}"/>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47</a:t>
                </a:fld>
                <a:endParaRPr lang="es-CL" altLang="es-CL" sz="1200" b="1">
                  <a:solidFill>
                    <a:srgbClr val="FFFF00"/>
                  </a:solidFill>
                </a:endParaRPr>
              </a:p>
            </p:txBody>
          </p:sp>
        </p:grpSp>
        <p:sp>
          <p:nvSpPr>
            <p:cNvPr id="30" name="CuadroTexto 29">
              <a:extLst>
                <a:ext uri="{FF2B5EF4-FFF2-40B4-BE49-F238E27FC236}">
                  <a16:creationId xmlns:a16="http://schemas.microsoft.com/office/drawing/2014/main" id="{F94BE99B-CF57-F4F9-2B76-D53330E9F0D4}"/>
                </a:ext>
              </a:extLst>
            </p:cNvPr>
            <p:cNvSpPr txBox="1"/>
            <p:nvPr/>
          </p:nvSpPr>
          <p:spPr>
            <a:xfrm>
              <a:off x="5997322" y="569772"/>
              <a:ext cx="184731" cy="369332"/>
            </a:xfrm>
            <a:prstGeom prst="rect">
              <a:avLst/>
            </a:prstGeom>
            <a:noFill/>
          </p:spPr>
          <p:txBody>
            <a:bodyPr wrap="none" rtlCol="0">
              <a:spAutoFit/>
            </a:bodyPr>
            <a:lstStyle/>
            <a:p>
              <a:pPr algn="ctr"/>
              <a:endParaRPr lang="es-CL" b="1" dirty="0">
                <a:latin typeface="Arial" panose="020B0604020202020204" pitchFamily="34" charset="0"/>
                <a:cs typeface="Arial" panose="020B0604020202020204" pitchFamily="34" charset="0"/>
              </a:endParaRPr>
            </a:p>
          </p:txBody>
        </p:sp>
        <p:sp>
          <p:nvSpPr>
            <p:cNvPr id="32" name="CustomShape 6">
              <a:extLst>
                <a:ext uri="{FF2B5EF4-FFF2-40B4-BE49-F238E27FC236}">
                  <a16:creationId xmlns:a16="http://schemas.microsoft.com/office/drawing/2014/main" id="{93E88CDC-2BB0-A706-DA94-E071B3C5E806}"/>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endPar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endParaRPr>
            </a:p>
          </p:txBody>
        </p:sp>
      </p:grpSp>
      <p:pic>
        <p:nvPicPr>
          <p:cNvPr id="23" name="Imagen 22"/>
          <p:cNvPicPr/>
          <p:nvPr/>
        </p:nvPicPr>
        <p:blipFill>
          <a:blip r:embed="rId2"/>
          <a:stretch>
            <a:fillRect/>
          </a:stretch>
        </p:blipFill>
        <p:spPr>
          <a:xfrm>
            <a:off x="2194559" y="1082448"/>
            <a:ext cx="7268095" cy="5410427"/>
          </a:xfrm>
          <a:prstGeom prst="rect">
            <a:avLst/>
          </a:prstGeom>
        </p:spPr>
      </p:pic>
      <p:grpSp>
        <p:nvGrpSpPr>
          <p:cNvPr id="13" name="Grupo 12">
            <a:extLst>
              <a:ext uri="{FF2B5EF4-FFF2-40B4-BE49-F238E27FC236}">
                <a16:creationId xmlns:a16="http://schemas.microsoft.com/office/drawing/2014/main" id="{2F64220F-3752-884D-A787-EFDE46B58DDE}"/>
              </a:ext>
            </a:extLst>
          </p:cNvPr>
          <p:cNvGrpSpPr/>
          <p:nvPr/>
        </p:nvGrpSpPr>
        <p:grpSpPr>
          <a:xfrm>
            <a:off x="7613337" y="1246188"/>
            <a:ext cx="1350102" cy="1210790"/>
            <a:chOff x="9950902" y="1309584"/>
            <a:chExt cx="1350102" cy="1210790"/>
          </a:xfrm>
        </p:grpSpPr>
        <p:pic>
          <p:nvPicPr>
            <p:cNvPr id="14" name="Imagen 13">
              <a:extLst>
                <a:ext uri="{FF2B5EF4-FFF2-40B4-BE49-F238E27FC236}">
                  <a16:creationId xmlns:a16="http://schemas.microsoft.com/office/drawing/2014/main" id="{A7686091-77B9-6346-AF1A-A0B28C92BB85}"/>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0083199" y="1344175"/>
              <a:ext cx="1108024" cy="1050177"/>
            </a:xfrm>
            <a:prstGeom prst="rect">
              <a:avLst/>
            </a:prstGeom>
          </p:spPr>
        </p:pic>
        <p:sp>
          <p:nvSpPr>
            <p:cNvPr id="15" name="CuadroTexto 20">
              <a:extLst>
                <a:ext uri="{FF2B5EF4-FFF2-40B4-BE49-F238E27FC236}">
                  <a16:creationId xmlns:a16="http://schemas.microsoft.com/office/drawing/2014/main" id="{6B537A8A-091E-004A-99EA-828FBA338E80}"/>
                </a:ext>
              </a:extLst>
            </p:cNvPr>
            <p:cNvSpPr txBox="1"/>
            <p:nvPr/>
          </p:nvSpPr>
          <p:spPr>
            <a:xfrm>
              <a:off x="10419384" y="1309584"/>
              <a:ext cx="402675" cy="307777"/>
            </a:xfrm>
            <a:prstGeom prst="rect">
              <a:avLst/>
            </a:prstGeom>
            <a:noFill/>
          </p:spPr>
          <p:txBody>
            <a:bodyPr wrap="none" rtlCol="0">
              <a:spAutoFit/>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400" b="1" dirty="0">
                  <a:solidFill>
                    <a:schemeClr val="bg1"/>
                  </a:solidFill>
                  <a:latin typeface="Apple Chancery" panose="03020702040506060504" pitchFamily="66" charset="-79"/>
                  <a:cs typeface="Apple Chancery" panose="03020702040506060504" pitchFamily="66" charset="-79"/>
                </a:rPr>
                <a:t>N</a:t>
              </a:r>
            </a:p>
          </p:txBody>
        </p:sp>
        <p:sp>
          <p:nvSpPr>
            <p:cNvPr id="16" name="CuadroTexto 21">
              <a:extLst>
                <a:ext uri="{FF2B5EF4-FFF2-40B4-BE49-F238E27FC236}">
                  <a16:creationId xmlns:a16="http://schemas.microsoft.com/office/drawing/2014/main" id="{F75857C7-DC5E-684C-864B-B59754636C6C}"/>
                </a:ext>
              </a:extLst>
            </p:cNvPr>
            <p:cNvSpPr txBox="1"/>
            <p:nvPr/>
          </p:nvSpPr>
          <p:spPr>
            <a:xfrm>
              <a:off x="10909550" y="1732759"/>
              <a:ext cx="391454" cy="307777"/>
            </a:xfrm>
            <a:prstGeom prst="rect">
              <a:avLst/>
            </a:prstGeom>
            <a:noFill/>
          </p:spPr>
          <p:txBody>
            <a:bodyPr wrap="none" rtlCol="0">
              <a:spAutoFit/>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400" b="1" dirty="0">
                  <a:solidFill>
                    <a:schemeClr val="bg1"/>
                  </a:solidFill>
                  <a:latin typeface="Apple Chancery" panose="03020702040506060504" pitchFamily="66" charset="-79"/>
                  <a:cs typeface="Apple Chancery" panose="03020702040506060504" pitchFamily="66" charset="-79"/>
                </a:rPr>
                <a:t>E</a:t>
              </a:r>
            </a:p>
          </p:txBody>
        </p:sp>
        <p:sp>
          <p:nvSpPr>
            <p:cNvPr id="17" name="CuadroTexto 24">
              <a:extLst>
                <a:ext uri="{FF2B5EF4-FFF2-40B4-BE49-F238E27FC236}">
                  <a16:creationId xmlns:a16="http://schemas.microsoft.com/office/drawing/2014/main" id="{B5A57D0C-E6D9-B245-8E71-F31141DA5C64}"/>
                </a:ext>
              </a:extLst>
            </p:cNvPr>
            <p:cNvSpPr txBox="1"/>
            <p:nvPr/>
          </p:nvSpPr>
          <p:spPr>
            <a:xfrm>
              <a:off x="10426886" y="2212597"/>
              <a:ext cx="401072" cy="307777"/>
            </a:xfrm>
            <a:prstGeom prst="rect">
              <a:avLst/>
            </a:prstGeom>
            <a:noFill/>
          </p:spPr>
          <p:txBody>
            <a:bodyPr wrap="none" rtlCol="0">
              <a:spAutoFit/>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400" b="1" dirty="0">
                  <a:solidFill>
                    <a:schemeClr val="bg1"/>
                  </a:solidFill>
                  <a:latin typeface="Apple Chancery" panose="03020702040506060504" pitchFamily="66" charset="-79"/>
                  <a:cs typeface="Apple Chancery" panose="03020702040506060504" pitchFamily="66" charset="-79"/>
                </a:rPr>
                <a:t>S</a:t>
              </a:r>
            </a:p>
          </p:txBody>
        </p:sp>
        <p:sp>
          <p:nvSpPr>
            <p:cNvPr id="18" name="CuadroTexto 25">
              <a:extLst>
                <a:ext uri="{FF2B5EF4-FFF2-40B4-BE49-F238E27FC236}">
                  <a16:creationId xmlns:a16="http://schemas.microsoft.com/office/drawing/2014/main" id="{144F5EC0-564C-B844-9865-30B52273E366}"/>
                </a:ext>
              </a:extLst>
            </p:cNvPr>
            <p:cNvSpPr txBox="1"/>
            <p:nvPr/>
          </p:nvSpPr>
          <p:spPr>
            <a:xfrm>
              <a:off x="9950902" y="1741494"/>
              <a:ext cx="431529" cy="307777"/>
            </a:xfrm>
            <a:prstGeom prst="rect">
              <a:avLst/>
            </a:prstGeom>
            <a:noFill/>
          </p:spPr>
          <p:txBody>
            <a:bodyPr wrap="none" rtlCol="0">
              <a:spAutoFit/>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400" b="1" dirty="0">
                  <a:solidFill>
                    <a:schemeClr val="bg1"/>
                  </a:solidFill>
                  <a:latin typeface="Apple Chancery" panose="03020702040506060504" pitchFamily="66" charset="-79"/>
                  <a:cs typeface="Apple Chancery" panose="03020702040506060504" pitchFamily="66" charset="-79"/>
                </a:rPr>
                <a:t>W</a:t>
              </a:r>
            </a:p>
          </p:txBody>
        </p:sp>
      </p:grpSp>
      <p:grpSp>
        <p:nvGrpSpPr>
          <p:cNvPr id="19" name="Grupo 18">
            <a:extLst>
              <a:ext uri="{FF2B5EF4-FFF2-40B4-BE49-F238E27FC236}">
                <a16:creationId xmlns:a16="http://schemas.microsoft.com/office/drawing/2014/main" id="{B4DBB52C-B05D-3826-60B0-4F9C133D857C}"/>
              </a:ext>
            </a:extLst>
          </p:cNvPr>
          <p:cNvGrpSpPr/>
          <p:nvPr/>
        </p:nvGrpSpPr>
        <p:grpSpPr>
          <a:xfrm>
            <a:off x="0" y="85738"/>
            <a:ext cx="12192000" cy="996711"/>
            <a:chOff x="0" y="85738"/>
            <a:chExt cx="12192000" cy="996711"/>
          </a:xfrm>
        </p:grpSpPr>
        <p:pic>
          <p:nvPicPr>
            <p:cNvPr id="21" name="Imagen 20" descr="IMG_4532.JPG">
              <a:extLst>
                <a:ext uri="{FF2B5EF4-FFF2-40B4-BE49-F238E27FC236}">
                  <a16:creationId xmlns:a16="http://schemas.microsoft.com/office/drawing/2014/main" id="{9F7AC23A-7970-5D28-4B25-2EE6D98FA8E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22" name="Rectángulo 21">
              <a:extLst>
                <a:ext uri="{FF2B5EF4-FFF2-40B4-BE49-F238E27FC236}">
                  <a16:creationId xmlns:a16="http://schemas.microsoft.com/office/drawing/2014/main" id="{6A33834A-C021-A01B-6059-CA3911164892}"/>
                </a:ext>
              </a:extLst>
            </p:cNvPr>
            <p:cNvSpPr/>
            <p:nvPr/>
          </p:nvSpPr>
          <p:spPr>
            <a:xfrm>
              <a:off x="0" y="902536"/>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sp>
        <p:nvSpPr>
          <p:cNvPr id="24" name="TextBox 1"/>
          <p:cNvSpPr txBox="1"/>
          <p:nvPr/>
        </p:nvSpPr>
        <p:spPr>
          <a:xfrm>
            <a:off x="985436" y="0"/>
            <a:ext cx="10776030" cy="400110"/>
          </a:xfrm>
          <a:prstGeom prst="rect">
            <a:avLst/>
          </a:prstGeom>
          <a:noFill/>
        </p:spPr>
        <p:txBody>
          <a:bodyPr wrap="square">
            <a:spAutoFit/>
          </a:bodyPr>
          <a:lstStyle/>
          <a:p>
            <a:pPr>
              <a:defRPr sz="2800" b="1">
                <a:solidFill>
                  <a:srgbClr val="141414"/>
                </a:solidFill>
                <a:latin typeface="Arial Narrow"/>
              </a:defRPr>
            </a:pPr>
            <a:r>
              <a:rPr sz="2000" dirty="0">
                <a:latin typeface="Tahoma" panose="020B0604030504040204" pitchFamily="34" charset="0"/>
                <a:ea typeface="Tahoma" panose="020B0604030504040204" pitchFamily="34" charset="0"/>
                <a:cs typeface="Tahoma" panose="020B0604030504040204" pitchFamily="34" charset="0"/>
              </a:rPr>
              <a:t>C2 ARCHITECTURE</a:t>
            </a:r>
            <a:r>
              <a:rPr lang="es-MX" sz="2000" dirty="0">
                <a:latin typeface="Tahoma" panose="020B0604030504040204" pitchFamily="34" charset="0"/>
                <a:ea typeface="Tahoma" panose="020B0604030504040204" pitchFamily="34" charset="0"/>
                <a:cs typeface="Tahoma" panose="020B0604030504040204" pitchFamily="34" charset="0"/>
              </a:rPr>
              <a:t>: </a:t>
            </a:r>
            <a:r>
              <a:rPr lang="en-US" sz="2000" dirty="0">
                <a:latin typeface="Tahoma" panose="020B0604030504040204" pitchFamily="34" charset="0"/>
                <a:ea typeface="Tahoma" panose="020B0604030504040204" pitchFamily="34" charset="0"/>
                <a:cs typeface="Tahoma" panose="020B0604030504040204" pitchFamily="34" charset="0"/>
              </a:rPr>
              <a:t>Maneuver Warfare – C2 Continuity – Fires Integration</a:t>
            </a:r>
          </a:p>
        </p:txBody>
      </p:sp>
      <p:sp>
        <p:nvSpPr>
          <p:cNvPr id="25" name="TextBox 2"/>
          <p:cNvSpPr txBox="1"/>
          <p:nvPr/>
        </p:nvSpPr>
        <p:spPr>
          <a:xfrm>
            <a:off x="1003005" y="325633"/>
            <a:ext cx="4843185" cy="276999"/>
          </a:xfrm>
          <a:prstGeom prst="rect">
            <a:avLst/>
          </a:prstGeom>
          <a:noFill/>
        </p:spPr>
        <p:txBody>
          <a:bodyPr wrap="none">
            <a:spAutoFit/>
          </a:bodyPr>
          <a:lstStyle/>
          <a:p>
            <a:pPr algn="l">
              <a:defRPr sz="1200">
                <a:solidFill>
                  <a:srgbClr val="3C3C3C"/>
                </a:solidFill>
                <a:latin typeface="Arial Narrow"/>
              </a:defRPr>
            </a:pPr>
            <a:r>
              <a:rPr sz="1200" b="1" dirty="0"/>
              <a:t>Amphibious Task </a:t>
            </a:r>
            <a:r>
              <a:rPr lang="es-MX" sz="1200" b="1" dirty="0" err="1"/>
              <a:t>Group</a:t>
            </a:r>
            <a:r>
              <a:rPr lang="es-MX" sz="1200" b="1" dirty="0"/>
              <a:t> MILLER</a:t>
            </a:r>
            <a:r>
              <a:rPr sz="1200" b="1" dirty="0"/>
              <a:t> (Reinforced Battalion) — Tactical CP Centric</a:t>
            </a:r>
          </a:p>
        </p:txBody>
      </p:sp>
    </p:spTree>
    <p:extLst>
      <p:ext uri="{BB962C8B-B14F-4D97-AF65-F5344CB8AC3E}">
        <p14:creationId xmlns:p14="http://schemas.microsoft.com/office/powerpoint/2010/main" val="106275017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1C2591B4-C7C1-F2F5-2246-3815333019B7}"/>
              </a:ext>
            </a:extLst>
          </p:cNvPr>
          <p:cNvPicPr>
            <a:picLocks noChangeAspect="1"/>
          </p:cNvPicPr>
          <p:nvPr/>
        </p:nvPicPr>
        <p:blipFill>
          <a:blip r:embed="rId2"/>
          <a:stretch>
            <a:fillRect/>
          </a:stretch>
        </p:blipFill>
        <p:spPr>
          <a:xfrm>
            <a:off x="27227" y="782329"/>
            <a:ext cx="7298996" cy="5710547"/>
          </a:xfrm>
          <a:prstGeom prst="rect">
            <a:avLst/>
          </a:prstGeom>
        </p:spPr>
      </p:pic>
      <p:grpSp>
        <p:nvGrpSpPr>
          <p:cNvPr id="34" name="Grupo 33">
            <a:extLst>
              <a:ext uri="{FF2B5EF4-FFF2-40B4-BE49-F238E27FC236}">
                <a16:creationId xmlns:a16="http://schemas.microsoft.com/office/drawing/2014/main" id="{BA4ED439-7CF6-BDAA-A869-539A1E02EE8F}"/>
              </a:ext>
            </a:extLst>
          </p:cNvPr>
          <p:cNvGrpSpPr/>
          <p:nvPr/>
        </p:nvGrpSpPr>
        <p:grpSpPr>
          <a:xfrm>
            <a:off x="-23749" y="25855"/>
            <a:ext cx="12226863" cy="6845473"/>
            <a:chOff x="-23749" y="25855"/>
            <a:chExt cx="12226863" cy="6845473"/>
          </a:xfrm>
        </p:grpSpPr>
        <p:grpSp>
          <p:nvGrpSpPr>
            <p:cNvPr id="4" name="Grupo 3">
              <a:extLst>
                <a:ext uri="{FF2B5EF4-FFF2-40B4-BE49-F238E27FC236}">
                  <a16:creationId xmlns:a16="http://schemas.microsoft.com/office/drawing/2014/main" id="{7C0B67D7-771B-A9C2-858D-2F58AF6A696B}"/>
                </a:ext>
              </a:extLst>
            </p:cNvPr>
            <p:cNvGrpSpPr/>
            <p:nvPr/>
          </p:nvGrpSpPr>
          <p:grpSpPr>
            <a:xfrm>
              <a:off x="-23749" y="6492876"/>
              <a:ext cx="12226863" cy="378452"/>
              <a:chOff x="-23749" y="6492876"/>
              <a:chExt cx="12226863" cy="378452"/>
            </a:xfrm>
          </p:grpSpPr>
          <p:sp>
            <p:nvSpPr>
              <p:cNvPr id="5" name="Marcador de número de diapositiva 3">
                <a:extLst>
                  <a:ext uri="{FF2B5EF4-FFF2-40B4-BE49-F238E27FC236}">
                    <a16:creationId xmlns:a16="http://schemas.microsoft.com/office/drawing/2014/main" id="{4E8B1FD3-E980-A94D-5F16-E2BCE783F139}"/>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48</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15938967-7782-9BED-7C67-8CD13C2D77AC}"/>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172D57ED-8B44-D187-32A4-9E7AFB40A331}"/>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8" name="Marcador de número de diapositiva 3">
                <a:extLst>
                  <a:ext uri="{FF2B5EF4-FFF2-40B4-BE49-F238E27FC236}">
                    <a16:creationId xmlns:a16="http://schemas.microsoft.com/office/drawing/2014/main" id="{311E85AE-0B5C-E104-2F37-10A1D1954B88}"/>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48</a:t>
                </a:fld>
                <a:endParaRPr lang="es-CL" altLang="es-CL" sz="1200" b="1">
                  <a:solidFill>
                    <a:srgbClr val="FFFF00"/>
                  </a:solidFill>
                </a:endParaRPr>
              </a:p>
            </p:txBody>
          </p:sp>
        </p:grpSp>
        <p:sp>
          <p:nvSpPr>
            <p:cNvPr id="30" name="CuadroTexto 29">
              <a:extLst>
                <a:ext uri="{FF2B5EF4-FFF2-40B4-BE49-F238E27FC236}">
                  <a16:creationId xmlns:a16="http://schemas.microsoft.com/office/drawing/2014/main" id="{F94BE99B-CF57-F4F9-2B76-D53330E9F0D4}"/>
                </a:ext>
              </a:extLst>
            </p:cNvPr>
            <p:cNvSpPr txBox="1"/>
            <p:nvPr/>
          </p:nvSpPr>
          <p:spPr>
            <a:xfrm>
              <a:off x="5997322" y="569772"/>
              <a:ext cx="184731" cy="369332"/>
            </a:xfrm>
            <a:prstGeom prst="rect">
              <a:avLst/>
            </a:prstGeom>
            <a:noFill/>
          </p:spPr>
          <p:txBody>
            <a:bodyPr wrap="none" rtlCol="0">
              <a:spAutoFit/>
            </a:bodyPr>
            <a:lstStyle/>
            <a:p>
              <a:pPr algn="ctr"/>
              <a:endParaRPr lang="es-CL" b="1" dirty="0">
                <a:latin typeface="Arial" panose="020B0604020202020204" pitchFamily="34" charset="0"/>
                <a:cs typeface="Arial" panose="020B0604020202020204" pitchFamily="34" charset="0"/>
              </a:endParaRPr>
            </a:p>
          </p:txBody>
        </p:sp>
        <p:sp>
          <p:nvSpPr>
            <p:cNvPr id="32" name="CustomShape 6">
              <a:extLst>
                <a:ext uri="{FF2B5EF4-FFF2-40B4-BE49-F238E27FC236}">
                  <a16:creationId xmlns:a16="http://schemas.microsoft.com/office/drawing/2014/main" id="{93E88CDC-2BB0-A706-DA94-E071B3C5E806}"/>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endPar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endParaRPr>
            </a:p>
          </p:txBody>
        </p:sp>
      </p:grpSp>
      <p:grpSp>
        <p:nvGrpSpPr>
          <p:cNvPr id="23" name="Grupo 22">
            <a:extLst>
              <a:ext uri="{FF2B5EF4-FFF2-40B4-BE49-F238E27FC236}">
                <a16:creationId xmlns:a16="http://schemas.microsoft.com/office/drawing/2014/main" id="{2F64220F-3752-884D-A787-EFDE46B58DDE}"/>
              </a:ext>
            </a:extLst>
          </p:cNvPr>
          <p:cNvGrpSpPr/>
          <p:nvPr/>
        </p:nvGrpSpPr>
        <p:grpSpPr>
          <a:xfrm>
            <a:off x="5722548" y="879131"/>
            <a:ext cx="1273959" cy="1210790"/>
            <a:chOff x="9989374" y="1309584"/>
            <a:chExt cx="1273959" cy="1210790"/>
          </a:xfrm>
        </p:grpSpPr>
        <p:pic>
          <p:nvPicPr>
            <p:cNvPr id="24" name="Imagen 23">
              <a:extLst>
                <a:ext uri="{FF2B5EF4-FFF2-40B4-BE49-F238E27FC236}">
                  <a16:creationId xmlns:a16="http://schemas.microsoft.com/office/drawing/2014/main" id="{A7686091-77B9-6346-AF1A-A0B28C92BB85}"/>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0083199" y="1344175"/>
              <a:ext cx="1108024" cy="1050177"/>
            </a:xfrm>
            <a:prstGeom prst="rect">
              <a:avLst/>
            </a:prstGeom>
          </p:spPr>
        </p:pic>
        <p:sp>
          <p:nvSpPr>
            <p:cNvPr id="25" name="CuadroTexto 20">
              <a:extLst>
                <a:ext uri="{FF2B5EF4-FFF2-40B4-BE49-F238E27FC236}">
                  <a16:creationId xmlns:a16="http://schemas.microsoft.com/office/drawing/2014/main" id="{6B537A8A-091E-004A-99EA-828FBA338E80}"/>
                </a:ext>
              </a:extLst>
            </p:cNvPr>
            <p:cNvSpPr txBox="1"/>
            <p:nvPr/>
          </p:nvSpPr>
          <p:spPr>
            <a:xfrm>
              <a:off x="10463466" y="1309584"/>
              <a:ext cx="314510" cy="307777"/>
            </a:xfrm>
            <a:prstGeom prst="rect">
              <a:avLst/>
            </a:prstGeom>
            <a:noFill/>
          </p:spPr>
          <p:txBody>
            <a:bodyPr wrap="none" rtlCol="0">
              <a:spAutoFit/>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400" b="1" dirty="0">
                  <a:solidFill>
                    <a:schemeClr val="bg1"/>
                  </a:solidFill>
                  <a:latin typeface="Apple Chancery" panose="03020702040506060504" pitchFamily="66" charset="-79"/>
                  <a:cs typeface="Apple Chancery" panose="03020702040506060504" pitchFamily="66" charset="-79"/>
                </a:rPr>
                <a:t>N</a:t>
              </a:r>
            </a:p>
          </p:txBody>
        </p:sp>
        <p:sp>
          <p:nvSpPr>
            <p:cNvPr id="26" name="CuadroTexto 21">
              <a:extLst>
                <a:ext uri="{FF2B5EF4-FFF2-40B4-BE49-F238E27FC236}">
                  <a16:creationId xmlns:a16="http://schemas.microsoft.com/office/drawing/2014/main" id="{F75857C7-DC5E-684C-864B-B59754636C6C}"/>
                </a:ext>
              </a:extLst>
            </p:cNvPr>
            <p:cNvSpPr txBox="1"/>
            <p:nvPr/>
          </p:nvSpPr>
          <p:spPr>
            <a:xfrm>
              <a:off x="10947221" y="1732759"/>
              <a:ext cx="316112" cy="307777"/>
            </a:xfrm>
            <a:prstGeom prst="rect">
              <a:avLst/>
            </a:prstGeom>
            <a:noFill/>
          </p:spPr>
          <p:txBody>
            <a:bodyPr wrap="none" rtlCol="0">
              <a:spAutoFit/>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400" b="1" dirty="0">
                  <a:solidFill>
                    <a:schemeClr val="bg1"/>
                  </a:solidFill>
                  <a:latin typeface="Apple Chancery" panose="03020702040506060504" pitchFamily="66" charset="-79"/>
                  <a:cs typeface="Apple Chancery" panose="03020702040506060504" pitchFamily="66" charset="-79"/>
                </a:rPr>
                <a:t>E</a:t>
              </a:r>
            </a:p>
          </p:txBody>
        </p:sp>
        <p:sp>
          <p:nvSpPr>
            <p:cNvPr id="27" name="CuadroTexto 24">
              <a:extLst>
                <a:ext uri="{FF2B5EF4-FFF2-40B4-BE49-F238E27FC236}">
                  <a16:creationId xmlns:a16="http://schemas.microsoft.com/office/drawing/2014/main" id="{B5A57D0C-E6D9-B245-8E71-F31141DA5C64}"/>
                </a:ext>
              </a:extLst>
            </p:cNvPr>
            <p:cNvSpPr txBox="1"/>
            <p:nvPr/>
          </p:nvSpPr>
          <p:spPr>
            <a:xfrm>
              <a:off x="10474976" y="2212597"/>
              <a:ext cx="304892" cy="307777"/>
            </a:xfrm>
            <a:prstGeom prst="rect">
              <a:avLst/>
            </a:prstGeom>
            <a:noFill/>
          </p:spPr>
          <p:txBody>
            <a:bodyPr wrap="none" rtlCol="0">
              <a:spAutoFit/>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400" b="1" dirty="0">
                  <a:solidFill>
                    <a:schemeClr val="bg1"/>
                  </a:solidFill>
                  <a:latin typeface="Apple Chancery" panose="03020702040506060504" pitchFamily="66" charset="-79"/>
                  <a:cs typeface="Apple Chancery" panose="03020702040506060504" pitchFamily="66" charset="-79"/>
                </a:rPr>
                <a:t>S</a:t>
              </a:r>
            </a:p>
          </p:txBody>
        </p:sp>
        <p:sp>
          <p:nvSpPr>
            <p:cNvPr id="28" name="CuadroTexto 25">
              <a:extLst>
                <a:ext uri="{FF2B5EF4-FFF2-40B4-BE49-F238E27FC236}">
                  <a16:creationId xmlns:a16="http://schemas.microsoft.com/office/drawing/2014/main" id="{144F5EC0-564C-B844-9865-30B52273E366}"/>
                </a:ext>
              </a:extLst>
            </p:cNvPr>
            <p:cNvSpPr txBox="1"/>
            <p:nvPr/>
          </p:nvSpPr>
          <p:spPr>
            <a:xfrm>
              <a:off x="9989374" y="1741494"/>
              <a:ext cx="354585" cy="307777"/>
            </a:xfrm>
            <a:prstGeom prst="rect">
              <a:avLst/>
            </a:prstGeom>
            <a:noFill/>
          </p:spPr>
          <p:txBody>
            <a:bodyPr wrap="none" rtlCol="0">
              <a:spAutoFit/>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400" b="1" dirty="0">
                  <a:solidFill>
                    <a:schemeClr val="bg1"/>
                  </a:solidFill>
                  <a:latin typeface="Apple Chancery" panose="03020702040506060504" pitchFamily="66" charset="-79"/>
                  <a:cs typeface="Apple Chancery" panose="03020702040506060504" pitchFamily="66" charset="-79"/>
                </a:rPr>
                <a:t>W</a:t>
              </a:r>
            </a:p>
          </p:txBody>
        </p:sp>
      </p:grpSp>
      <p:graphicFrame>
        <p:nvGraphicFramePr>
          <p:cNvPr id="9" name="Tabla 8"/>
          <p:cNvGraphicFramePr>
            <a:graphicFrameLocks noGrp="1"/>
          </p:cNvGraphicFramePr>
          <p:nvPr>
            <p:extLst>
              <p:ext uri="{D42A27DB-BD31-4B8C-83A1-F6EECF244321}">
                <p14:modId xmlns:p14="http://schemas.microsoft.com/office/powerpoint/2010/main" val="2929691812"/>
              </p:ext>
            </p:extLst>
          </p:nvPr>
        </p:nvGraphicFramePr>
        <p:xfrm>
          <a:off x="7326227" y="782329"/>
          <a:ext cx="4827674" cy="5697217"/>
        </p:xfrm>
        <a:graphic>
          <a:graphicData uri="http://schemas.openxmlformats.org/drawingml/2006/table">
            <a:tbl>
              <a:tblPr firstRow="1" bandRow="1">
                <a:tableStyleId>{073A0DAA-6AF3-43AB-8588-CEC1D06C72B9}</a:tableStyleId>
              </a:tblPr>
              <a:tblGrid>
                <a:gridCol w="2013188">
                  <a:extLst>
                    <a:ext uri="{9D8B030D-6E8A-4147-A177-3AD203B41FA5}">
                      <a16:colId xmlns:a16="http://schemas.microsoft.com/office/drawing/2014/main" val="2362521840"/>
                    </a:ext>
                  </a:extLst>
                </a:gridCol>
                <a:gridCol w="2814486">
                  <a:extLst>
                    <a:ext uri="{9D8B030D-6E8A-4147-A177-3AD203B41FA5}">
                      <a16:colId xmlns:a16="http://schemas.microsoft.com/office/drawing/2014/main" val="1028508090"/>
                    </a:ext>
                  </a:extLst>
                </a:gridCol>
              </a:tblGrid>
              <a:tr h="344673">
                <a:tc>
                  <a:txBody>
                    <a:bodyPr/>
                    <a:lstStyle/>
                    <a:p>
                      <a:r>
                        <a:rPr lang="es-MX" sz="1100" dirty="0"/>
                        <a:t>PUNTOS DE CONTROL</a:t>
                      </a:r>
                      <a:endParaRPr lang="es-419" sz="1100" dirty="0"/>
                    </a:p>
                  </a:txBody>
                  <a:tcPr/>
                </a:tc>
                <a:tc>
                  <a:txBody>
                    <a:bodyPr/>
                    <a:lstStyle/>
                    <a:p>
                      <a:r>
                        <a:rPr lang="es-MX" sz="1100" dirty="0"/>
                        <a:t>COORDENADAS</a:t>
                      </a:r>
                      <a:endParaRPr lang="es-419" sz="1100" dirty="0"/>
                    </a:p>
                  </a:txBody>
                  <a:tcPr/>
                </a:tc>
                <a:extLst>
                  <a:ext uri="{0D108BD9-81ED-4DB2-BD59-A6C34878D82A}">
                    <a16:rowId xmlns:a16="http://schemas.microsoft.com/office/drawing/2014/main" val="3669677561"/>
                  </a:ext>
                </a:extLst>
              </a:tr>
              <a:tr h="334534">
                <a:tc>
                  <a:txBody>
                    <a:bodyPr/>
                    <a:lstStyle/>
                    <a:p>
                      <a:pPr algn="ctr"/>
                      <a:r>
                        <a:rPr lang="es-MX" sz="1050" dirty="0"/>
                        <a:t>PC1</a:t>
                      </a:r>
                      <a:endParaRPr lang="es-419" sz="1050" dirty="0"/>
                    </a:p>
                  </a:txBody>
                  <a:tcPr/>
                </a:tc>
                <a:tc>
                  <a:txBody>
                    <a:bodyPr/>
                    <a:lstStyle/>
                    <a:p>
                      <a:pPr algn="ctr"/>
                      <a:r>
                        <a:rPr lang="es-MX" sz="1050" dirty="0"/>
                        <a:t>64118 - 39871</a:t>
                      </a:r>
                      <a:endParaRPr lang="es-419" sz="1050" dirty="0"/>
                    </a:p>
                  </a:txBody>
                  <a:tcPr/>
                </a:tc>
                <a:extLst>
                  <a:ext uri="{0D108BD9-81ED-4DB2-BD59-A6C34878D82A}">
                    <a16:rowId xmlns:a16="http://schemas.microsoft.com/office/drawing/2014/main" val="3888576251"/>
                  </a:ext>
                </a:extLst>
              </a:tr>
              <a:tr h="334534">
                <a:tc>
                  <a:txBody>
                    <a:bodyPr/>
                    <a:lstStyle/>
                    <a:p>
                      <a:pPr algn="ctr"/>
                      <a:r>
                        <a:rPr lang="es-MX" sz="1050" dirty="0"/>
                        <a:t>PC2</a:t>
                      </a:r>
                      <a:endParaRPr lang="es-419" sz="1050" dirty="0"/>
                    </a:p>
                  </a:txBody>
                  <a:tcPr/>
                </a:tc>
                <a:tc>
                  <a:txBody>
                    <a:bodyPr/>
                    <a:lstStyle/>
                    <a:p>
                      <a:pPr algn="ctr"/>
                      <a:r>
                        <a:rPr lang="es-MX" sz="1050" dirty="0"/>
                        <a:t>63252 - 39870</a:t>
                      </a:r>
                      <a:endParaRPr lang="es-419" sz="1050" dirty="0"/>
                    </a:p>
                  </a:txBody>
                  <a:tcPr/>
                </a:tc>
                <a:extLst>
                  <a:ext uri="{0D108BD9-81ED-4DB2-BD59-A6C34878D82A}">
                    <a16:rowId xmlns:a16="http://schemas.microsoft.com/office/drawing/2014/main" val="2576711624"/>
                  </a:ext>
                </a:extLst>
              </a:tr>
              <a:tr h="334534">
                <a:tc>
                  <a:txBody>
                    <a:bodyPr/>
                    <a:lstStyle/>
                    <a:p>
                      <a:pPr algn="ctr"/>
                      <a:r>
                        <a:rPr lang="es-MX" sz="1050" dirty="0"/>
                        <a:t>PC3</a:t>
                      </a:r>
                      <a:endParaRPr lang="es-419" sz="1050" dirty="0"/>
                    </a:p>
                  </a:txBody>
                  <a:tcPr/>
                </a:tc>
                <a:tc>
                  <a:txBody>
                    <a:bodyPr/>
                    <a:lstStyle/>
                    <a:p>
                      <a:pPr algn="ctr"/>
                      <a:r>
                        <a:rPr lang="es-MX" sz="1050" dirty="0"/>
                        <a:t>62590 - 39830</a:t>
                      </a:r>
                      <a:endParaRPr lang="es-419" sz="1050" dirty="0"/>
                    </a:p>
                  </a:txBody>
                  <a:tcPr/>
                </a:tc>
                <a:extLst>
                  <a:ext uri="{0D108BD9-81ED-4DB2-BD59-A6C34878D82A}">
                    <a16:rowId xmlns:a16="http://schemas.microsoft.com/office/drawing/2014/main" val="4074742025"/>
                  </a:ext>
                </a:extLst>
              </a:tr>
              <a:tr h="334534">
                <a:tc>
                  <a:txBody>
                    <a:bodyPr/>
                    <a:lstStyle/>
                    <a:p>
                      <a:pPr algn="ctr"/>
                      <a:r>
                        <a:rPr lang="es-MX" sz="1050" dirty="0"/>
                        <a:t>PC4</a:t>
                      </a:r>
                      <a:endParaRPr lang="es-419" sz="1050" dirty="0"/>
                    </a:p>
                  </a:txBody>
                  <a:tcPr/>
                </a:tc>
                <a:tc>
                  <a:txBody>
                    <a:bodyPr/>
                    <a:lstStyle/>
                    <a:p>
                      <a:pPr algn="ctr"/>
                      <a:r>
                        <a:rPr lang="es-MX" sz="1050" dirty="0"/>
                        <a:t>61792 - 39889</a:t>
                      </a:r>
                      <a:endParaRPr lang="es-419" sz="1050" dirty="0"/>
                    </a:p>
                  </a:txBody>
                  <a:tcPr/>
                </a:tc>
                <a:extLst>
                  <a:ext uri="{0D108BD9-81ED-4DB2-BD59-A6C34878D82A}">
                    <a16:rowId xmlns:a16="http://schemas.microsoft.com/office/drawing/2014/main" val="3397615788"/>
                  </a:ext>
                </a:extLst>
              </a:tr>
              <a:tr h="334534">
                <a:tc>
                  <a:txBody>
                    <a:bodyPr/>
                    <a:lstStyle/>
                    <a:p>
                      <a:pPr algn="ctr"/>
                      <a:r>
                        <a:rPr lang="es-MX" sz="1050" dirty="0"/>
                        <a:t>PC5 </a:t>
                      </a:r>
                      <a:endParaRPr lang="es-419" sz="1050" dirty="0"/>
                    </a:p>
                  </a:txBody>
                  <a:tcPr/>
                </a:tc>
                <a:tc>
                  <a:txBody>
                    <a:bodyPr/>
                    <a:lstStyle/>
                    <a:p>
                      <a:pPr algn="ctr"/>
                      <a:r>
                        <a:rPr lang="es-MX" sz="1050" dirty="0"/>
                        <a:t>61573 - 39792</a:t>
                      </a:r>
                      <a:endParaRPr lang="es-419" sz="1050" dirty="0"/>
                    </a:p>
                  </a:txBody>
                  <a:tcPr/>
                </a:tc>
                <a:extLst>
                  <a:ext uri="{0D108BD9-81ED-4DB2-BD59-A6C34878D82A}">
                    <a16:rowId xmlns:a16="http://schemas.microsoft.com/office/drawing/2014/main" val="2417472031"/>
                  </a:ext>
                </a:extLst>
              </a:tr>
              <a:tr h="334534">
                <a:tc>
                  <a:txBody>
                    <a:bodyPr/>
                    <a:lstStyle/>
                    <a:p>
                      <a:pPr algn="ctr"/>
                      <a:r>
                        <a:rPr lang="es-MX" sz="1050" dirty="0"/>
                        <a:t>PC6</a:t>
                      </a:r>
                      <a:endParaRPr lang="es-419" sz="1050" dirty="0"/>
                    </a:p>
                  </a:txBody>
                  <a:tcPr/>
                </a:tc>
                <a:tc>
                  <a:txBody>
                    <a:bodyPr/>
                    <a:lstStyle/>
                    <a:p>
                      <a:pPr algn="ctr"/>
                      <a:r>
                        <a:rPr lang="es-419" sz="1050" dirty="0"/>
                        <a:t>60555 - 39772</a:t>
                      </a:r>
                    </a:p>
                  </a:txBody>
                  <a:tcPr/>
                </a:tc>
                <a:extLst>
                  <a:ext uri="{0D108BD9-81ED-4DB2-BD59-A6C34878D82A}">
                    <a16:rowId xmlns:a16="http://schemas.microsoft.com/office/drawing/2014/main" val="2085625811"/>
                  </a:ext>
                </a:extLst>
              </a:tr>
              <a:tr h="334534">
                <a:tc>
                  <a:txBody>
                    <a:bodyPr/>
                    <a:lstStyle/>
                    <a:p>
                      <a:pPr algn="ctr"/>
                      <a:r>
                        <a:rPr lang="es-MX" sz="1050" dirty="0"/>
                        <a:t>PC7</a:t>
                      </a:r>
                      <a:endParaRPr lang="es-419" sz="1050" dirty="0"/>
                    </a:p>
                  </a:txBody>
                  <a:tcPr/>
                </a:tc>
                <a:tc>
                  <a:txBody>
                    <a:bodyPr/>
                    <a:lstStyle/>
                    <a:p>
                      <a:pPr algn="ctr"/>
                      <a:r>
                        <a:rPr lang="es-419" sz="1050" dirty="0"/>
                        <a:t>59553 - 39753</a:t>
                      </a:r>
                    </a:p>
                  </a:txBody>
                  <a:tcPr/>
                </a:tc>
                <a:extLst>
                  <a:ext uri="{0D108BD9-81ED-4DB2-BD59-A6C34878D82A}">
                    <a16:rowId xmlns:a16="http://schemas.microsoft.com/office/drawing/2014/main" val="755139675"/>
                  </a:ext>
                </a:extLst>
              </a:tr>
              <a:tr h="334534">
                <a:tc>
                  <a:txBody>
                    <a:bodyPr/>
                    <a:lstStyle/>
                    <a:p>
                      <a:pPr algn="ctr"/>
                      <a:r>
                        <a:rPr lang="es-MX" sz="1050" dirty="0"/>
                        <a:t>PC8</a:t>
                      </a:r>
                      <a:endParaRPr lang="es-419" sz="1050" dirty="0"/>
                    </a:p>
                  </a:txBody>
                  <a:tcPr/>
                </a:tc>
                <a:tc>
                  <a:txBody>
                    <a:bodyPr/>
                    <a:lstStyle/>
                    <a:p>
                      <a:pPr algn="ctr"/>
                      <a:r>
                        <a:rPr lang="es-MX" sz="1050" dirty="0"/>
                        <a:t>58560 - 39771</a:t>
                      </a:r>
                      <a:endParaRPr lang="es-419" sz="1050" dirty="0"/>
                    </a:p>
                  </a:txBody>
                  <a:tcPr/>
                </a:tc>
                <a:extLst>
                  <a:ext uri="{0D108BD9-81ED-4DB2-BD59-A6C34878D82A}">
                    <a16:rowId xmlns:a16="http://schemas.microsoft.com/office/drawing/2014/main" val="2354225484"/>
                  </a:ext>
                </a:extLst>
              </a:tr>
              <a:tr h="334534">
                <a:tc>
                  <a:txBody>
                    <a:bodyPr/>
                    <a:lstStyle/>
                    <a:p>
                      <a:pPr algn="ctr"/>
                      <a:r>
                        <a:rPr lang="es-MX" sz="1050" dirty="0"/>
                        <a:t>PC9 </a:t>
                      </a:r>
                      <a:endParaRPr lang="es-419" sz="1050" dirty="0"/>
                    </a:p>
                  </a:txBody>
                  <a:tcPr/>
                </a:tc>
                <a:tc>
                  <a:txBody>
                    <a:bodyPr/>
                    <a:lstStyle/>
                    <a:p>
                      <a:pPr algn="ctr"/>
                      <a:r>
                        <a:rPr lang="es-MX" sz="1050" dirty="0"/>
                        <a:t>57579 - 39773</a:t>
                      </a:r>
                      <a:endParaRPr lang="es-419" sz="1050" dirty="0"/>
                    </a:p>
                  </a:txBody>
                  <a:tcPr/>
                </a:tc>
                <a:extLst>
                  <a:ext uri="{0D108BD9-81ED-4DB2-BD59-A6C34878D82A}">
                    <a16:rowId xmlns:a16="http://schemas.microsoft.com/office/drawing/2014/main" val="4025781251"/>
                  </a:ext>
                </a:extLst>
              </a:tr>
              <a:tr h="334534">
                <a:tc>
                  <a:txBody>
                    <a:bodyPr/>
                    <a:lstStyle/>
                    <a:p>
                      <a:pPr algn="ctr"/>
                      <a:r>
                        <a:rPr lang="es-MX" sz="1050" dirty="0"/>
                        <a:t>PC10</a:t>
                      </a:r>
                      <a:endParaRPr lang="es-419" sz="1050" dirty="0"/>
                    </a:p>
                  </a:txBody>
                  <a:tcPr/>
                </a:tc>
                <a:tc>
                  <a:txBody>
                    <a:bodyPr/>
                    <a:lstStyle/>
                    <a:p>
                      <a:pPr algn="ctr"/>
                      <a:r>
                        <a:rPr lang="es-MX" sz="1050" dirty="0"/>
                        <a:t>57775 - 39864</a:t>
                      </a:r>
                      <a:endParaRPr lang="es-419" sz="1050" dirty="0"/>
                    </a:p>
                  </a:txBody>
                  <a:tcPr/>
                </a:tc>
                <a:extLst>
                  <a:ext uri="{0D108BD9-81ED-4DB2-BD59-A6C34878D82A}">
                    <a16:rowId xmlns:a16="http://schemas.microsoft.com/office/drawing/2014/main" val="1322435446"/>
                  </a:ext>
                </a:extLst>
              </a:tr>
              <a:tr h="334534">
                <a:tc>
                  <a:txBody>
                    <a:bodyPr/>
                    <a:lstStyle/>
                    <a:p>
                      <a:pPr algn="ctr"/>
                      <a:r>
                        <a:rPr lang="es-MX" sz="1050" dirty="0"/>
                        <a:t>PC11</a:t>
                      </a:r>
                      <a:endParaRPr lang="es-419" sz="1050" dirty="0"/>
                    </a:p>
                  </a:txBody>
                  <a:tcPr/>
                </a:tc>
                <a:tc>
                  <a:txBody>
                    <a:bodyPr/>
                    <a:lstStyle/>
                    <a:p>
                      <a:pPr algn="ctr"/>
                      <a:r>
                        <a:rPr lang="es-MX" sz="1050" dirty="0"/>
                        <a:t>58341 - 39943</a:t>
                      </a:r>
                      <a:endParaRPr lang="es-419" sz="1050" dirty="0"/>
                    </a:p>
                  </a:txBody>
                  <a:tcPr/>
                </a:tc>
                <a:extLst>
                  <a:ext uri="{0D108BD9-81ED-4DB2-BD59-A6C34878D82A}">
                    <a16:rowId xmlns:a16="http://schemas.microsoft.com/office/drawing/2014/main" val="3249460136"/>
                  </a:ext>
                </a:extLst>
              </a:tr>
              <a:tr h="334534">
                <a:tc>
                  <a:txBody>
                    <a:bodyPr/>
                    <a:lstStyle/>
                    <a:p>
                      <a:pPr algn="ctr"/>
                      <a:r>
                        <a:rPr lang="es-MX" sz="1050" dirty="0"/>
                        <a:t>PC12</a:t>
                      </a:r>
                      <a:endParaRPr lang="es-419" sz="1050" dirty="0"/>
                    </a:p>
                  </a:txBody>
                  <a:tcPr/>
                </a:tc>
                <a:tc>
                  <a:txBody>
                    <a:bodyPr/>
                    <a:lstStyle/>
                    <a:p>
                      <a:pPr algn="ctr"/>
                      <a:r>
                        <a:rPr lang="es-MX" sz="1050" dirty="0"/>
                        <a:t>58765 - 40028</a:t>
                      </a:r>
                      <a:endParaRPr lang="es-419" sz="1050" dirty="0"/>
                    </a:p>
                  </a:txBody>
                  <a:tcPr/>
                </a:tc>
                <a:extLst>
                  <a:ext uri="{0D108BD9-81ED-4DB2-BD59-A6C34878D82A}">
                    <a16:rowId xmlns:a16="http://schemas.microsoft.com/office/drawing/2014/main" val="1314244425"/>
                  </a:ext>
                </a:extLst>
              </a:tr>
              <a:tr h="334534">
                <a:tc>
                  <a:txBody>
                    <a:bodyPr/>
                    <a:lstStyle/>
                    <a:p>
                      <a:pPr algn="ctr"/>
                      <a:r>
                        <a:rPr lang="es-MX" sz="1050" dirty="0"/>
                        <a:t>PC13</a:t>
                      </a:r>
                      <a:endParaRPr lang="es-419" sz="1050" dirty="0"/>
                    </a:p>
                  </a:txBody>
                  <a:tcPr/>
                </a:tc>
                <a:tc>
                  <a:txBody>
                    <a:bodyPr/>
                    <a:lstStyle/>
                    <a:p>
                      <a:pPr algn="ctr"/>
                      <a:r>
                        <a:rPr lang="es-419" sz="1050" dirty="0"/>
                        <a:t>58551 - 40114</a:t>
                      </a:r>
                    </a:p>
                  </a:txBody>
                  <a:tcPr/>
                </a:tc>
                <a:extLst>
                  <a:ext uri="{0D108BD9-81ED-4DB2-BD59-A6C34878D82A}">
                    <a16:rowId xmlns:a16="http://schemas.microsoft.com/office/drawing/2014/main" val="2462715944"/>
                  </a:ext>
                </a:extLst>
              </a:tr>
              <a:tr h="334534">
                <a:tc>
                  <a:txBody>
                    <a:bodyPr/>
                    <a:lstStyle/>
                    <a:p>
                      <a:pPr algn="ctr"/>
                      <a:r>
                        <a:rPr lang="es-MX" sz="1050" dirty="0"/>
                        <a:t>PC14</a:t>
                      </a:r>
                      <a:endParaRPr lang="es-419" sz="1050" dirty="0"/>
                    </a:p>
                  </a:txBody>
                  <a:tcPr/>
                </a:tc>
                <a:tc>
                  <a:txBody>
                    <a:bodyPr/>
                    <a:lstStyle/>
                    <a:p>
                      <a:pPr algn="ctr"/>
                      <a:r>
                        <a:rPr lang="es-419" sz="1050" dirty="0"/>
                        <a:t>58561 - 40213</a:t>
                      </a:r>
                    </a:p>
                  </a:txBody>
                  <a:tcPr/>
                </a:tc>
                <a:extLst>
                  <a:ext uri="{0D108BD9-81ED-4DB2-BD59-A6C34878D82A}">
                    <a16:rowId xmlns:a16="http://schemas.microsoft.com/office/drawing/2014/main" val="2150873972"/>
                  </a:ext>
                </a:extLst>
              </a:tr>
              <a:tr h="334534">
                <a:tc>
                  <a:txBody>
                    <a:bodyPr/>
                    <a:lstStyle/>
                    <a:p>
                      <a:pPr algn="ctr"/>
                      <a:r>
                        <a:rPr lang="es-MX" sz="1050" dirty="0"/>
                        <a:t>RELAY</a:t>
                      </a:r>
                      <a:r>
                        <a:rPr lang="es-MX" sz="1050" baseline="0" dirty="0"/>
                        <a:t> PTO 1</a:t>
                      </a:r>
                      <a:endParaRPr lang="es-419" sz="1050" dirty="0"/>
                    </a:p>
                  </a:txBody>
                  <a:tcPr/>
                </a:tc>
                <a:tc>
                  <a:txBody>
                    <a:bodyPr/>
                    <a:lstStyle/>
                    <a:p>
                      <a:pPr algn="ctr"/>
                      <a:r>
                        <a:rPr lang="es-MX" sz="1050" dirty="0"/>
                        <a:t>58166 - 40320</a:t>
                      </a:r>
                      <a:endParaRPr lang="es-419" sz="1050" dirty="0"/>
                    </a:p>
                  </a:txBody>
                  <a:tcPr/>
                </a:tc>
                <a:extLst>
                  <a:ext uri="{0D108BD9-81ED-4DB2-BD59-A6C34878D82A}">
                    <a16:rowId xmlns:a16="http://schemas.microsoft.com/office/drawing/2014/main" val="767970420"/>
                  </a:ext>
                </a:extLst>
              </a:tr>
              <a:tr h="334534">
                <a:tc>
                  <a:txBody>
                    <a:bodyPr/>
                    <a:lstStyle/>
                    <a:p>
                      <a:pPr algn="ctr"/>
                      <a:r>
                        <a:rPr lang="es-MX" sz="1050" dirty="0"/>
                        <a:t>RELAY PTO 2</a:t>
                      </a:r>
                      <a:endParaRPr lang="es-419" sz="1050" dirty="0"/>
                    </a:p>
                  </a:txBody>
                  <a:tcPr/>
                </a:tc>
                <a:tc>
                  <a:txBody>
                    <a:bodyPr/>
                    <a:lstStyle/>
                    <a:p>
                      <a:pPr algn="ctr"/>
                      <a:r>
                        <a:rPr lang="es-419" sz="1050" dirty="0"/>
                        <a:t>57854 - 40350</a:t>
                      </a:r>
                    </a:p>
                  </a:txBody>
                  <a:tcPr/>
                </a:tc>
                <a:extLst>
                  <a:ext uri="{0D108BD9-81ED-4DB2-BD59-A6C34878D82A}">
                    <a16:rowId xmlns:a16="http://schemas.microsoft.com/office/drawing/2014/main" val="1744854285"/>
                  </a:ext>
                </a:extLst>
              </a:tr>
            </a:tbl>
          </a:graphicData>
        </a:graphic>
      </p:graphicFrame>
      <p:grpSp>
        <p:nvGrpSpPr>
          <p:cNvPr id="33" name="Grupo 32">
            <a:extLst>
              <a:ext uri="{FF2B5EF4-FFF2-40B4-BE49-F238E27FC236}">
                <a16:creationId xmlns:a16="http://schemas.microsoft.com/office/drawing/2014/main" id="{B4DBB52C-B05D-3826-60B0-4F9C133D857C}"/>
              </a:ext>
            </a:extLst>
          </p:cNvPr>
          <p:cNvGrpSpPr/>
          <p:nvPr/>
        </p:nvGrpSpPr>
        <p:grpSpPr>
          <a:xfrm>
            <a:off x="27227" y="6694"/>
            <a:ext cx="12192000" cy="788964"/>
            <a:chOff x="0" y="85738"/>
            <a:chExt cx="12192000" cy="996711"/>
          </a:xfrm>
        </p:grpSpPr>
        <p:pic>
          <p:nvPicPr>
            <p:cNvPr id="37" name="Imagen 36" descr="IMG_4532.JPG">
              <a:extLst>
                <a:ext uri="{FF2B5EF4-FFF2-40B4-BE49-F238E27FC236}">
                  <a16:creationId xmlns:a16="http://schemas.microsoft.com/office/drawing/2014/main" id="{9F7AC23A-7970-5D28-4B25-2EE6D98FA8E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38" name="Rectángulo 37">
              <a:extLst>
                <a:ext uri="{FF2B5EF4-FFF2-40B4-BE49-F238E27FC236}">
                  <a16:creationId xmlns:a16="http://schemas.microsoft.com/office/drawing/2014/main" id="{6A33834A-C021-A01B-6059-CA3911164892}"/>
                </a:ext>
              </a:extLst>
            </p:cNvPr>
            <p:cNvSpPr/>
            <p:nvPr/>
          </p:nvSpPr>
          <p:spPr>
            <a:xfrm>
              <a:off x="0" y="902536"/>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sp>
        <p:nvSpPr>
          <p:cNvPr id="22" name="TextBox 1"/>
          <p:cNvSpPr txBox="1"/>
          <p:nvPr/>
        </p:nvSpPr>
        <p:spPr>
          <a:xfrm>
            <a:off x="985436" y="0"/>
            <a:ext cx="10776030" cy="400110"/>
          </a:xfrm>
          <a:prstGeom prst="rect">
            <a:avLst/>
          </a:prstGeom>
          <a:noFill/>
        </p:spPr>
        <p:txBody>
          <a:bodyPr wrap="square">
            <a:spAutoFit/>
          </a:bodyPr>
          <a:lstStyle/>
          <a:p>
            <a:pPr>
              <a:defRPr sz="2800" b="1">
                <a:solidFill>
                  <a:srgbClr val="141414"/>
                </a:solidFill>
                <a:latin typeface="Arial Narrow"/>
              </a:defRPr>
            </a:pPr>
            <a:r>
              <a:rPr sz="2000" dirty="0">
                <a:latin typeface="Tahoma" panose="020B0604030504040204" pitchFamily="34" charset="0"/>
                <a:ea typeface="Tahoma" panose="020B0604030504040204" pitchFamily="34" charset="0"/>
                <a:cs typeface="Tahoma" panose="020B0604030504040204" pitchFamily="34" charset="0"/>
              </a:rPr>
              <a:t>C2 ARCHITECTURE</a:t>
            </a:r>
            <a:r>
              <a:rPr lang="es-MX" sz="2000" dirty="0">
                <a:latin typeface="Tahoma" panose="020B0604030504040204" pitchFamily="34" charset="0"/>
                <a:ea typeface="Tahoma" panose="020B0604030504040204" pitchFamily="34" charset="0"/>
                <a:cs typeface="Tahoma" panose="020B0604030504040204" pitchFamily="34" charset="0"/>
              </a:rPr>
              <a:t>: </a:t>
            </a:r>
            <a:r>
              <a:rPr lang="en-US" sz="2000" dirty="0">
                <a:latin typeface="Tahoma" panose="020B0604030504040204" pitchFamily="34" charset="0"/>
                <a:ea typeface="Tahoma" panose="020B0604030504040204" pitchFamily="34" charset="0"/>
                <a:cs typeface="Tahoma" panose="020B0604030504040204" pitchFamily="34" charset="0"/>
              </a:rPr>
              <a:t>Maneuver Warfare – C2 Continuity – Fires Integration</a:t>
            </a:r>
          </a:p>
        </p:txBody>
      </p:sp>
      <p:sp>
        <p:nvSpPr>
          <p:cNvPr id="29" name="TextBox 2"/>
          <p:cNvSpPr txBox="1"/>
          <p:nvPr/>
        </p:nvSpPr>
        <p:spPr>
          <a:xfrm>
            <a:off x="1003005" y="325633"/>
            <a:ext cx="4843185" cy="276999"/>
          </a:xfrm>
          <a:prstGeom prst="rect">
            <a:avLst/>
          </a:prstGeom>
          <a:noFill/>
        </p:spPr>
        <p:txBody>
          <a:bodyPr wrap="none">
            <a:spAutoFit/>
          </a:bodyPr>
          <a:lstStyle/>
          <a:p>
            <a:pPr algn="l">
              <a:defRPr sz="1200">
                <a:solidFill>
                  <a:srgbClr val="3C3C3C"/>
                </a:solidFill>
                <a:latin typeface="Arial Narrow"/>
              </a:defRPr>
            </a:pPr>
            <a:r>
              <a:rPr sz="1200" b="1" dirty="0"/>
              <a:t>Amphibious Task </a:t>
            </a:r>
            <a:r>
              <a:rPr lang="es-MX" sz="1200" b="1" dirty="0" err="1"/>
              <a:t>Group</a:t>
            </a:r>
            <a:r>
              <a:rPr lang="es-MX" sz="1200" b="1" dirty="0"/>
              <a:t> MILLER</a:t>
            </a:r>
            <a:r>
              <a:rPr sz="1200" b="1" dirty="0"/>
              <a:t> (Reinforced Battalion) — Tactical CP Centric</a:t>
            </a:r>
          </a:p>
        </p:txBody>
      </p:sp>
    </p:spTree>
    <p:extLst>
      <p:ext uri="{BB962C8B-B14F-4D97-AF65-F5344CB8AC3E}">
        <p14:creationId xmlns:p14="http://schemas.microsoft.com/office/powerpoint/2010/main" val="85627070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Grupo 33">
            <a:extLst>
              <a:ext uri="{FF2B5EF4-FFF2-40B4-BE49-F238E27FC236}">
                <a16:creationId xmlns:a16="http://schemas.microsoft.com/office/drawing/2014/main" id="{BA4ED439-7CF6-BDAA-A869-539A1E02EE8F}"/>
              </a:ext>
            </a:extLst>
          </p:cNvPr>
          <p:cNvGrpSpPr/>
          <p:nvPr/>
        </p:nvGrpSpPr>
        <p:grpSpPr>
          <a:xfrm>
            <a:off x="-23749" y="25855"/>
            <a:ext cx="12226863" cy="6845473"/>
            <a:chOff x="-23749" y="25855"/>
            <a:chExt cx="12226863" cy="6845473"/>
          </a:xfrm>
        </p:grpSpPr>
        <p:grpSp>
          <p:nvGrpSpPr>
            <p:cNvPr id="4" name="Grupo 3">
              <a:extLst>
                <a:ext uri="{FF2B5EF4-FFF2-40B4-BE49-F238E27FC236}">
                  <a16:creationId xmlns:a16="http://schemas.microsoft.com/office/drawing/2014/main" id="{7C0B67D7-771B-A9C2-858D-2F58AF6A696B}"/>
                </a:ext>
              </a:extLst>
            </p:cNvPr>
            <p:cNvGrpSpPr/>
            <p:nvPr/>
          </p:nvGrpSpPr>
          <p:grpSpPr>
            <a:xfrm>
              <a:off x="-23749" y="6492876"/>
              <a:ext cx="12226863" cy="378452"/>
              <a:chOff x="-23749" y="6492876"/>
              <a:chExt cx="12226863" cy="378452"/>
            </a:xfrm>
          </p:grpSpPr>
          <p:sp>
            <p:nvSpPr>
              <p:cNvPr id="5" name="Marcador de número de diapositiva 3">
                <a:extLst>
                  <a:ext uri="{FF2B5EF4-FFF2-40B4-BE49-F238E27FC236}">
                    <a16:creationId xmlns:a16="http://schemas.microsoft.com/office/drawing/2014/main" id="{4E8B1FD3-E980-A94D-5F16-E2BCE783F139}"/>
                  </a:ext>
                </a:extLst>
              </p:cNvPr>
              <p:cNvSpPr txBox="1">
                <a:spLocks/>
              </p:cNvSpPr>
              <p:nvPr/>
            </p:nvSpPr>
            <p:spPr bwMode="auto">
              <a:xfrm>
                <a:off x="11503027" y="6492876"/>
                <a:ext cx="70008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B088506B-90A2-4D53-8214-77D4497104BB}" type="slidenum">
                  <a:rPr lang="es-CL" altLang="es-CL" sz="1200" b="1">
                    <a:solidFill>
                      <a:srgbClr val="FFFF00"/>
                    </a:solidFill>
                  </a:rPr>
                  <a:pPr algn="r" eaLnBrk="1" hangingPunct="1">
                    <a:spcBef>
                      <a:spcPct val="0"/>
                    </a:spcBef>
                    <a:buFontTx/>
                    <a:buNone/>
                  </a:pPr>
                  <a:t>49</a:t>
                </a:fld>
                <a:endParaRPr lang="es-CL" altLang="es-CL" sz="1200" b="1">
                  <a:solidFill>
                    <a:srgbClr val="FFFF00"/>
                  </a:solidFill>
                </a:endParaRPr>
              </a:p>
            </p:txBody>
          </p:sp>
          <p:sp>
            <p:nvSpPr>
              <p:cNvPr id="6" name="Proceso alternativo 5">
                <a:extLst>
                  <a:ext uri="{FF2B5EF4-FFF2-40B4-BE49-F238E27FC236}">
                    <a16:creationId xmlns:a16="http://schemas.microsoft.com/office/drawing/2014/main" id="{15938967-7782-9BED-7C67-8CD13C2D77AC}"/>
                  </a:ext>
                </a:extLst>
              </p:cNvPr>
              <p:cNvSpPr/>
              <p:nvPr/>
            </p:nvSpPr>
            <p:spPr>
              <a:xfrm>
                <a:off x="-11113" y="6506203"/>
                <a:ext cx="12203726" cy="45719"/>
              </a:xfrm>
              <a:prstGeom prst="flowChartAlternateProcess">
                <a:avLst/>
              </a:prstGeom>
              <a:solidFill>
                <a:srgbClr val="C0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7" name="15 Rectángulo">
                <a:extLst>
                  <a:ext uri="{FF2B5EF4-FFF2-40B4-BE49-F238E27FC236}">
                    <a16:creationId xmlns:a16="http://schemas.microsoft.com/office/drawing/2014/main" id="{172D57ED-8B44-D187-32A4-9E7AFB40A331}"/>
                  </a:ext>
                </a:extLst>
              </p:cNvPr>
              <p:cNvSpPr/>
              <p:nvPr/>
            </p:nvSpPr>
            <p:spPr>
              <a:xfrm>
                <a:off x="-23749" y="6544461"/>
                <a:ext cx="12226859" cy="326867"/>
              </a:xfrm>
              <a:prstGeom prst="rect">
                <a:avLst/>
              </a:prstGeom>
              <a:solidFill>
                <a:srgbClr val="002060"/>
              </a:solidFill>
            </p:spPr>
            <p:txBody>
              <a:bodyPr wrap="square">
                <a:spAutoFit/>
              </a:bodyPr>
              <a:lstStyle/>
              <a:p>
                <a:pPr algn="ctr">
                  <a:lnSpc>
                    <a:spcPct val="150000"/>
                  </a:lnSpc>
                  <a:defRPr/>
                </a:pPr>
                <a:r>
                  <a:rPr lang="es-CL" sz="1100" dirty="0">
                    <a:solidFill>
                      <a:srgbClr val="FFFF00"/>
                    </a:solidFill>
                  </a:rPr>
                  <a:t>PATRIOTISMO                                     </a:t>
                </a:r>
                <a:r>
                  <a:rPr lang="es-CL" sz="1050" dirty="0">
                    <a:solidFill>
                      <a:srgbClr val="FFFF00"/>
                    </a:solidFill>
                  </a:rPr>
                  <a:t>HONOR                                                   LEALTAD                                                   VALENTÍA                                                   INTEGRIDAD                                                    DEBER</a:t>
                </a:r>
              </a:p>
            </p:txBody>
          </p:sp>
          <p:sp>
            <p:nvSpPr>
              <p:cNvPr id="8" name="Marcador de número de diapositiva 3">
                <a:extLst>
                  <a:ext uri="{FF2B5EF4-FFF2-40B4-BE49-F238E27FC236}">
                    <a16:creationId xmlns:a16="http://schemas.microsoft.com/office/drawing/2014/main" id="{311E85AE-0B5C-E104-2F37-10A1D1954B88}"/>
                  </a:ext>
                </a:extLst>
              </p:cNvPr>
              <p:cNvSpPr txBox="1">
                <a:spLocks/>
              </p:cNvSpPr>
              <p:nvPr/>
            </p:nvSpPr>
            <p:spPr bwMode="auto">
              <a:xfrm>
                <a:off x="11453813" y="6492876"/>
                <a:ext cx="70008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eaLnBrk="1" hangingPunct="1">
                  <a:spcBef>
                    <a:spcPct val="0"/>
                  </a:spcBef>
                  <a:buFontTx/>
                  <a:buNone/>
                </a:pPr>
                <a:fld id="{C4E0D380-4A0A-4D7E-819B-49A477408375}" type="slidenum">
                  <a:rPr lang="es-CL" altLang="es-CL" sz="1200" b="1">
                    <a:solidFill>
                      <a:srgbClr val="FFFF00"/>
                    </a:solidFill>
                  </a:rPr>
                  <a:pPr algn="r" eaLnBrk="1" hangingPunct="1">
                    <a:spcBef>
                      <a:spcPct val="0"/>
                    </a:spcBef>
                    <a:buFontTx/>
                    <a:buNone/>
                  </a:pPr>
                  <a:t>49</a:t>
                </a:fld>
                <a:endParaRPr lang="es-CL" altLang="es-CL" sz="1200" b="1">
                  <a:solidFill>
                    <a:srgbClr val="FFFF00"/>
                  </a:solidFill>
                </a:endParaRPr>
              </a:p>
            </p:txBody>
          </p:sp>
        </p:grpSp>
        <p:sp>
          <p:nvSpPr>
            <p:cNvPr id="30" name="CuadroTexto 29">
              <a:extLst>
                <a:ext uri="{FF2B5EF4-FFF2-40B4-BE49-F238E27FC236}">
                  <a16:creationId xmlns:a16="http://schemas.microsoft.com/office/drawing/2014/main" id="{F94BE99B-CF57-F4F9-2B76-D53330E9F0D4}"/>
                </a:ext>
              </a:extLst>
            </p:cNvPr>
            <p:cNvSpPr txBox="1"/>
            <p:nvPr/>
          </p:nvSpPr>
          <p:spPr>
            <a:xfrm>
              <a:off x="5997322" y="569772"/>
              <a:ext cx="184731" cy="369332"/>
            </a:xfrm>
            <a:prstGeom prst="rect">
              <a:avLst/>
            </a:prstGeom>
            <a:noFill/>
          </p:spPr>
          <p:txBody>
            <a:bodyPr wrap="none" rtlCol="0">
              <a:spAutoFit/>
            </a:bodyPr>
            <a:lstStyle/>
            <a:p>
              <a:pPr algn="ctr"/>
              <a:endParaRPr lang="es-CL" b="1" dirty="0">
                <a:latin typeface="Arial" panose="020B0604020202020204" pitchFamily="34" charset="0"/>
                <a:cs typeface="Arial" panose="020B0604020202020204" pitchFamily="34" charset="0"/>
              </a:endParaRPr>
            </a:p>
          </p:txBody>
        </p:sp>
        <p:sp>
          <p:nvSpPr>
            <p:cNvPr id="32" name="CustomShape 6">
              <a:extLst>
                <a:ext uri="{FF2B5EF4-FFF2-40B4-BE49-F238E27FC236}">
                  <a16:creationId xmlns:a16="http://schemas.microsoft.com/office/drawing/2014/main" id="{93E88CDC-2BB0-A706-DA94-E071B3C5E806}"/>
                </a:ext>
              </a:extLst>
            </p:cNvPr>
            <p:cNvSpPr/>
            <p:nvPr/>
          </p:nvSpPr>
          <p:spPr>
            <a:xfrm>
              <a:off x="0" y="25855"/>
              <a:ext cx="12192000" cy="1146175"/>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gn="ctr">
                <a:defRPr/>
              </a:pPr>
              <a:endParaRPr lang="es-ES" sz="2800" b="1" spc="-1" dirty="0">
                <a:solidFill>
                  <a:srgbClr val="002060"/>
                </a:solidFill>
                <a:uFill>
                  <a:solidFill>
                    <a:srgbClr val="FFFFFF"/>
                  </a:solidFill>
                </a:uFill>
                <a:latin typeface="Book Antiqua" panose="02040602050305030304" pitchFamily="18" charset="0"/>
                <a:cs typeface="Courier New" panose="02070309020205020404" pitchFamily="49" charset="0"/>
              </a:endParaRPr>
            </a:p>
          </p:txBody>
        </p:sp>
      </p:grpSp>
      <p:pic>
        <p:nvPicPr>
          <p:cNvPr id="23" name="Imagen 22"/>
          <p:cNvPicPr/>
          <p:nvPr/>
        </p:nvPicPr>
        <p:blipFill>
          <a:blip r:embed="rId2"/>
          <a:stretch>
            <a:fillRect/>
          </a:stretch>
        </p:blipFill>
        <p:spPr>
          <a:xfrm>
            <a:off x="1620982" y="920377"/>
            <a:ext cx="8894618" cy="5572499"/>
          </a:xfrm>
          <a:prstGeom prst="rect">
            <a:avLst/>
          </a:prstGeom>
        </p:spPr>
      </p:pic>
      <p:grpSp>
        <p:nvGrpSpPr>
          <p:cNvPr id="13" name="Grupo 12">
            <a:extLst>
              <a:ext uri="{FF2B5EF4-FFF2-40B4-BE49-F238E27FC236}">
                <a16:creationId xmlns:a16="http://schemas.microsoft.com/office/drawing/2014/main" id="{2F64220F-3752-884D-A787-EFDE46B58DDE}"/>
              </a:ext>
            </a:extLst>
          </p:cNvPr>
          <p:cNvGrpSpPr/>
          <p:nvPr/>
        </p:nvGrpSpPr>
        <p:grpSpPr>
          <a:xfrm>
            <a:off x="1904224" y="820222"/>
            <a:ext cx="1269952" cy="1210790"/>
            <a:chOff x="9993381" y="1309584"/>
            <a:chExt cx="1269952" cy="1210790"/>
          </a:xfrm>
        </p:grpSpPr>
        <p:pic>
          <p:nvPicPr>
            <p:cNvPr id="14" name="Imagen 13">
              <a:extLst>
                <a:ext uri="{FF2B5EF4-FFF2-40B4-BE49-F238E27FC236}">
                  <a16:creationId xmlns:a16="http://schemas.microsoft.com/office/drawing/2014/main" id="{A7686091-77B9-6346-AF1A-A0B28C92BB85}"/>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0083199" y="1344175"/>
              <a:ext cx="1108024" cy="1050177"/>
            </a:xfrm>
            <a:prstGeom prst="rect">
              <a:avLst/>
            </a:prstGeom>
          </p:spPr>
        </p:pic>
        <p:sp>
          <p:nvSpPr>
            <p:cNvPr id="15" name="CuadroTexto 20">
              <a:extLst>
                <a:ext uri="{FF2B5EF4-FFF2-40B4-BE49-F238E27FC236}">
                  <a16:creationId xmlns:a16="http://schemas.microsoft.com/office/drawing/2014/main" id="{6B537A8A-091E-004A-99EA-828FBA338E80}"/>
                </a:ext>
              </a:extLst>
            </p:cNvPr>
            <p:cNvSpPr txBox="1"/>
            <p:nvPr/>
          </p:nvSpPr>
          <p:spPr>
            <a:xfrm>
              <a:off x="10449039" y="1309584"/>
              <a:ext cx="343364" cy="307777"/>
            </a:xfrm>
            <a:prstGeom prst="rect">
              <a:avLst/>
            </a:prstGeom>
            <a:noFill/>
          </p:spPr>
          <p:txBody>
            <a:bodyPr wrap="none" rtlCol="0">
              <a:spAutoFit/>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400" b="1" dirty="0">
                  <a:latin typeface="Apple Chancery" panose="03020702040506060504" pitchFamily="66" charset="-79"/>
                  <a:cs typeface="Apple Chancery" panose="03020702040506060504" pitchFamily="66" charset="-79"/>
                </a:rPr>
                <a:t>N</a:t>
              </a:r>
            </a:p>
          </p:txBody>
        </p:sp>
        <p:sp>
          <p:nvSpPr>
            <p:cNvPr id="16" name="CuadroTexto 21">
              <a:extLst>
                <a:ext uri="{FF2B5EF4-FFF2-40B4-BE49-F238E27FC236}">
                  <a16:creationId xmlns:a16="http://schemas.microsoft.com/office/drawing/2014/main" id="{F75857C7-DC5E-684C-864B-B59754636C6C}"/>
                </a:ext>
              </a:extLst>
            </p:cNvPr>
            <p:cNvSpPr txBox="1"/>
            <p:nvPr/>
          </p:nvSpPr>
          <p:spPr>
            <a:xfrm>
              <a:off x="10947221" y="1732759"/>
              <a:ext cx="316112" cy="307777"/>
            </a:xfrm>
            <a:prstGeom prst="rect">
              <a:avLst/>
            </a:prstGeom>
            <a:noFill/>
          </p:spPr>
          <p:txBody>
            <a:bodyPr wrap="none" rtlCol="0">
              <a:spAutoFit/>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400" b="1" dirty="0">
                  <a:latin typeface="Apple Chancery" panose="03020702040506060504" pitchFamily="66" charset="-79"/>
                  <a:cs typeface="Apple Chancery" panose="03020702040506060504" pitchFamily="66" charset="-79"/>
                </a:rPr>
                <a:t>E</a:t>
              </a:r>
            </a:p>
          </p:txBody>
        </p:sp>
        <p:sp>
          <p:nvSpPr>
            <p:cNvPr id="17" name="CuadroTexto 24">
              <a:extLst>
                <a:ext uri="{FF2B5EF4-FFF2-40B4-BE49-F238E27FC236}">
                  <a16:creationId xmlns:a16="http://schemas.microsoft.com/office/drawing/2014/main" id="{B5A57D0C-E6D9-B245-8E71-F31141DA5C64}"/>
                </a:ext>
              </a:extLst>
            </p:cNvPr>
            <p:cNvSpPr txBox="1"/>
            <p:nvPr/>
          </p:nvSpPr>
          <p:spPr>
            <a:xfrm>
              <a:off x="10487800" y="2212597"/>
              <a:ext cx="279244" cy="307777"/>
            </a:xfrm>
            <a:prstGeom prst="rect">
              <a:avLst/>
            </a:prstGeom>
            <a:noFill/>
          </p:spPr>
          <p:txBody>
            <a:bodyPr wrap="none" rtlCol="0">
              <a:spAutoFit/>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400" b="1" dirty="0">
                  <a:latin typeface="Apple Chancery" panose="03020702040506060504" pitchFamily="66" charset="-79"/>
                  <a:cs typeface="Apple Chancery" panose="03020702040506060504" pitchFamily="66" charset="-79"/>
                </a:rPr>
                <a:t>S</a:t>
              </a:r>
            </a:p>
          </p:txBody>
        </p:sp>
        <p:sp>
          <p:nvSpPr>
            <p:cNvPr id="18" name="CuadroTexto 25">
              <a:extLst>
                <a:ext uri="{FF2B5EF4-FFF2-40B4-BE49-F238E27FC236}">
                  <a16:creationId xmlns:a16="http://schemas.microsoft.com/office/drawing/2014/main" id="{144F5EC0-564C-B844-9865-30B52273E366}"/>
                </a:ext>
              </a:extLst>
            </p:cNvPr>
            <p:cNvSpPr txBox="1"/>
            <p:nvPr/>
          </p:nvSpPr>
          <p:spPr>
            <a:xfrm>
              <a:off x="9993381" y="1741494"/>
              <a:ext cx="346570" cy="307777"/>
            </a:xfrm>
            <a:prstGeom prst="rect">
              <a:avLst/>
            </a:prstGeom>
            <a:noFill/>
          </p:spPr>
          <p:txBody>
            <a:bodyPr wrap="none" rtlCol="0">
              <a:spAutoFit/>
            </a:bodyPr>
            <a:ls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s-CL" sz="1400" b="1" dirty="0">
                  <a:latin typeface="Apple Chancery" panose="03020702040506060504" pitchFamily="66" charset="-79"/>
                  <a:cs typeface="Apple Chancery" panose="03020702040506060504" pitchFamily="66" charset="-79"/>
                </a:rPr>
                <a:t>W</a:t>
              </a:r>
            </a:p>
          </p:txBody>
        </p:sp>
      </p:grpSp>
      <p:grpSp>
        <p:nvGrpSpPr>
          <p:cNvPr id="19" name="Grupo 18">
            <a:extLst>
              <a:ext uri="{FF2B5EF4-FFF2-40B4-BE49-F238E27FC236}">
                <a16:creationId xmlns:a16="http://schemas.microsoft.com/office/drawing/2014/main" id="{B4DBB52C-B05D-3826-60B0-4F9C133D857C}"/>
              </a:ext>
            </a:extLst>
          </p:cNvPr>
          <p:cNvGrpSpPr/>
          <p:nvPr/>
        </p:nvGrpSpPr>
        <p:grpSpPr>
          <a:xfrm>
            <a:off x="-27709" y="-4992"/>
            <a:ext cx="12192000" cy="912043"/>
            <a:chOff x="0" y="85738"/>
            <a:chExt cx="12192000" cy="996711"/>
          </a:xfrm>
        </p:grpSpPr>
        <p:pic>
          <p:nvPicPr>
            <p:cNvPr id="21" name="Imagen 20" descr="IMG_4532.JPG">
              <a:extLst>
                <a:ext uri="{FF2B5EF4-FFF2-40B4-BE49-F238E27FC236}">
                  <a16:creationId xmlns:a16="http://schemas.microsoft.com/office/drawing/2014/main" id="{9F7AC23A-7970-5D28-4B25-2EE6D98FA8E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0297" y="85738"/>
              <a:ext cx="743475" cy="731060"/>
            </a:xfrm>
            <a:prstGeom prst="rect">
              <a:avLst/>
            </a:prstGeom>
          </p:spPr>
        </p:pic>
        <p:sp>
          <p:nvSpPr>
            <p:cNvPr id="22" name="Rectángulo 21">
              <a:extLst>
                <a:ext uri="{FF2B5EF4-FFF2-40B4-BE49-F238E27FC236}">
                  <a16:creationId xmlns:a16="http://schemas.microsoft.com/office/drawing/2014/main" id="{6A33834A-C021-A01B-6059-CA3911164892}"/>
                </a:ext>
              </a:extLst>
            </p:cNvPr>
            <p:cNvSpPr/>
            <p:nvPr/>
          </p:nvSpPr>
          <p:spPr>
            <a:xfrm>
              <a:off x="0" y="902536"/>
              <a:ext cx="12192000" cy="179913"/>
            </a:xfrm>
            <a:prstGeom prst="rect">
              <a:avLst/>
            </a:prstGeom>
            <a:gradFill flip="none" rotWithShape="1">
              <a:gsLst>
                <a:gs pos="0">
                  <a:schemeClr val="dk1">
                    <a:lumMod val="67000"/>
                  </a:schemeClr>
                </a:gs>
                <a:gs pos="31000">
                  <a:schemeClr val="dk1">
                    <a:lumMod val="97000"/>
                    <a:lumOff val="3000"/>
                  </a:schemeClr>
                </a:gs>
                <a:gs pos="86000">
                  <a:schemeClr val="dk1">
                    <a:lumMod val="60000"/>
                    <a:lumOff val="4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rtlCol="0" anchor="ctr"/>
            <a:lstStyle/>
            <a:p>
              <a:pPr algn="just"/>
              <a:r>
                <a:rPr lang="es-CL" sz="1200" dirty="0"/>
                <a:t>BATALLÓN </a:t>
              </a:r>
              <a:r>
                <a:rPr lang="es-CL" sz="1200" dirty="0" err="1"/>
                <a:t>Nº</a:t>
              </a:r>
              <a:r>
                <a:rPr lang="es-CL" sz="1200" dirty="0"/>
                <a:t> 21 “MILLER”</a:t>
              </a:r>
            </a:p>
          </p:txBody>
        </p:sp>
      </p:grpSp>
      <p:sp>
        <p:nvSpPr>
          <p:cNvPr id="2" name="CuadroTexto 1">
            <a:extLst>
              <a:ext uri="{FF2B5EF4-FFF2-40B4-BE49-F238E27FC236}">
                <a16:creationId xmlns:a16="http://schemas.microsoft.com/office/drawing/2014/main" id="{0969B8B7-E52F-3108-244D-BE8DBEB65723}"/>
              </a:ext>
            </a:extLst>
          </p:cNvPr>
          <p:cNvSpPr txBox="1"/>
          <p:nvPr/>
        </p:nvSpPr>
        <p:spPr>
          <a:xfrm>
            <a:off x="8806296" y="4940878"/>
            <a:ext cx="483177" cy="246221"/>
          </a:xfrm>
          <a:prstGeom prst="rect">
            <a:avLst/>
          </a:prstGeom>
          <a:solidFill>
            <a:schemeClr val="accent4">
              <a:lumMod val="40000"/>
              <a:lumOff val="60000"/>
            </a:schemeClr>
          </a:solidFill>
        </p:spPr>
        <p:txBody>
          <a:bodyPr wrap="square" rtlCol="0">
            <a:spAutoFit/>
          </a:bodyPr>
          <a:lstStyle/>
          <a:p>
            <a:r>
              <a:rPr lang="es-MX" sz="1000" b="1" dirty="0"/>
              <a:t>PC 14</a:t>
            </a:r>
            <a:endParaRPr lang="es-CL" sz="1000" b="1" dirty="0"/>
          </a:p>
        </p:txBody>
      </p:sp>
      <p:sp>
        <p:nvSpPr>
          <p:cNvPr id="24" name="TextBox 1"/>
          <p:cNvSpPr txBox="1"/>
          <p:nvPr/>
        </p:nvSpPr>
        <p:spPr>
          <a:xfrm>
            <a:off x="985436" y="0"/>
            <a:ext cx="10776030" cy="400110"/>
          </a:xfrm>
          <a:prstGeom prst="rect">
            <a:avLst/>
          </a:prstGeom>
          <a:noFill/>
        </p:spPr>
        <p:txBody>
          <a:bodyPr wrap="square">
            <a:spAutoFit/>
          </a:bodyPr>
          <a:lstStyle/>
          <a:p>
            <a:pPr>
              <a:defRPr sz="2800" b="1">
                <a:solidFill>
                  <a:srgbClr val="141414"/>
                </a:solidFill>
                <a:latin typeface="Arial Narrow"/>
              </a:defRPr>
            </a:pPr>
            <a:r>
              <a:rPr sz="2000" dirty="0">
                <a:latin typeface="Tahoma" panose="020B0604030504040204" pitchFamily="34" charset="0"/>
                <a:ea typeface="Tahoma" panose="020B0604030504040204" pitchFamily="34" charset="0"/>
                <a:cs typeface="Tahoma" panose="020B0604030504040204" pitchFamily="34" charset="0"/>
              </a:rPr>
              <a:t>C2 ARCHITECTURE</a:t>
            </a:r>
            <a:r>
              <a:rPr lang="es-MX" sz="2000" dirty="0">
                <a:latin typeface="Tahoma" panose="020B0604030504040204" pitchFamily="34" charset="0"/>
                <a:ea typeface="Tahoma" panose="020B0604030504040204" pitchFamily="34" charset="0"/>
                <a:cs typeface="Tahoma" panose="020B0604030504040204" pitchFamily="34" charset="0"/>
              </a:rPr>
              <a:t>: </a:t>
            </a:r>
            <a:r>
              <a:rPr lang="en-US" sz="2000" dirty="0">
                <a:latin typeface="Tahoma" panose="020B0604030504040204" pitchFamily="34" charset="0"/>
                <a:ea typeface="Tahoma" panose="020B0604030504040204" pitchFamily="34" charset="0"/>
                <a:cs typeface="Tahoma" panose="020B0604030504040204" pitchFamily="34" charset="0"/>
              </a:rPr>
              <a:t>Maneuver Warfare – C2 Continuity – Fires Integration</a:t>
            </a:r>
          </a:p>
        </p:txBody>
      </p:sp>
      <p:sp>
        <p:nvSpPr>
          <p:cNvPr id="25" name="TextBox 2"/>
          <p:cNvSpPr txBox="1"/>
          <p:nvPr/>
        </p:nvSpPr>
        <p:spPr>
          <a:xfrm>
            <a:off x="1003005" y="325633"/>
            <a:ext cx="4843185" cy="276999"/>
          </a:xfrm>
          <a:prstGeom prst="rect">
            <a:avLst/>
          </a:prstGeom>
          <a:noFill/>
        </p:spPr>
        <p:txBody>
          <a:bodyPr wrap="none">
            <a:spAutoFit/>
          </a:bodyPr>
          <a:lstStyle/>
          <a:p>
            <a:pPr algn="l">
              <a:defRPr sz="1200">
                <a:solidFill>
                  <a:srgbClr val="3C3C3C"/>
                </a:solidFill>
                <a:latin typeface="Arial Narrow"/>
              </a:defRPr>
            </a:pPr>
            <a:r>
              <a:rPr sz="1200" b="1" dirty="0"/>
              <a:t>Amphibious Task </a:t>
            </a:r>
            <a:r>
              <a:rPr lang="es-MX" sz="1200" b="1" dirty="0" err="1"/>
              <a:t>Group</a:t>
            </a:r>
            <a:r>
              <a:rPr lang="es-MX" sz="1200" b="1" dirty="0"/>
              <a:t> MILLER</a:t>
            </a:r>
            <a:r>
              <a:rPr sz="1200" b="1" dirty="0"/>
              <a:t> (Reinforced Battalion) — Tactical CP Centric</a:t>
            </a:r>
          </a:p>
        </p:txBody>
      </p:sp>
    </p:spTree>
    <p:extLst>
      <p:ext uri="{BB962C8B-B14F-4D97-AF65-F5344CB8AC3E}">
        <p14:creationId xmlns:p14="http://schemas.microsoft.com/office/powerpoint/2010/main" val="201278471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upo 5">
            <a:extLst>
              <a:ext uri="{FF2B5EF4-FFF2-40B4-BE49-F238E27FC236}">
                <a16:creationId xmlns:a16="http://schemas.microsoft.com/office/drawing/2014/main" id="{E0FF9D5E-890A-0EDD-1955-47EB2CF2BB15}"/>
              </a:ext>
            </a:extLst>
          </p:cNvPr>
          <p:cNvGrpSpPr/>
          <p:nvPr/>
        </p:nvGrpSpPr>
        <p:grpSpPr>
          <a:xfrm>
            <a:off x="2002483" y="1026264"/>
            <a:ext cx="8291536" cy="4179656"/>
            <a:chOff x="2002483" y="1026264"/>
            <a:chExt cx="8291536" cy="4179656"/>
          </a:xfrm>
        </p:grpSpPr>
        <p:sp>
          <p:nvSpPr>
            <p:cNvPr id="7" name="TextBox 4">
              <a:extLst>
                <a:ext uri="{FF2B5EF4-FFF2-40B4-BE49-F238E27FC236}">
                  <a16:creationId xmlns:a16="http://schemas.microsoft.com/office/drawing/2014/main" id="{B3AB63E6-25A3-D25D-6AC0-9772F9940AFE}"/>
                </a:ext>
              </a:extLst>
            </p:cNvPr>
            <p:cNvSpPr txBox="1">
              <a:spLocks noChangeArrowheads="1"/>
            </p:cNvSpPr>
            <p:nvPr/>
          </p:nvSpPr>
          <p:spPr bwMode="auto">
            <a:xfrm>
              <a:off x="2002483" y="3882481"/>
              <a:ext cx="8291536"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00000"/>
                </a:lnSpc>
                <a:spcBef>
                  <a:spcPct val="0"/>
                </a:spcBef>
                <a:buFontTx/>
                <a:buNone/>
              </a:pPr>
              <a:r>
                <a:rPr lang="en-US" altLang="es-CL" sz="4000" b="1" dirty="0">
                  <a:latin typeface="Arial Black" panose="020B0604020202020204" pitchFamily="34" charset="0"/>
                </a:rPr>
                <a:t>ORDEN DE OPERACIONES</a:t>
              </a:r>
            </a:p>
            <a:p>
              <a:pPr algn="ctr" eaLnBrk="1" hangingPunct="1">
                <a:lnSpc>
                  <a:spcPct val="100000"/>
                </a:lnSpc>
                <a:spcBef>
                  <a:spcPct val="0"/>
                </a:spcBef>
                <a:buFontTx/>
                <a:buNone/>
              </a:pPr>
              <a:r>
                <a:rPr lang="en-US" altLang="es-CL" sz="4000" b="1" dirty="0">
                  <a:latin typeface="Arial Black" panose="020B0604020202020204" pitchFamily="34" charset="0"/>
                </a:rPr>
                <a:t>“BIGOTE IMPOSTOR”</a:t>
              </a:r>
              <a:endParaRPr lang="en-US" altLang="es-CL" sz="4000" dirty="0">
                <a:latin typeface="Arial Black" panose="020B0604020202020204" pitchFamily="34" charset="0"/>
              </a:endParaRPr>
            </a:p>
          </p:txBody>
        </p:sp>
        <p:pic>
          <p:nvPicPr>
            <p:cNvPr id="8" name="Imagen 7" descr="IMG_4532.JPG">
              <a:extLst>
                <a:ext uri="{FF2B5EF4-FFF2-40B4-BE49-F238E27FC236}">
                  <a16:creationId xmlns:a16="http://schemas.microsoft.com/office/drawing/2014/main" id="{E81E4D48-2AD1-C268-372C-FFCEF6FFA8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4764142" y="1026264"/>
              <a:ext cx="2768217" cy="2721992"/>
            </a:xfrm>
            <a:prstGeom prst="rect">
              <a:avLst/>
            </a:prstGeom>
          </p:spPr>
        </p:pic>
      </p:grpSp>
    </p:spTree>
    <p:extLst>
      <p:ext uri="{BB962C8B-B14F-4D97-AF65-F5344CB8AC3E}">
        <p14:creationId xmlns:p14="http://schemas.microsoft.com/office/powerpoint/2010/main" val="3338563067"/>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2354</TotalTime>
  <Words>9397</Words>
  <Application>Microsoft Macintosh PowerPoint</Application>
  <PresentationFormat>Panorámica</PresentationFormat>
  <Paragraphs>2139</Paragraphs>
  <Slides>50</Slides>
  <Notes>15</Notes>
  <HiddenSlides>0</HiddenSlides>
  <MMClips>0</MMClips>
  <ScaleCrop>false</ScaleCrop>
  <HeadingPairs>
    <vt:vector size="6" baseType="variant">
      <vt:variant>
        <vt:lpstr>Fuentes usadas</vt:lpstr>
      </vt:variant>
      <vt:variant>
        <vt:i4>14</vt:i4>
      </vt:variant>
      <vt:variant>
        <vt:lpstr>Tema</vt:lpstr>
      </vt:variant>
      <vt:variant>
        <vt:i4>1</vt:i4>
      </vt:variant>
      <vt:variant>
        <vt:lpstr>Títulos de diapositiva</vt:lpstr>
      </vt:variant>
      <vt:variant>
        <vt:i4>50</vt:i4>
      </vt:variant>
    </vt:vector>
  </HeadingPairs>
  <TitlesOfParts>
    <vt:vector size="65" baseType="lpstr">
      <vt:lpstr> Arial</vt:lpstr>
      <vt:lpstr>Apple Chancery</vt:lpstr>
      <vt:lpstr>Arial</vt:lpstr>
      <vt:lpstr>Arial Black</vt:lpstr>
      <vt:lpstr>Arial Narrow</vt:lpstr>
      <vt:lpstr>Book Antiqua</vt:lpstr>
      <vt:lpstr>Calibri</vt:lpstr>
      <vt:lpstr>Calibri Light</vt:lpstr>
      <vt:lpstr>Courier</vt:lpstr>
      <vt:lpstr>Courier New</vt:lpstr>
      <vt:lpstr>Symbol</vt:lpstr>
      <vt:lpstr>Tahoma</vt:lpstr>
      <vt:lpstr>Times New Roman</vt:lpstr>
      <vt:lpstr>Wingdings</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Juan Carlos Uribe Aranda</dc:creator>
  <cp:lastModifiedBy>Juan Carlos Uribe Aranda</cp:lastModifiedBy>
  <cp:revision>87</cp:revision>
  <dcterms:created xsi:type="dcterms:W3CDTF">2023-09-29T11:59:21Z</dcterms:created>
  <dcterms:modified xsi:type="dcterms:W3CDTF">2022-01-01T00:07:20Z</dcterms:modified>
</cp:coreProperties>
</file>