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61" r:id="rId5"/>
    <p:sldId id="258" r:id="rId6"/>
    <p:sldId id="259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5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MX"/>
              <a:t>Haz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7/19/2024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7/19/2024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7/19/2024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MX"/>
              <a:t>Haz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7/19/2024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7/19/2024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7/19/2024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455108-C036-3927-CFC1-40B1493860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s-CL" dirty="0"/>
              <a:t>DIGNITAS INFINITA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BA50670-C7A3-9DEC-CC43-CC935750FC0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es-CL" sz="2000" b="1" dirty="0"/>
              <a:t>Declaración del Dicasterio para la Doctrina de la Fe</a:t>
            </a:r>
          </a:p>
        </p:txBody>
      </p:sp>
    </p:spTree>
    <p:extLst>
      <p:ext uri="{BB962C8B-B14F-4D97-AF65-F5344CB8AC3E}">
        <p14:creationId xmlns:p14="http://schemas.microsoft.com/office/powerpoint/2010/main" val="3030466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E4E2CD-9CC4-4B2A-F06B-2218CC78A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Teoría de género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0C25391-5F8F-94FE-E706-3F12951A71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57669"/>
            <a:ext cx="8596668" cy="3880773"/>
          </a:xfrm>
        </p:spPr>
        <p:txBody>
          <a:bodyPr>
            <a:normAutofit fontScale="77500" lnSpcReduction="20000"/>
          </a:bodyPr>
          <a:lstStyle/>
          <a:p>
            <a:r>
              <a:rPr lang="es-CL" dirty="0"/>
              <a:t>Origen</a:t>
            </a:r>
            <a:r>
              <a:rPr lang="es-CL" dirty="0" smtClean="0"/>
              <a:t>.</a:t>
            </a:r>
          </a:p>
          <a:p>
            <a:endParaRPr lang="es-CL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s-CL" dirty="0" smtClean="0"/>
              <a:t>Pretender </a:t>
            </a:r>
            <a:r>
              <a:rPr lang="es-CL" dirty="0"/>
              <a:t>igualar a la mujer con el hombre. Única forma de liberar a la mujer de las características </a:t>
            </a:r>
            <a:r>
              <a:rPr lang="es-CL" dirty="0" smtClean="0"/>
              <a:t>femeninas </a:t>
            </a:r>
            <a:r>
              <a:rPr lang="es-CL" dirty="0"/>
              <a:t>que la subordinan y hacen dependiente del varón.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dirty="0"/>
              <a:t>Los rasgos de masculinidad </a:t>
            </a:r>
            <a:r>
              <a:rPr lang="es-CL" dirty="0" smtClean="0"/>
              <a:t>y </a:t>
            </a:r>
            <a:r>
              <a:rPr lang="es-CL" dirty="0"/>
              <a:t>feminidad obedecen a los roles que le asigna la sociedad a cada uno de los </a:t>
            </a:r>
            <a:r>
              <a:rPr lang="es-CL" dirty="0" smtClean="0"/>
              <a:t>sexos.</a:t>
            </a:r>
          </a:p>
          <a:p>
            <a:endParaRPr lang="es-CL" dirty="0"/>
          </a:p>
          <a:p>
            <a:r>
              <a:rPr lang="es-CL" dirty="0"/>
              <a:t>Perspectiva de </a:t>
            </a:r>
            <a:r>
              <a:rPr lang="es-CL" dirty="0" smtClean="0"/>
              <a:t>género</a:t>
            </a:r>
          </a:p>
          <a:p>
            <a:endParaRPr lang="es-CL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s-CL" dirty="0"/>
              <a:t>Énfasis en el derecho de las </a:t>
            </a:r>
            <a:r>
              <a:rPr lang="es-CL" dirty="0" smtClean="0"/>
              <a:t>mujeres. Resalta </a:t>
            </a:r>
            <a:r>
              <a:rPr lang="es-CL" dirty="0"/>
              <a:t>los aspectos propios de la feminidad de la mujer de engendrar y criar </a:t>
            </a:r>
            <a:r>
              <a:rPr lang="es-CL"/>
              <a:t>los </a:t>
            </a:r>
            <a:r>
              <a:rPr lang="es-CL" smtClean="0"/>
              <a:t>hijos.</a:t>
            </a:r>
            <a:endParaRPr lang="es-CL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s-CL" dirty="0" smtClean="0"/>
              <a:t>Busca </a:t>
            </a:r>
            <a:r>
              <a:rPr lang="es-CL" dirty="0"/>
              <a:t>la igualdad sin rechazar las diferencias.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dirty="0" smtClean="0"/>
              <a:t>El objetivo </a:t>
            </a:r>
            <a:r>
              <a:rPr lang="es-CL" dirty="0"/>
              <a:t>es la igualdad de derechos y oportunidades </a:t>
            </a:r>
            <a:r>
              <a:rPr lang="es-CL" dirty="0" smtClean="0"/>
              <a:t>de hombre </a:t>
            </a:r>
            <a:r>
              <a:rPr lang="es-CL" dirty="0"/>
              <a:t>y </a:t>
            </a:r>
            <a:r>
              <a:rPr lang="es-CL" dirty="0" smtClean="0"/>
              <a:t>mujer, sin homogeneizarlos</a:t>
            </a:r>
            <a:r>
              <a:rPr lang="es-CL" dirty="0"/>
              <a:t>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dirty="0"/>
              <a:t>Papa: escuchar </a:t>
            </a:r>
            <a:r>
              <a:rPr lang="es-CL" dirty="0" smtClean="0"/>
              <a:t>dialogar y proponer.</a:t>
            </a:r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669856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E4E2CD-9CC4-4B2A-F06B-2218CC78A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Teoría de género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0C25391-5F8F-94FE-E706-3F12951A71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3326" y="1566229"/>
            <a:ext cx="8596668" cy="4596827"/>
          </a:xfrm>
        </p:spPr>
        <p:txBody>
          <a:bodyPr>
            <a:noAutofit/>
          </a:bodyPr>
          <a:lstStyle/>
          <a:p>
            <a:r>
              <a:rPr lang="es-CL" sz="1600" dirty="0" smtClean="0"/>
              <a:t>IDEOLOGIA DE </a:t>
            </a:r>
            <a:r>
              <a:rPr lang="es-CL" sz="1600" dirty="0"/>
              <a:t>GENERO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sz="1400" dirty="0"/>
              <a:t>Buscan una solución radical a la </a:t>
            </a:r>
            <a:r>
              <a:rPr lang="es-CL" sz="1400" dirty="0" smtClean="0"/>
              <a:t>subordinación </a:t>
            </a:r>
            <a:r>
              <a:rPr lang="es-CL" sz="1400" dirty="0"/>
              <a:t>de las mujeres.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sz="1400" dirty="0"/>
              <a:t>Enfoque </a:t>
            </a:r>
            <a:r>
              <a:rPr lang="es-CL" sz="1400" dirty="0" smtClean="0"/>
              <a:t>individualista.</a:t>
            </a:r>
            <a:endParaRPr lang="es-CL" sz="14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s-CL" sz="1400" dirty="0"/>
              <a:t>La identidad sexual del ser humano depende del entorno socio cultural y no del sexo biológico.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sz="1400" dirty="0"/>
              <a:t>L</a:t>
            </a:r>
            <a:r>
              <a:rPr lang="es-CL" sz="1400" dirty="0" smtClean="0"/>
              <a:t>a </a:t>
            </a:r>
            <a:r>
              <a:rPr lang="es-CL" sz="1400" dirty="0"/>
              <a:t>feminidad es un producto de la cultura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sz="1400" dirty="0" smtClean="0"/>
              <a:t>El ser </a:t>
            </a:r>
            <a:r>
              <a:rPr lang="es-CL" sz="1400" dirty="0"/>
              <a:t>humano nace sexualmente neutro y </a:t>
            </a:r>
            <a:r>
              <a:rPr lang="es-CL" sz="1400" dirty="0" smtClean="0"/>
              <a:t>es </a:t>
            </a:r>
            <a:r>
              <a:rPr lang="es-CL" sz="1400" dirty="0"/>
              <a:t>socializado como varón o mujer.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sz="1400" dirty="0"/>
              <a:t>Elimina de forma radical y absoluta las diferencias de género y sexo.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sz="1400" dirty="0"/>
              <a:t>Difunde en la </a:t>
            </a:r>
            <a:r>
              <a:rPr lang="es-CL" sz="1400" dirty="0" smtClean="0"/>
              <a:t>conciencia social que las </a:t>
            </a:r>
            <a:r>
              <a:rPr lang="es-CL" sz="1400" dirty="0"/>
              <a:t>desigualdades que padecen las </a:t>
            </a:r>
            <a:r>
              <a:rPr lang="es-CL" sz="1400" dirty="0" smtClean="0"/>
              <a:t>mujeres </a:t>
            </a:r>
            <a:r>
              <a:rPr lang="es-CL" sz="1400" dirty="0"/>
              <a:t>(subordinación y opresión) desaparecerá cuando existan seres </a:t>
            </a:r>
            <a:r>
              <a:rPr lang="es-CL" sz="1400" dirty="0" smtClean="0"/>
              <a:t>indiferenciados.</a:t>
            </a:r>
            <a:endParaRPr lang="es-CL" sz="14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s-CL" sz="1400" dirty="0"/>
              <a:t>Rompe la relación de sexo y </a:t>
            </a:r>
            <a:r>
              <a:rPr lang="es-CL" sz="1400" dirty="0" smtClean="0"/>
              <a:t>genero: hombre/masculino y mujer/femenino</a:t>
            </a:r>
            <a:r>
              <a:rPr lang="es-CL" sz="1400" dirty="0"/>
              <a:t>. </a:t>
            </a:r>
            <a:endParaRPr lang="es-CL" sz="14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es-CL" sz="1400" dirty="0" smtClean="0"/>
              <a:t>Se </a:t>
            </a:r>
            <a:r>
              <a:rPr lang="es-CL" sz="1400" dirty="0"/>
              <a:t>establecen muchos géneros que vienen de la orientación sexual.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sz="1400" dirty="0" smtClean="0"/>
              <a:t>Se nace </a:t>
            </a:r>
            <a:r>
              <a:rPr lang="es-CL" sz="1400" dirty="0" smtClean="0"/>
              <a:t>neutro </a:t>
            </a:r>
            <a:r>
              <a:rPr lang="es-CL" sz="1400" dirty="0"/>
              <a:t>y </a:t>
            </a:r>
            <a:r>
              <a:rPr lang="es-CL" sz="1400" dirty="0" smtClean="0"/>
              <a:t>en </a:t>
            </a:r>
            <a:r>
              <a:rPr lang="es-CL" sz="1400" dirty="0"/>
              <a:t>el transcurso de la vida deciden el genero.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sz="1400" dirty="0"/>
              <a:t>Orientación es una elección libre.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sz="1400" dirty="0"/>
              <a:t>Libera a la mujer de su capacidad de ser madre y elimina la característica más relevante del sexo femenino.</a:t>
            </a:r>
          </a:p>
        </p:txBody>
      </p:sp>
    </p:spTree>
    <p:extLst>
      <p:ext uri="{BB962C8B-B14F-4D97-AF65-F5344CB8AC3E}">
        <p14:creationId xmlns:p14="http://schemas.microsoft.com/office/powerpoint/2010/main" val="10836068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E4E2CD-9CC4-4B2A-F06B-2218CC78A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Teoría de género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0C25391-5F8F-94FE-E706-3F12951A71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 smtClean="0"/>
              <a:t>Postura de la iglesia</a:t>
            </a:r>
          </a:p>
          <a:p>
            <a:endParaRPr lang="es-CL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es-CL" sz="1500" dirty="0" smtClean="0"/>
              <a:t>Independiente de la </a:t>
            </a:r>
            <a:r>
              <a:rPr lang="es-CL" sz="1500" dirty="0" smtClean="0"/>
              <a:t>tendencia sexual toda persona debe ser respetada en su dignidad y acogida con respeto.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sz="1500" dirty="0" smtClean="0"/>
              <a:t>Es peligroso por que borra las diferencias hombre mujer por querer igualar a todos.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sz="1500" dirty="0" smtClean="0"/>
              <a:t>El ser humano con sus componentes físicos y espirituales(cuerpo y alma) es un don de Dios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sz="1500" dirty="0" smtClean="0"/>
              <a:t>Al disponer de si mismo se pretende ser Dios.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sz="1500" dirty="0" smtClean="0"/>
              <a:t> no se puede negar la diferencia sexual mas bella y poderosa entre los seres vivos.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ES" sz="1500" dirty="0" smtClean="0"/>
              <a:t>Vacía el fundamento de la familia.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ES" sz="1500" dirty="0" smtClean="0"/>
              <a:t>Se pueden distinguir el sexo biológico y el genero pero no se puede separar.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ES" sz="1500" dirty="0" smtClean="0"/>
              <a:t>No se puede separar lo masculino y femenino de la obra creada por Dios.</a:t>
            </a:r>
            <a:endParaRPr lang="es-CL" sz="1500" dirty="0"/>
          </a:p>
        </p:txBody>
      </p:sp>
    </p:spTree>
    <p:extLst>
      <p:ext uri="{BB962C8B-B14F-4D97-AF65-F5344CB8AC3E}">
        <p14:creationId xmlns:p14="http://schemas.microsoft.com/office/powerpoint/2010/main" val="1284530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CC4D41-5351-5F7B-1B60-BF355F73D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Cambio de sexo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376DC79-4C7C-78F5-A339-37B4CAECEC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s-CL" dirty="0"/>
              <a:t>El ser humano esta inseparablemente compuesto de cuerpo y alma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s-CL" dirty="0"/>
              <a:t>Lo creado nos precede y debe </a:t>
            </a:r>
            <a:r>
              <a:rPr lang="es-CL" dirty="0" smtClean="0"/>
              <a:t>ser </a:t>
            </a:r>
            <a:r>
              <a:rPr lang="es-CL" dirty="0"/>
              <a:t>recibido como un don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s-CL" dirty="0"/>
              <a:t>Atenta contra la dignidad recibida </a:t>
            </a:r>
            <a:r>
              <a:rPr lang="es-CL" dirty="0" smtClean="0"/>
              <a:t>desde la concepción a través del cuerpo el hombre y la mujer establecen una relación de amor que genera a otras personas. </a:t>
            </a:r>
            <a:endParaRPr lang="es-CL" dirty="0"/>
          </a:p>
          <a:p>
            <a:pPr>
              <a:buFont typeface="Wingdings" panose="05000000000000000000" pitchFamily="2" charset="2"/>
              <a:buChar char="Ø"/>
            </a:pPr>
            <a:r>
              <a:rPr lang="es-CL" dirty="0" smtClean="0"/>
              <a:t>Custodiar </a:t>
            </a:r>
            <a:r>
              <a:rPr lang="es-CL" dirty="0"/>
              <a:t>nuestra humanidad. Aceptarla y respetarla como ha sido </a:t>
            </a:r>
            <a:r>
              <a:rPr lang="es-CL" dirty="0" smtClean="0"/>
              <a:t>creada-</a:t>
            </a:r>
            <a:endParaRPr lang="es-ES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s-ES" dirty="0" smtClean="0"/>
              <a:t>Se puede optar por asistencia médica para corregir anomalías genitales presentadas al nacer o que se desarrollen después.</a:t>
            </a:r>
          </a:p>
          <a:p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359170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C35CEE-CF4D-1760-09A5-4A1BD25A2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Violencia digital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C73D6C1-3CF6-D315-58A3-CFD8C0D9E9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s-CL" dirty="0" smtClean="0"/>
              <a:t>El ambiente digital es un territorio de soledad, manipulación, explotación y violencia.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s-CL" dirty="0" smtClean="0"/>
              <a:t>Se corre el riesgo de dependencia, aislamiento, perdida de contacto con la realidad obstaculizando relaciones interpersonales auténticas. Acoso </a:t>
            </a:r>
            <a:r>
              <a:rPr lang="es-CL" dirty="0"/>
              <a:t>amenazas difusión de contenido dañino a través de medios digitales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s-CL" dirty="0"/>
              <a:t> </a:t>
            </a:r>
            <a:r>
              <a:rPr lang="es-CL" dirty="0" smtClean="0"/>
              <a:t>La </a:t>
            </a:r>
            <a:r>
              <a:rPr lang="es-CL" dirty="0"/>
              <a:t>tecnología ofrece muchas posibilidades para promover la dignidad humana pero también un espacio para la explotación, exclusión y violencia que atenta contra la </a:t>
            </a:r>
            <a:r>
              <a:rPr lang="es-CL" dirty="0" smtClean="0"/>
              <a:t>dignidad. </a:t>
            </a:r>
            <a:endParaRPr lang="es-CL" dirty="0"/>
          </a:p>
          <a:p>
            <a:pPr>
              <a:buFont typeface="Wingdings" panose="05000000000000000000" pitchFamily="2" charset="2"/>
              <a:buChar char="Ø"/>
            </a:pPr>
            <a:r>
              <a:rPr lang="es-CL" dirty="0" smtClean="0"/>
              <a:t>La comunicación digital debe estar al servicio de la dignidad humana, ofrece posibilidades de encuentro y de solidaridad entre todos, pero no puede ser desatendido ese encuentro, que es un don. </a:t>
            </a:r>
            <a:endParaRPr lang="es-CL" dirty="0"/>
          </a:p>
          <a:p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5405707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Override1.xml><?xml version="1.0" encoding="utf-8"?>
<a:themeOverride xmlns:a="http://schemas.openxmlformats.org/drawingml/2006/main">
  <a:clrScheme name="Facet">
    <a:dk1>
      <a:sysClr val="windowText" lastClr="000000"/>
    </a:dk1>
    <a:lt1>
      <a:sysClr val="window" lastClr="FFFFFF"/>
    </a:lt1>
    <a:dk2>
      <a:srgbClr val="2C3C43"/>
    </a:dk2>
    <a:lt2>
      <a:srgbClr val="EBEBEB"/>
    </a:lt2>
    <a:accent1>
      <a:srgbClr val="5FCBEF"/>
    </a:accent1>
    <a:accent2>
      <a:srgbClr val="2E83C3"/>
    </a:accent2>
    <a:accent3>
      <a:srgbClr val="42D0A2"/>
    </a:accent3>
    <a:accent4>
      <a:srgbClr val="2E946B"/>
    </a:accent4>
    <a:accent5>
      <a:srgbClr val="42B051"/>
    </a:accent5>
    <a:accent6>
      <a:srgbClr val="96D141"/>
    </a:accent6>
    <a:hlink>
      <a:srgbClr val="3FCDE7"/>
    </a:hlink>
    <a:folHlink>
      <a:srgbClr val="A9D3E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</TotalTime>
  <Words>599</Words>
  <Application>Microsoft Office PowerPoint</Application>
  <PresentationFormat>Panorámica</PresentationFormat>
  <Paragraphs>50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1" baseType="lpstr">
      <vt:lpstr>Arial</vt:lpstr>
      <vt:lpstr>Trebuchet MS</vt:lpstr>
      <vt:lpstr>Wingdings</vt:lpstr>
      <vt:lpstr>Wingdings 3</vt:lpstr>
      <vt:lpstr>Faceta</vt:lpstr>
      <vt:lpstr>DIGNITAS INFINITA</vt:lpstr>
      <vt:lpstr>Teoría de género</vt:lpstr>
      <vt:lpstr>Teoría de género</vt:lpstr>
      <vt:lpstr>Teoría de género</vt:lpstr>
      <vt:lpstr>Cambio de sexo</vt:lpstr>
      <vt:lpstr>Violencia digital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DIGNITAS INFINITA</dc:title>
  <dc:creator>Tania Armas</dc:creator>
  <cp:lastModifiedBy>9238412-8</cp:lastModifiedBy>
  <cp:revision>10</cp:revision>
  <dcterms:created xsi:type="dcterms:W3CDTF">2024-07-19T00:07:18Z</dcterms:created>
  <dcterms:modified xsi:type="dcterms:W3CDTF">2024-07-19T18:26:42Z</dcterms:modified>
</cp:coreProperties>
</file>