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256" r:id="rId5"/>
    <p:sldId id="258" r:id="rId6"/>
    <p:sldId id="262" r:id="rId7"/>
    <p:sldId id="276" r:id="rId8"/>
    <p:sldId id="267" r:id="rId9"/>
    <p:sldId id="266" r:id="rId10"/>
    <p:sldId id="270" r:id="rId11"/>
    <p:sldId id="269" r:id="rId12"/>
    <p:sldId id="271" r:id="rId13"/>
    <p:sldId id="272" r:id="rId14"/>
    <p:sldId id="273" r:id="rId15"/>
    <p:sldId id="274" r:id="rId16"/>
    <p:sldId id="275" r:id="rId17"/>
    <p:sldId id="259" r:id="rId18"/>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2"/>
    <p:restoredTop sz="94663"/>
  </p:normalViewPr>
  <p:slideViewPr>
    <p:cSldViewPr snapToGrid="0" snapToObjects="1">
      <p:cViewPr varScale="1">
        <p:scale>
          <a:sx n="55" d="100"/>
          <a:sy n="55" d="100"/>
        </p:scale>
        <p:origin x="636"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Shape 115"/>
          <p:cNvSpPr>
            <a:spLocks noGrp="1" noRot="1" noChangeAspect="1"/>
          </p:cNvSpPr>
          <p:nvPr>
            <p:ph type="sldImg"/>
          </p:nvPr>
        </p:nvSpPr>
        <p:spPr>
          <a:xfrm>
            <a:off x="1143000" y="685800"/>
            <a:ext cx="4572000" cy="3429000"/>
          </a:xfrm>
          <a:prstGeom prst="rect">
            <a:avLst/>
          </a:prstGeom>
        </p:spPr>
        <p:txBody>
          <a:bodyPr/>
          <a:lstStyle/>
          <a:p>
            <a:endParaRPr/>
          </a:p>
        </p:txBody>
      </p:sp>
      <p:sp>
        <p:nvSpPr>
          <p:cNvPr id="116" name="Shape 116"/>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ítulo y subtítulo">
    <p:spTree>
      <p:nvGrpSpPr>
        <p:cNvPr id="1" name=""/>
        <p:cNvGrpSpPr/>
        <p:nvPr/>
      </p:nvGrpSpPr>
      <p:grpSpPr>
        <a:xfrm>
          <a:off x="0" y="0"/>
          <a:ext cx="0" cy="0"/>
          <a:chOff x="0" y="0"/>
          <a:chExt cx="0" cy="0"/>
        </a:xfrm>
      </p:grpSpPr>
      <p:pic>
        <p:nvPicPr>
          <p:cNvPr id="12" name="Plantilla presentación IACC 2019 3 2.001.jpeg" descr="Plantilla presentación IACC 2019 3 2.001.jpeg"/>
          <p:cNvPicPr>
            <a:picLocks noChangeAspect="1"/>
          </p:cNvPicPr>
          <p:nvPr/>
        </p:nvPicPr>
        <p:blipFill>
          <a:blip r:embed="rId2"/>
          <a:stretch>
            <a:fillRect/>
          </a:stretch>
        </p:blipFill>
        <p:spPr>
          <a:xfrm>
            <a:off x="0" y="0"/>
            <a:ext cx="24384000" cy="13716000"/>
          </a:xfrm>
          <a:prstGeom prst="rect">
            <a:avLst/>
          </a:prstGeom>
          <a:ln w="12700">
            <a:miter lim="400000"/>
          </a:ln>
        </p:spPr>
      </p:pic>
      <p:sp>
        <p:nvSpPr>
          <p:cNvPr id="13" name="Número de diapositiva"/>
          <p:cNvSpPr txBox="1">
            <a:spLocks noGrp="1"/>
          </p:cNvSpPr>
          <p:nvPr>
            <p:ph type="sldNum" sz="quarter" idx="2"/>
          </p:nvPr>
        </p:nvSpPr>
        <p:spPr>
          <a:prstGeom prst="rect">
            <a:avLst/>
          </a:prstGeom>
        </p:spPr>
        <p:txBody>
          <a:bodyPr/>
          <a:lstStyle>
            <a:lvl1pPr>
              <a:defRPr>
                <a:latin typeface="Helvetica Neue Thin"/>
                <a:ea typeface="Helvetica Neue Thin"/>
                <a:cs typeface="Helvetica Neue Thin"/>
                <a:sym typeface="Helvetica Neue Thin"/>
              </a:defRPr>
            </a:lvl1p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Foto (horizontal)">
    <p:spTree>
      <p:nvGrpSpPr>
        <p:cNvPr id="1" name=""/>
        <p:cNvGrpSpPr/>
        <p:nvPr/>
      </p:nvGrpSpPr>
      <p:grpSpPr>
        <a:xfrm>
          <a:off x="0" y="0"/>
          <a:ext cx="0" cy="0"/>
          <a:chOff x="0" y="0"/>
          <a:chExt cx="0" cy="0"/>
        </a:xfrm>
      </p:grpSpPr>
      <p:sp>
        <p:nvSpPr>
          <p:cNvPr id="20" name="Imagen"/>
          <p:cNvSpPr>
            <a:spLocks noGrp="1"/>
          </p:cNvSpPr>
          <p:nvPr>
            <p:ph type="pic" sz="half" idx="13"/>
          </p:nvPr>
        </p:nvSpPr>
        <p:spPr>
          <a:xfrm>
            <a:off x="5334000" y="946546"/>
            <a:ext cx="13716000" cy="8304611"/>
          </a:xfrm>
          <a:prstGeom prst="rect">
            <a:avLst/>
          </a:prstGeom>
        </p:spPr>
        <p:txBody>
          <a:bodyPr lIns="91439" tIns="45719" rIns="91439" bIns="45719" anchor="t">
            <a:noAutofit/>
          </a:bodyPr>
          <a:lstStyle/>
          <a:p>
            <a:endParaRPr/>
          </a:p>
        </p:txBody>
      </p:sp>
      <p:sp>
        <p:nvSpPr>
          <p:cNvPr id="21" name="Texto del título"/>
          <p:cNvSpPr txBox="1">
            <a:spLocks noGrp="1"/>
          </p:cNvSpPr>
          <p:nvPr>
            <p:ph type="title"/>
          </p:nvPr>
        </p:nvSpPr>
        <p:spPr>
          <a:xfrm>
            <a:off x="4833937" y="9447609"/>
            <a:ext cx="14716126" cy="2000251"/>
          </a:xfrm>
          <a:prstGeom prst="rect">
            <a:avLst/>
          </a:prstGeom>
        </p:spPr>
        <p:txBody>
          <a:bodyPr anchor="b"/>
          <a:lstStyle/>
          <a:p>
            <a:r>
              <a:t>Texto del título</a:t>
            </a:r>
          </a:p>
        </p:txBody>
      </p:sp>
      <p:sp>
        <p:nvSpPr>
          <p:cNvPr id="22" name="Nivel de texto 1…"/>
          <p:cNvSpPr txBox="1">
            <a:spLocks noGrp="1"/>
          </p:cNvSpPr>
          <p:nvPr>
            <p:ph type="body" sz="quarter" idx="1"/>
          </p:nvPr>
        </p:nvSpPr>
        <p:spPr>
          <a:xfrm>
            <a:off x="4833937" y="11465718"/>
            <a:ext cx="14716126" cy="1589486"/>
          </a:xfrm>
          <a:prstGeom prst="rect">
            <a:avLst/>
          </a:prstGeom>
        </p:spPr>
        <p:txBody>
          <a:bodyPr anchor="t"/>
          <a:lstStyle>
            <a:lvl1pPr marL="0" indent="0" algn="ctr">
              <a:spcBef>
                <a:spcPts val="0"/>
              </a:spcBef>
              <a:buSzTx/>
              <a:buNone/>
              <a:defRPr sz="5200"/>
            </a:lvl1pPr>
            <a:lvl2pPr marL="0" indent="0" algn="ctr">
              <a:spcBef>
                <a:spcPts val="0"/>
              </a:spcBef>
              <a:buSzTx/>
              <a:buNone/>
              <a:defRPr sz="5200"/>
            </a:lvl2pPr>
            <a:lvl3pPr marL="0" indent="0" algn="ctr">
              <a:spcBef>
                <a:spcPts val="0"/>
              </a:spcBef>
              <a:buSzTx/>
              <a:buNone/>
              <a:defRPr sz="5200"/>
            </a:lvl3pPr>
            <a:lvl4pPr marL="0" indent="0" algn="ctr">
              <a:spcBef>
                <a:spcPts val="0"/>
              </a:spcBef>
              <a:buSzTx/>
              <a:buNone/>
              <a:defRPr sz="5200"/>
            </a:lvl4pPr>
            <a:lvl5pPr marL="0" indent="0" algn="ctr">
              <a:spcBef>
                <a:spcPts val="0"/>
              </a:spcBef>
              <a:buSzTx/>
              <a:buNone/>
              <a:defRPr sz="5200"/>
            </a:lvl5pPr>
          </a:lstStyle>
          <a:p>
            <a:r>
              <a:t>Nivel de texto 1</a:t>
            </a:r>
          </a:p>
          <a:p>
            <a:pPr lvl="1"/>
            <a:r>
              <a:t>Nivel de texto 2</a:t>
            </a:r>
          </a:p>
          <a:p>
            <a:pPr lvl="2"/>
            <a:r>
              <a:t>Nivel de texto 3</a:t>
            </a:r>
          </a:p>
          <a:p>
            <a:pPr lvl="3"/>
            <a:r>
              <a:t>Nivel de texto 4</a:t>
            </a:r>
          </a:p>
          <a:p>
            <a:pPr lvl="4"/>
            <a:r>
              <a:t>Nivel de texto 5</a:t>
            </a:r>
          </a:p>
        </p:txBody>
      </p:sp>
      <p:sp>
        <p:nvSpPr>
          <p:cNvPr id="2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ítulo (centro)">
    <p:spTree>
      <p:nvGrpSpPr>
        <p:cNvPr id="1" name=""/>
        <p:cNvGrpSpPr/>
        <p:nvPr/>
      </p:nvGrpSpPr>
      <p:grpSpPr>
        <a:xfrm>
          <a:off x="0" y="0"/>
          <a:ext cx="0" cy="0"/>
          <a:chOff x="0" y="0"/>
          <a:chExt cx="0" cy="0"/>
        </a:xfrm>
      </p:grpSpPr>
      <p:pic>
        <p:nvPicPr>
          <p:cNvPr id="30" name="Plantilla presentación IACC 2019 3 2.005.jpeg" descr="Plantilla presentación IACC 2019 3 2.005.jpeg"/>
          <p:cNvPicPr>
            <a:picLocks noChangeAspect="1"/>
          </p:cNvPicPr>
          <p:nvPr/>
        </p:nvPicPr>
        <p:blipFill>
          <a:blip r:embed="rId2"/>
          <a:stretch>
            <a:fillRect/>
          </a:stretch>
        </p:blipFill>
        <p:spPr>
          <a:xfrm>
            <a:off x="0" y="0"/>
            <a:ext cx="24384000" cy="13716000"/>
          </a:xfrm>
          <a:prstGeom prst="rect">
            <a:avLst/>
          </a:prstGeom>
          <a:ln w="12700">
            <a:miter lim="400000"/>
          </a:ln>
        </p:spPr>
      </p:pic>
      <p:sp>
        <p:nvSpPr>
          <p:cNvPr id="3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Foto (vertical)">
    <p:spTree>
      <p:nvGrpSpPr>
        <p:cNvPr id="1" name=""/>
        <p:cNvGrpSpPr/>
        <p:nvPr/>
      </p:nvGrpSpPr>
      <p:grpSpPr>
        <a:xfrm>
          <a:off x="0" y="0"/>
          <a:ext cx="0" cy="0"/>
          <a:chOff x="0" y="0"/>
          <a:chExt cx="0" cy="0"/>
        </a:xfrm>
      </p:grpSpPr>
      <p:sp>
        <p:nvSpPr>
          <p:cNvPr id="38" name="Imagen"/>
          <p:cNvSpPr>
            <a:spLocks noGrp="1"/>
          </p:cNvSpPr>
          <p:nvPr>
            <p:ph type="pic" sz="half" idx="13"/>
          </p:nvPr>
        </p:nvSpPr>
        <p:spPr>
          <a:xfrm>
            <a:off x="12495609" y="892968"/>
            <a:ext cx="7500938" cy="11555017"/>
          </a:xfrm>
          <a:prstGeom prst="rect">
            <a:avLst/>
          </a:prstGeom>
        </p:spPr>
        <p:txBody>
          <a:bodyPr lIns="91439" tIns="45719" rIns="91439" bIns="45719" anchor="t">
            <a:noAutofit/>
          </a:bodyPr>
          <a:lstStyle/>
          <a:p>
            <a:endParaRPr/>
          </a:p>
        </p:txBody>
      </p:sp>
      <p:sp>
        <p:nvSpPr>
          <p:cNvPr id="39" name="Texto del título"/>
          <p:cNvSpPr txBox="1">
            <a:spLocks noGrp="1"/>
          </p:cNvSpPr>
          <p:nvPr>
            <p:ph type="title"/>
          </p:nvPr>
        </p:nvSpPr>
        <p:spPr>
          <a:xfrm>
            <a:off x="4387453" y="892968"/>
            <a:ext cx="7500938" cy="5607845"/>
          </a:xfrm>
          <a:prstGeom prst="rect">
            <a:avLst/>
          </a:prstGeom>
        </p:spPr>
        <p:txBody>
          <a:bodyPr anchor="b"/>
          <a:lstStyle>
            <a:lvl1pPr>
              <a:defRPr sz="8400"/>
            </a:lvl1pPr>
          </a:lstStyle>
          <a:p>
            <a:r>
              <a:t>Texto del título</a:t>
            </a:r>
          </a:p>
        </p:txBody>
      </p:sp>
      <p:sp>
        <p:nvSpPr>
          <p:cNvPr id="40" name="Nivel de texto 1…"/>
          <p:cNvSpPr txBox="1">
            <a:spLocks noGrp="1"/>
          </p:cNvSpPr>
          <p:nvPr>
            <p:ph type="body" sz="quarter" idx="1"/>
          </p:nvPr>
        </p:nvSpPr>
        <p:spPr>
          <a:xfrm>
            <a:off x="4387453" y="6643687"/>
            <a:ext cx="7500938" cy="5786438"/>
          </a:xfrm>
          <a:prstGeom prst="rect">
            <a:avLst/>
          </a:prstGeom>
        </p:spPr>
        <p:txBody>
          <a:bodyPr anchor="t"/>
          <a:lstStyle>
            <a:lvl1pPr marL="0" indent="0" algn="ctr">
              <a:spcBef>
                <a:spcPts val="0"/>
              </a:spcBef>
              <a:buSzTx/>
              <a:buNone/>
              <a:defRPr sz="5200"/>
            </a:lvl1pPr>
            <a:lvl2pPr marL="0" indent="0" algn="ctr">
              <a:spcBef>
                <a:spcPts val="0"/>
              </a:spcBef>
              <a:buSzTx/>
              <a:buNone/>
              <a:defRPr sz="5200"/>
            </a:lvl2pPr>
            <a:lvl3pPr marL="0" indent="0" algn="ctr">
              <a:spcBef>
                <a:spcPts val="0"/>
              </a:spcBef>
              <a:buSzTx/>
              <a:buNone/>
              <a:defRPr sz="5200"/>
            </a:lvl3pPr>
            <a:lvl4pPr marL="0" indent="0" algn="ctr">
              <a:spcBef>
                <a:spcPts val="0"/>
              </a:spcBef>
              <a:buSzTx/>
              <a:buNone/>
              <a:defRPr sz="5200"/>
            </a:lvl4pPr>
            <a:lvl5pPr marL="0" indent="0" algn="ctr">
              <a:spcBef>
                <a:spcPts val="0"/>
              </a:spcBef>
              <a:buSzTx/>
              <a:buNone/>
              <a:defRPr sz="5200"/>
            </a:lvl5pPr>
          </a:lstStyle>
          <a:p>
            <a:r>
              <a:t>Nivel de texto 1</a:t>
            </a:r>
          </a:p>
          <a:p>
            <a:pPr lvl="1"/>
            <a:r>
              <a:t>Nivel de texto 2</a:t>
            </a:r>
          </a:p>
          <a:p>
            <a:pPr lvl="2"/>
            <a:r>
              <a:t>Nivel de texto 3</a:t>
            </a:r>
          </a:p>
          <a:p>
            <a:pPr lvl="3"/>
            <a:r>
              <a:t>Nivel de texto 4</a:t>
            </a:r>
          </a:p>
          <a:p>
            <a:pPr lvl="4"/>
            <a:r>
              <a:t>Nivel de texto 5</a:t>
            </a:r>
          </a:p>
        </p:txBody>
      </p:sp>
      <p:sp>
        <p:nvSpPr>
          <p:cNvPr id="4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ítulo y viñetas">
    <p:spTree>
      <p:nvGrpSpPr>
        <p:cNvPr id="1" name=""/>
        <p:cNvGrpSpPr/>
        <p:nvPr/>
      </p:nvGrpSpPr>
      <p:grpSpPr>
        <a:xfrm>
          <a:off x="0" y="0"/>
          <a:ext cx="0" cy="0"/>
          <a:chOff x="0" y="0"/>
          <a:chExt cx="0" cy="0"/>
        </a:xfrm>
      </p:grpSpPr>
      <p:sp>
        <p:nvSpPr>
          <p:cNvPr id="55" name="Texto del título"/>
          <p:cNvSpPr txBox="1">
            <a:spLocks noGrp="1"/>
          </p:cNvSpPr>
          <p:nvPr>
            <p:ph type="title"/>
          </p:nvPr>
        </p:nvSpPr>
        <p:spPr>
          <a:prstGeom prst="rect">
            <a:avLst/>
          </a:prstGeom>
        </p:spPr>
        <p:txBody>
          <a:bodyPr/>
          <a:lstStyle/>
          <a:p>
            <a:r>
              <a:t>Texto del título</a:t>
            </a:r>
          </a:p>
        </p:txBody>
      </p:sp>
      <p:sp>
        <p:nvSpPr>
          <p:cNvPr id="56"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5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ítulo, viñetas y foto">
    <p:spTree>
      <p:nvGrpSpPr>
        <p:cNvPr id="1" name=""/>
        <p:cNvGrpSpPr/>
        <p:nvPr/>
      </p:nvGrpSpPr>
      <p:grpSpPr>
        <a:xfrm>
          <a:off x="0" y="0"/>
          <a:ext cx="0" cy="0"/>
          <a:chOff x="0" y="0"/>
          <a:chExt cx="0" cy="0"/>
        </a:xfrm>
      </p:grpSpPr>
      <p:sp>
        <p:nvSpPr>
          <p:cNvPr id="64" name="Imagen"/>
          <p:cNvSpPr>
            <a:spLocks noGrp="1"/>
          </p:cNvSpPr>
          <p:nvPr>
            <p:ph type="pic" sz="quarter" idx="13"/>
          </p:nvPr>
        </p:nvSpPr>
        <p:spPr>
          <a:xfrm>
            <a:off x="12495609" y="3643312"/>
            <a:ext cx="7500938" cy="8840392"/>
          </a:xfrm>
          <a:prstGeom prst="rect">
            <a:avLst/>
          </a:prstGeom>
        </p:spPr>
        <p:txBody>
          <a:bodyPr lIns="91439" tIns="45719" rIns="91439" bIns="45719" anchor="t">
            <a:noAutofit/>
          </a:bodyPr>
          <a:lstStyle/>
          <a:p>
            <a:endParaRPr/>
          </a:p>
        </p:txBody>
      </p:sp>
      <p:sp>
        <p:nvSpPr>
          <p:cNvPr id="65" name="Texto del título"/>
          <p:cNvSpPr txBox="1">
            <a:spLocks noGrp="1"/>
          </p:cNvSpPr>
          <p:nvPr>
            <p:ph type="title"/>
          </p:nvPr>
        </p:nvSpPr>
        <p:spPr>
          <a:prstGeom prst="rect">
            <a:avLst/>
          </a:prstGeom>
        </p:spPr>
        <p:txBody>
          <a:bodyPr/>
          <a:lstStyle/>
          <a:p>
            <a:r>
              <a:t>Texto del título</a:t>
            </a:r>
          </a:p>
        </p:txBody>
      </p:sp>
      <p:sp>
        <p:nvSpPr>
          <p:cNvPr id="66" name="Nivel de texto 1…"/>
          <p:cNvSpPr txBox="1">
            <a:spLocks noGrp="1"/>
          </p:cNvSpPr>
          <p:nvPr>
            <p:ph type="body" sz="quarter" idx="1"/>
          </p:nvPr>
        </p:nvSpPr>
        <p:spPr>
          <a:xfrm>
            <a:off x="4387453" y="3643312"/>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r>
              <a:t>Nivel de texto 1</a:t>
            </a:r>
          </a:p>
          <a:p>
            <a:pPr lvl="1"/>
            <a:r>
              <a:t>Nivel de texto 2</a:t>
            </a:r>
          </a:p>
          <a:p>
            <a:pPr lvl="2"/>
            <a:r>
              <a:t>Nivel de texto 3</a:t>
            </a:r>
          </a:p>
          <a:p>
            <a:pPr lvl="3"/>
            <a:r>
              <a:t>Nivel de texto 4</a:t>
            </a:r>
          </a:p>
          <a:p>
            <a:pPr lvl="4"/>
            <a:r>
              <a:t>Nivel de texto 5</a:t>
            </a:r>
          </a:p>
        </p:txBody>
      </p:sp>
      <p:sp>
        <p:nvSpPr>
          <p:cNvPr id="67" name="Número de diapositiva"/>
          <p:cNvSpPr txBox="1">
            <a:spLocks noGrp="1"/>
          </p:cNvSpPr>
          <p:nvPr>
            <p:ph type="sldNum" sz="quarter" idx="2"/>
          </p:nvPr>
        </p:nvSpPr>
        <p:spPr>
          <a:xfrm>
            <a:off x="11954103" y="13073062"/>
            <a:ext cx="466269" cy="473076"/>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Viñetas">
    <p:spTree>
      <p:nvGrpSpPr>
        <p:cNvPr id="1" name=""/>
        <p:cNvGrpSpPr/>
        <p:nvPr/>
      </p:nvGrpSpPr>
      <p:grpSpPr>
        <a:xfrm>
          <a:off x="0" y="0"/>
          <a:ext cx="0" cy="0"/>
          <a:chOff x="0" y="0"/>
          <a:chExt cx="0" cy="0"/>
        </a:xfrm>
      </p:grpSpPr>
      <p:sp>
        <p:nvSpPr>
          <p:cNvPr id="74" name="Nivel de texto 1…"/>
          <p:cNvSpPr txBox="1">
            <a:spLocks noGrp="1"/>
          </p:cNvSpPr>
          <p:nvPr>
            <p:ph type="body" idx="1"/>
          </p:nvPr>
        </p:nvSpPr>
        <p:spPr>
          <a:xfrm>
            <a:off x="4387453" y="1785937"/>
            <a:ext cx="15609094" cy="10144126"/>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3 fotos">
    <p:spTree>
      <p:nvGrpSpPr>
        <p:cNvPr id="1" name=""/>
        <p:cNvGrpSpPr/>
        <p:nvPr/>
      </p:nvGrpSpPr>
      <p:grpSpPr>
        <a:xfrm>
          <a:off x="0" y="0"/>
          <a:ext cx="0" cy="0"/>
          <a:chOff x="0" y="0"/>
          <a:chExt cx="0" cy="0"/>
        </a:xfrm>
      </p:grpSpPr>
      <p:sp>
        <p:nvSpPr>
          <p:cNvPr id="82" name="Imagen"/>
          <p:cNvSpPr>
            <a:spLocks noGrp="1"/>
          </p:cNvSpPr>
          <p:nvPr>
            <p:ph type="pic" sz="quarter" idx="13"/>
          </p:nvPr>
        </p:nvSpPr>
        <p:spPr>
          <a:xfrm>
            <a:off x="12495609" y="7161609"/>
            <a:ext cx="7500938" cy="5304235"/>
          </a:xfrm>
          <a:prstGeom prst="rect">
            <a:avLst/>
          </a:prstGeom>
        </p:spPr>
        <p:txBody>
          <a:bodyPr lIns="91439" tIns="45719" rIns="91439" bIns="45719" anchor="t">
            <a:noAutofit/>
          </a:bodyPr>
          <a:lstStyle/>
          <a:p>
            <a:endParaRPr/>
          </a:p>
        </p:txBody>
      </p:sp>
      <p:sp>
        <p:nvSpPr>
          <p:cNvPr id="83" name="Imagen"/>
          <p:cNvSpPr>
            <a:spLocks noGrp="1"/>
          </p:cNvSpPr>
          <p:nvPr>
            <p:ph type="pic" sz="quarter" idx="14"/>
          </p:nvPr>
        </p:nvSpPr>
        <p:spPr>
          <a:xfrm>
            <a:off x="12495609" y="1250156"/>
            <a:ext cx="7500938" cy="5304235"/>
          </a:xfrm>
          <a:prstGeom prst="rect">
            <a:avLst/>
          </a:prstGeom>
        </p:spPr>
        <p:txBody>
          <a:bodyPr lIns="91439" tIns="45719" rIns="91439" bIns="45719" anchor="t">
            <a:noAutofit/>
          </a:bodyPr>
          <a:lstStyle/>
          <a:p>
            <a:endParaRPr/>
          </a:p>
        </p:txBody>
      </p:sp>
      <p:sp>
        <p:nvSpPr>
          <p:cNvPr id="84" name="Imagen"/>
          <p:cNvSpPr>
            <a:spLocks noGrp="1"/>
          </p:cNvSpPr>
          <p:nvPr>
            <p:ph type="pic" sz="half" idx="15"/>
          </p:nvPr>
        </p:nvSpPr>
        <p:spPr>
          <a:xfrm>
            <a:off x="4387453" y="1250156"/>
            <a:ext cx="7500938" cy="11215688"/>
          </a:xfrm>
          <a:prstGeom prst="rect">
            <a:avLst/>
          </a:prstGeom>
        </p:spPr>
        <p:txBody>
          <a:bodyPr lIns="91439" tIns="45719" rIns="91439" bIns="45719" anchor="t">
            <a:noAutofit/>
          </a:bodyPr>
          <a:lstStyle/>
          <a:p>
            <a:endParaRP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Foto">
    <p:spTree>
      <p:nvGrpSpPr>
        <p:cNvPr id="1" name=""/>
        <p:cNvGrpSpPr/>
        <p:nvPr/>
      </p:nvGrpSpPr>
      <p:grpSpPr>
        <a:xfrm>
          <a:off x="0" y="0"/>
          <a:ext cx="0" cy="0"/>
          <a:chOff x="0" y="0"/>
          <a:chExt cx="0" cy="0"/>
        </a:xfrm>
      </p:grpSpPr>
      <p:sp>
        <p:nvSpPr>
          <p:cNvPr id="100" name="Imagen"/>
          <p:cNvSpPr>
            <a:spLocks noGrp="1"/>
          </p:cNvSpPr>
          <p:nvPr>
            <p:ph type="pic" idx="13"/>
          </p:nvPr>
        </p:nvSpPr>
        <p:spPr>
          <a:xfrm>
            <a:off x="3048000" y="0"/>
            <a:ext cx="18288000" cy="13716000"/>
          </a:xfrm>
          <a:prstGeom prst="rect">
            <a:avLst/>
          </a:prstGeom>
        </p:spPr>
        <p:txBody>
          <a:bodyPr lIns="91439" tIns="45719" rIns="91439" bIns="45719" anchor="t">
            <a:noAutofit/>
          </a:bodyPr>
          <a:lstStyle/>
          <a:p>
            <a:endParaRPr/>
          </a:p>
        </p:txBody>
      </p:sp>
      <p:sp>
        <p:nvSpPr>
          <p:cNvPr id="10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En blanco">
    <p:spTree>
      <p:nvGrpSpPr>
        <p:cNvPr id="1" name=""/>
        <p:cNvGrpSpPr/>
        <p:nvPr/>
      </p:nvGrpSpPr>
      <p:grpSpPr>
        <a:xfrm>
          <a:off x="0" y="0"/>
          <a:ext cx="0" cy="0"/>
          <a:chOff x="0" y="0"/>
          <a:chExt cx="0" cy="0"/>
        </a:xfrm>
      </p:grpSpPr>
      <p:pic>
        <p:nvPicPr>
          <p:cNvPr id="108" name="Plantilla presentación IACC 2019 3 2.003.jpeg" descr="Plantilla presentación IACC 2019 3 2.003.jpeg"/>
          <p:cNvPicPr>
            <a:picLocks noChangeAspect="1"/>
          </p:cNvPicPr>
          <p:nvPr/>
        </p:nvPicPr>
        <p:blipFill>
          <a:blip r:embed="rId2"/>
          <a:stretch>
            <a:fillRect/>
          </a:stretch>
        </p:blipFill>
        <p:spPr>
          <a:xfrm>
            <a:off x="0" y="0"/>
            <a:ext cx="24384000" cy="13716000"/>
          </a:xfrm>
          <a:prstGeom prst="rect">
            <a:avLst/>
          </a:prstGeom>
          <a:ln w="12700">
            <a:miter lim="400000"/>
          </a:ln>
        </p:spPr>
      </p:pic>
      <p:sp>
        <p:nvSpPr>
          <p:cNvPr id="109"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lantilla presentación IACC 2019 3 2.002.jpeg" descr="Plantilla presentación IACC 2019 3 2.002.jpeg"/>
          <p:cNvPicPr>
            <a:picLocks noChangeAspect="1"/>
          </p:cNvPicPr>
          <p:nvPr/>
        </p:nvPicPr>
        <p:blipFill>
          <a:blip r:embed="rId12"/>
          <a:stretch>
            <a:fillRect/>
          </a:stretch>
        </p:blipFill>
        <p:spPr>
          <a:xfrm>
            <a:off x="0" y="0"/>
            <a:ext cx="24384000" cy="13716000"/>
          </a:xfrm>
          <a:prstGeom prst="rect">
            <a:avLst/>
          </a:prstGeom>
          <a:ln w="12700">
            <a:miter lim="400000"/>
          </a:ln>
        </p:spPr>
      </p:pic>
      <p:sp>
        <p:nvSpPr>
          <p:cNvPr id="3" name="Texto del título"/>
          <p:cNvSpPr txBox="1">
            <a:spLocks noGrp="1"/>
          </p:cNvSpPr>
          <p:nvPr>
            <p:ph type="title"/>
          </p:nvPr>
        </p:nvSpPr>
        <p:spPr>
          <a:xfrm>
            <a:off x="4387453" y="357187"/>
            <a:ext cx="15609094" cy="3036095"/>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ctr">
            <a:normAutofit/>
          </a:bodyPr>
          <a:lstStyle/>
          <a:p>
            <a:r>
              <a:t>Texto del título</a:t>
            </a:r>
          </a:p>
        </p:txBody>
      </p:sp>
      <p:sp>
        <p:nvSpPr>
          <p:cNvPr id="4" name="Nivel de texto 1…"/>
          <p:cNvSpPr txBox="1">
            <a:spLocks noGrp="1"/>
          </p:cNvSpPr>
          <p:nvPr>
            <p:ph type="body" idx="1"/>
          </p:nvPr>
        </p:nvSpPr>
        <p:spPr>
          <a:xfrm>
            <a:off x="4387453" y="3643312"/>
            <a:ext cx="15609094" cy="8840392"/>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ctr">
            <a:normAutofit/>
          </a:bodyPr>
          <a:lstStyle/>
          <a:p>
            <a:r>
              <a:t>Nivel de texto 1</a:t>
            </a:r>
          </a:p>
          <a:p>
            <a:pPr lvl="1"/>
            <a:r>
              <a:t>Nivel de texto 2</a:t>
            </a:r>
          </a:p>
          <a:p>
            <a:pPr lvl="2"/>
            <a:r>
              <a:t>Nivel de texto 3</a:t>
            </a:r>
          </a:p>
          <a:p>
            <a:pPr lvl="3"/>
            <a:r>
              <a:t>Nivel de texto 4</a:t>
            </a:r>
          </a:p>
          <a:p>
            <a:pPr lvl="4"/>
            <a:r>
              <a:t>Nivel de texto 5</a:t>
            </a:r>
          </a:p>
        </p:txBody>
      </p:sp>
      <p:sp>
        <p:nvSpPr>
          <p:cNvPr id="5" name="Número de diapositiva"/>
          <p:cNvSpPr txBox="1">
            <a:spLocks noGrp="1"/>
          </p:cNvSpPr>
          <p:nvPr>
            <p:ph type="sldNum" sz="quarter" idx="2"/>
          </p:nvPr>
        </p:nvSpPr>
        <p:spPr>
          <a:xfrm>
            <a:off x="11954103" y="13073062"/>
            <a:ext cx="466269" cy="477671"/>
          </a:xfrm>
          <a:prstGeom prst="rect">
            <a:avLst/>
          </a:prstGeom>
          <a:ln w="12700">
            <a:miter lim="400000"/>
          </a:ln>
        </p:spPr>
        <p:txBody>
          <a:bodyPr wrap="none" lIns="71437" tIns="71437" rIns="71437" bIns="71437">
            <a:spAutoFit/>
          </a:bodyPr>
          <a:lstStyle>
            <a:lvl1pPr>
              <a:defRPr sz="2200" b="0">
                <a:latin typeface="Helvetica Neue Light"/>
                <a:ea typeface="Helvetica Neue Light"/>
                <a:cs typeface="Helvetica Neue Light"/>
                <a:sym typeface="Helvetica Neue Light"/>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7" r:id="rId8"/>
    <p:sldLayoutId id="2147483659" r:id="rId9"/>
    <p:sldLayoutId id="2147483660" r:id="rId10"/>
  </p:sldLayoutIdLst>
  <p:transition spd="med"/>
  <p:hf hdr="0" ftr="0" dt="0"/>
  <p:txStyles>
    <p:titleStyle>
      <a:lvl1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p:titleStyle>
    <p:bodyStyle>
      <a:lvl1pPr marL="611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1pPr>
      <a:lvl2pPr marL="0" marR="0" indent="2286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2pPr>
      <a:lvl3pPr marL="0" marR="0" indent="4572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3pPr>
      <a:lvl4pPr marL="0" marR="0" indent="6858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4pPr>
      <a:lvl5pPr marL="0" marR="0" indent="9144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5pPr>
      <a:lvl6pPr marL="0" marR="0" indent="11430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6pPr>
      <a:lvl7pPr marL="0" marR="0" indent="13716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7pPr>
      <a:lvl8pPr marL="0" marR="0" indent="16002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8pPr>
      <a:lvl9pPr marL="0" marR="0" indent="1828800" algn="ctr" defTabSz="821531" latinLnBrk="0">
        <a:lnSpc>
          <a:spcPct val="100000"/>
        </a:lnSpc>
        <a:spcBef>
          <a:spcPts val="0"/>
        </a:spcBef>
        <a:spcAft>
          <a:spcPts val="0"/>
        </a:spcAft>
        <a:buClrTx/>
        <a:buSzTx/>
        <a:buFontTx/>
        <a:buNone/>
        <a:tabLst/>
        <a:defRPr sz="22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de  presentación">
            <a:extLst>
              <a:ext uri="{FF2B5EF4-FFF2-40B4-BE49-F238E27FC236}">
                <a16:creationId xmlns:a16="http://schemas.microsoft.com/office/drawing/2014/main" id="{C9FBB668-4576-EF4D-B487-C36BFA38D126}"/>
              </a:ext>
            </a:extLst>
          </p:cNvPr>
          <p:cNvSpPr txBox="1">
            <a:spLocks/>
          </p:cNvSpPr>
          <p:nvPr/>
        </p:nvSpPr>
        <p:spPr>
          <a:xfrm>
            <a:off x="1216275" y="870600"/>
            <a:ext cx="19843500" cy="2241007"/>
          </a:xfrm>
          <a:prstGeom prst="rect">
            <a:avLst/>
          </a:prstGeom>
        </p:spPr>
        <p:txBody>
          <a:bodyPr anchor="t"/>
          <a:lstStyle>
            <a:lvl1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lnSpc>
                <a:spcPct val="80000"/>
              </a:lnSpc>
              <a:defRPr sz="6000" spc="300"/>
            </a:pPr>
            <a:r>
              <a:rPr lang="es-CL" sz="8000" spc="300" dirty="0">
                <a:solidFill>
                  <a:schemeClr val="bg1"/>
                </a:solidFill>
              </a:rPr>
              <a:t>Desafío en la política de innovación de la Escuela Naval “Arturo Prat”.</a:t>
            </a:r>
          </a:p>
        </p:txBody>
      </p:sp>
      <p:sp>
        <p:nvSpPr>
          <p:cNvPr id="3" name="TEXTO DE BAJADA">
            <a:extLst>
              <a:ext uri="{FF2B5EF4-FFF2-40B4-BE49-F238E27FC236}">
                <a16:creationId xmlns:a16="http://schemas.microsoft.com/office/drawing/2014/main" id="{CD62B81D-5E94-C740-8FC4-81290000D2C2}"/>
              </a:ext>
            </a:extLst>
          </p:cNvPr>
          <p:cNvSpPr txBox="1">
            <a:spLocks/>
          </p:cNvSpPr>
          <p:nvPr/>
        </p:nvSpPr>
        <p:spPr>
          <a:xfrm>
            <a:off x="1271836" y="2756252"/>
            <a:ext cx="5109552" cy="568618"/>
          </a:xfrm>
          <a:prstGeom prst="rect">
            <a:avLst/>
          </a:prstGeom>
        </p:spPr>
        <p:txBody>
          <a:bodyPr/>
          <a:lstStyle>
            <a:lvl1pPr marL="611187" marR="0" indent="-611187" algn="l" defTabSz="821531" rtl="0" latinLnBrk="0">
              <a:lnSpc>
                <a:spcPct val="100000"/>
              </a:lnSpc>
              <a:spcBef>
                <a:spcPts val="5900"/>
              </a:spcBef>
              <a:spcAft>
                <a:spcPts val="0"/>
              </a:spcAft>
              <a:buClrTx/>
              <a:buSzPct val="145000"/>
              <a:buFontTx/>
              <a:buChar char="•"/>
              <a:tabLst/>
              <a:defRPr sz="2000" b="1" i="0" u="none" strike="noStrike" cap="none" spc="10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sp>
        <p:nvSpPr>
          <p:cNvPr id="5" name="CuadroTexto 4">
            <a:extLst>
              <a:ext uri="{FF2B5EF4-FFF2-40B4-BE49-F238E27FC236}">
                <a16:creationId xmlns:a16="http://schemas.microsoft.com/office/drawing/2014/main" id="{2BDB7205-A8E2-45E6-B0AA-A449D0970A13}"/>
              </a:ext>
            </a:extLst>
          </p:cNvPr>
          <p:cNvSpPr txBox="1"/>
          <p:nvPr/>
        </p:nvSpPr>
        <p:spPr>
          <a:xfrm>
            <a:off x="2445303" y="12649613"/>
            <a:ext cx="19950137" cy="63671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71437" tIns="71437" rIns="71437" bIns="71437" numCol="1" spcCol="38100" rtlCol="0" anchor="ctr">
            <a:spAutoFit/>
          </a:bodyPr>
          <a:lstStyle/>
          <a:p>
            <a:pPr marL="0" marR="0" indent="0" algn="ctr" defTabSz="821531" rtl="0" fontAlgn="auto" latinLnBrk="0" hangingPunct="0">
              <a:lnSpc>
                <a:spcPct val="100000"/>
              </a:lnSpc>
              <a:spcBef>
                <a:spcPts val="0"/>
              </a:spcBef>
              <a:spcAft>
                <a:spcPts val="0"/>
              </a:spcAft>
              <a:buClrTx/>
              <a:buSzTx/>
              <a:buFontTx/>
              <a:buNone/>
              <a:tabLst/>
            </a:pPr>
            <a:r>
              <a:rPr kumimoji="0" lang="es-MX" sz="3200" b="1" i="0" u="none" strike="noStrike" cap="none" spc="0" normalizeH="0" baseline="0" dirty="0">
                <a:ln>
                  <a:noFill/>
                </a:ln>
                <a:solidFill>
                  <a:schemeClr val="bg1"/>
                </a:solidFill>
                <a:effectLst/>
                <a:uFillTx/>
                <a:latin typeface="Helvetica Neue"/>
                <a:ea typeface="Helvetica Neue"/>
                <a:cs typeface="Helvetica Neue"/>
                <a:sym typeface="Helvetica Neue"/>
              </a:rPr>
              <a:t>                                                                    </a:t>
            </a:r>
            <a:r>
              <a:rPr kumimoji="0" lang="es-MX" sz="3200" b="1" i="0" u="none" strike="noStrike" cap="none" spc="0" normalizeH="0" baseline="0" dirty="0" smtClean="0">
                <a:ln>
                  <a:noFill/>
                </a:ln>
                <a:solidFill>
                  <a:schemeClr val="bg1"/>
                </a:solidFill>
                <a:effectLst/>
                <a:uFillTx/>
                <a:latin typeface="Helvetica Neue"/>
                <a:ea typeface="Helvetica Neue"/>
                <a:cs typeface="Helvetica Neue"/>
                <a:sym typeface="Helvetica Neue"/>
              </a:rPr>
              <a:t>Egresado </a:t>
            </a:r>
            <a:r>
              <a:rPr kumimoji="0" lang="es-MX" sz="3200" b="1" i="0" u="none" strike="noStrike" cap="none" spc="0" normalizeH="0" baseline="0" dirty="0">
                <a:ln>
                  <a:noFill/>
                </a:ln>
                <a:solidFill>
                  <a:schemeClr val="bg1"/>
                </a:solidFill>
                <a:effectLst/>
                <a:uFillTx/>
                <a:latin typeface="Helvetica Neue"/>
                <a:ea typeface="Helvetica Neue"/>
                <a:cs typeface="Helvetica Neue"/>
                <a:sym typeface="Helvetica Neue"/>
              </a:rPr>
              <a:t>de administración pública Rodrigo DONOSO Flores </a:t>
            </a:r>
          </a:p>
        </p:txBody>
      </p:sp>
      <p:pic>
        <p:nvPicPr>
          <p:cNvPr id="6" name="Imagen 5">
            <a:extLst>
              <a:ext uri="{FF2B5EF4-FFF2-40B4-BE49-F238E27FC236}">
                <a16:creationId xmlns:a16="http://schemas.microsoft.com/office/drawing/2014/main" id="{1165F616-5E37-4DBE-9340-70ECC3EC1F61}"/>
              </a:ext>
            </a:extLst>
          </p:cNvPr>
          <p:cNvPicPr>
            <a:picLocks noChangeAspect="1"/>
          </p:cNvPicPr>
          <p:nvPr/>
        </p:nvPicPr>
        <p:blipFill>
          <a:blip r:embed="rId2"/>
          <a:stretch>
            <a:fillRect/>
          </a:stretch>
        </p:blipFill>
        <p:spPr>
          <a:xfrm>
            <a:off x="1271836" y="4783016"/>
            <a:ext cx="7819410" cy="5860073"/>
          </a:xfrm>
          <a:prstGeom prst="rect">
            <a:avLst/>
          </a:prstGeom>
        </p:spPr>
      </p:pic>
      <p:sp>
        <p:nvSpPr>
          <p:cNvPr id="7" name="Marcador de número de diapositiva 6"/>
          <p:cNvSpPr>
            <a:spLocks noGrp="1"/>
          </p:cNvSpPr>
          <p:nvPr>
            <p:ph type="sldNum" sz="quarter" idx="2"/>
          </p:nvPr>
        </p:nvSpPr>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B1BACC2-470D-774C-B862-FAD5CF6C22FD}"/>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Índice </a:t>
            </a:r>
          </a:p>
        </p:txBody>
      </p:sp>
      <p:sp>
        <p:nvSpPr>
          <p:cNvPr id="3" name="Texto de bajada">
            <a:extLst>
              <a:ext uri="{FF2B5EF4-FFF2-40B4-BE49-F238E27FC236}">
                <a16:creationId xmlns:a16="http://schemas.microsoft.com/office/drawing/2014/main" id="{7C2947F3-D1A5-7A41-8E52-2B1F9DA00B03}"/>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smtClean="0"/>
              <a:t>Innovación en la Escuela Naval</a:t>
            </a:r>
            <a:endParaRPr lang="es-CL" dirty="0"/>
          </a:p>
        </p:txBody>
      </p:sp>
      <p:sp>
        <p:nvSpPr>
          <p:cNvPr id="4" name="Etiam pellentesque eget vestibulum…">
            <a:extLst>
              <a:ext uri="{FF2B5EF4-FFF2-40B4-BE49-F238E27FC236}">
                <a16:creationId xmlns:a16="http://schemas.microsoft.com/office/drawing/2014/main" id="{B6DCC706-2B4F-C54F-A1AD-AF8448A4A0A0}"/>
              </a:ext>
            </a:extLst>
          </p:cNvPr>
          <p:cNvSpPr txBox="1"/>
          <p:nvPr/>
        </p:nvSpPr>
        <p:spPr>
          <a:xfrm>
            <a:off x="4478587" y="3261924"/>
            <a:ext cx="7665581"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dirty="0"/>
              <a:t>Introducción</a:t>
            </a:r>
            <a:endParaRPr spc="128" dirty="0"/>
          </a:p>
        </p:txBody>
      </p:sp>
      <p:pic>
        <p:nvPicPr>
          <p:cNvPr id="5" name="Imagen" descr="Imagen">
            <a:extLst>
              <a:ext uri="{FF2B5EF4-FFF2-40B4-BE49-F238E27FC236}">
                <a16:creationId xmlns:a16="http://schemas.microsoft.com/office/drawing/2014/main" id="{87989CC7-A839-D542-8BC6-8CF31DDB2128}"/>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pic>
        <p:nvPicPr>
          <p:cNvPr id="6" name="Imagen" descr="Imagen">
            <a:extLst>
              <a:ext uri="{FF2B5EF4-FFF2-40B4-BE49-F238E27FC236}">
                <a16:creationId xmlns:a16="http://schemas.microsoft.com/office/drawing/2014/main" id="{03CF1168-C3E5-B64C-8E2F-669044DAE2E6}"/>
              </a:ext>
            </a:extLst>
          </p:cNvPr>
          <p:cNvPicPr>
            <a:picLocks noChangeAspect="1"/>
          </p:cNvPicPr>
          <p:nvPr/>
        </p:nvPicPr>
        <p:blipFill>
          <a:blip r:embed="rId2"/>
          <a:stretch>
            <a:fillRect/>
          </a:stretch>
        </p:blipFill>
        <p:spPr>
          <a:xfrm>
            <a:off x="3245725" y="3315056"/>
            <a:ext cx="1071958" cy="694526"/>
          </a:xfrm>
          <a:prstGeom prst="rect">
            <a:avLst/>
          </a:prstGeom>
          <a:ln w="12700">
            <a:miter lim="400000"/>
          </a:ln>
        </p:spPr>
      </p:pic>
      <p:sp>
        <p:nvSpPr>
          <p:cNvPr id="7" name="01">
            <a:extLst>
              <a:ext uri="{FF2B5EF4-FFF2-40B4-BE49-F238E27FC236}">
                <a16:creationId xmlns:a16="http://schemas.microsoft.com/office/drawing/2014/main" id="{A1AC3302-B00B-2446-8105-42057896029F}"/>
              </a:ext>
            </a:extLst>
          </p:cNvPr>
          <p:cNvSpPr txBox="1"/>
          <p:nvPr/>
        </p:nvSpPr>
        <p:spPr>
          <a:xfrm>
            <a:off x="3477957" y="3349125"/>
            <a:ext cx="607492" cy="626386"/>
          </a:xfrm>
          <a:prstGeom prst="rect">
            <a:avLst/>
          </a:prstGeom>
          <a:ln w="12700">
            <a:miter lim="400000"/>
          </a:ln>
          <a:extLst>
            <a:ext uri="{C572A759-6A51-4108-AA02-DFA0A04FC94B}">
              <ma14:wrappingTextBoxFlag xmlns="" xmlns:ma14="http://schemas.microsoft.com/office/mac/drawingml/2011/main" val="1"/>
            </a:ext>
          </a:extLst>
        </p:spPr>
        <p:txBody>
          <a:bodyPr wrap="none" lIns="71436" tIns="71436" rIns="71436" bIns="71436" anchor="ctr">
            <a:spAutoFit/>
          </a:bodyPr>
          <a:lstStyle>
            <a:lvl1pPr>
              <a:defRPr b="1">
                <a:solidFill>
                  <a:srgbClr val="343336"/>
                </a:solidFill>
                <a:latin typeface="+mj-lt"/>
                <a:ea typeface="+mj-ea"/>
                <a:cs typeface="+mj-cs"/>
                <a:sym typeface="Helvetica Neue"/>
              </a:defRPr>
            </a:lvl1pPr>
          </a:lstStyle>
          <a:p>
            <a:r>
              <a:t>01</a:t>
            </a:r>
          </a:p>
        </p:txBody>
      </p:sp>
      <p:sp>
        <p:nvSpPr>
          <p:cNvPr id="8" name="Etiam pellentesque eget vestibulum…">
            <a:extLst>
              <a:ext uri="{FF2B5EF4-FFF2-40B4-BE49-F238E27FC236}">
                <a16:creationId xmlns:a16="http://schemas.microsoft.com/office/drawing/2014/main" id="{5C0D4A0F-296E-EB46-81B5-910610B6675D}"/>
              </a:ext>
            </a:extLst>
          </p:cNvPr>
          <p:cNvSpPr txBox="1"/>
          <p:nvPr/>
        </p:nvSpPr>
        <p:spPr>
          <a:xfrm>
            <a:off x="4502400" y="5156338"/>
            <a:ext cx="7665581"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dirty="0" smtClean="0"/>
              <a:t>Datos generales de la institución </a:t>
            </a:r>
            <a:r>
              <a:rPr dirty="0" smtClean="0"/>
              <a:t> </a:t>
            </a:r>
            <a:endParaRPr spc="128" dirty="0"/>
          </a:p>
        </p:txBody>
      </p:sp>
      <p:pic>
        <p:nvPicPr>
          <p:cNvPr id="9" name="Imagen" descr="Imagen">
            <a:extLst>
              <a:ext uri="{FF2B5EF4-FFF2-40B4-BE49-F238E27FC236}">
                <a16:creationId xmlns:a16="http://schemas.microsoft.com/office/drawing/2014/main" id="{81AEFBE2-8F1D-5D4B-ABBA-16A0D35DBAC1}"/>
              </a:ext>
            </a:extLst>
          </p:cNvPr>
          <p:cNvPicPr>
            <a:picLocks noChangeAspect="1"/>
          </p:cNvPicPr>
          <p:nvPr/>
        </p:nvPicPr>
        <p:blipFill>
          <a:blip r:embed="rId2"/>
          <a:stretch>
            <a:fillRect/>
          </a:stretch>
        </p:blipFill>
        <p:spPr>
          <a:xfrm>
            <a:off x="3269538" y="5209469"/>
            <a:ext cx="1071957" cy="694528"/>
          </a:xfrm>
          <a:prstGeom prst="rect">
            <a:avLst/>
          </a:prstGeom>
          <a:ln w="12700">
            <a:miter lim="400000"/>
          </a:ln>
        </p:spPr>
      </p:pic>
      <p:sp>
        <p:nvSpPr>
          <p:cNvPr id="10" name="02">
            <a:extLst>
              <a:ext uri="{FF2B5EF4-FFF2-40B4-BE49-F238E27FC236}">
                <a16:creationId xmlns:a16="http://schemas.microsoft.com/office/drawing/2014/main" id="{DC30A101-2221-144A-8122-12C27189F6F3}"/>
              </a:ext>
            </a:extLst>
          </p:cNvPr>
          <p:cNvSpPr txBox="1"/>
          <p:nvPr/>
        </p:nvSpPr>
        <p:spPr>
          <a:xfrm>
            <a:off x="3501771" y="5243538"/>
            <a:ext cx="607492" cy="626387"/>
          </a:xfrm>
          <a:prstGeom prst="rect">
            <a:avLst/>
          </a:prstGeom>
          <a:ln w="12700">
            <a:miter lim="400000"/>
          </a:ln>
          <a:extLst>
            <a:ext uri="{C572A759-6A51-4108-AA02-DFA0A04FC94B}">
              <ma14:wrappingTextBoxFlag xmlns="" xmlns:ma14="http://schemas.microsoft.com/office/mac/drawingml/2011/main" val="1"/>
            </a:ext>
          </a:extLst>
        </p:spPr>
        <p:txBody>
          <a:bodyPr wrap="none" lIns="71436" tIns="71436" rIns="71436" bIns="71436" anchor="ctr">
            <a:spAutoFit/>
          </a:bodyPr>
          <a:lstStyle>
            <a:lvl1pPr>
              <a:defRPr b="1">
                <a:solidFill>
                  <a:srgbClr val="343336"/>
                </a:solidFill>
                <a:latin typeface="+mj-lt"/>
                <a:ea typeface="+mj-ea"/>
                <a:cs typeface="+mj-cs"/>
                <a:sym typeface="Helvetica Neue"/>
              </a:defRPr>
            </a:lvl1pPr>
          </a:lstStyle>
          <a:p>
            <a:r>
              <a:rPr dirty="0"/>
              <a:t>02</a:t>
            </a:r>
          </a:p>
        </p:txBody>
      </p:sp>
      <p:sp>
        <p:nvSpPr>
          <p:cNvPr id="11" name="Etiam pellentesque eget vestibulum…">
            <a:extLst>
              <a:ext uri="{FF2B5EF4-FFF2-40B4-BE49-F238E27FC236}">
                <a16:creationId xmlns:a16="http://schemas.microsoft.com/office/drawing/2014/main" id="{05549022-B448-D642-B453-42ADF7ECDCFF}"/>
              </a:ext>
            </a:extLst>
          </p:cNvPr>
          <p:cNvSpPr txBox="1"/>
          <p:nvPr/>
        </p:nvSpPr>
        <p:spPr>
          <a:xfrm>
            <a:off x="4478587" y="7051477"/>
            <a:ext cx="7665581"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dirty="0" smtClean="0"/>
              <a:t>Situación planteada</a:t>
            </a:r>
            <a:endParaRPr lang="es-MX" spc="128" dirty="0"/>
          </a:p>
          <a:p>
            <a:pPr algn="l">
              <a:lnSpc>
                <a:spcPct val="130000"/>
              </a:lnSpc>
              <a:defRPr spc="100">
                <a:solidFill>
                  <a:srgbClr val="343336"/>
                </a:solidFill>
                <a:latin typeface="Helvetica Neue Light"/>
                <a:ea typeface="Helvetica Neue Light"/>
                <a:cs typeface="Helvetica Neue Light"/>
                <a:sym typeface="Helvetica Neue Light"/>
              </a:defRPr>
            </a:pPr>
            <a:endParaRPr spc="128" dirty="0"/>
          </a:p>
        </p:txBody>
      </p:sp>
      <p:pic>
        <p:nvPicPr>
          <p:cNvPr id="12" name="Imagen" descr="Imagen">
            <a:extLst>
              <a:ext uri="{FF2B5EF4-FFF2-40B4-BE49-F238E27FC236}">
                <a16:creationId xmlns:a16="http://schemas.microsoft.com/office/drawing/2014/main" id="{2A24B520-85AF-9E43-8E5C-ADF26DC2DC29}"/>
              </a:ext>
            </a:extLst>
          </p:cNvPr>
          <p:cNvPicPr>
            <a:picLocks noChangeAspect="1"/>
          </p:cNvPicPr>
          <p:nvPr/>
        </p:nvPicPr>
        <p:blipFill>
          <a:blip r:embed="rId2"/>
          <a:stretch>
            <a:fillRect/>
          </a:stretch>
        </p:blipFill>
        <p:spPr>
          <a:xfrm>
            <a:off x="3245725" y="7104608"/>
            <a:ext cx="1071958" cy="694527"/>
          </a:xfrm>
          <a:prstGeom prst="rect">
            <a:avLst/>
          </a:prstGeom>
          <a:ln w="12700">
            <a:miter lim="400000"/>
          </a:ln>
        </p:spPr>
      </p:pic>
      <p:sp>
        <p:nvSpPr>
          <p:cNvPr id="13" name="03">
            <a:extLst>
              <a:ext uri="{FF2B5EF4-FFF2-40B4-BE49-F238E27FC236}">
                <a16:creationId xmlns:a16="http://schemas.microsoft.com/office/drawing/2014/main" id="{E0C70D8E-155A-0349-80EF-DD56A9EA0D1B}"/>
              </a:ext>
            </a:extLst>
          </p:cNvPr>
          <p:cNvSpPr txBox="1"/>
          <p:nvPr/>
        </p:nvSpPr>
        <p:spPr>
          <a:xfrm>
            <a:off x="3477957" y="7138677"/>
            <a:ext cx="607492" cy="626387"/>
          </a:xfrm>
          <a:prstGeom prst="rect">
            <a:avLst/>
          </a:prstGeom>
          <a:ln w="12700">
            <a:miter lim="400000"/>
          </a:ln>
          <a:extLst>
            <a:ext uri="{C572A759-6A51-4108-AA02-DFA0A04FC94B}">
              <ma14:wrappingTextBoxFlag xmlns="" xmlns:ma14="http://schemas.microsoft.com/office/mac/drawingml/2011/main" val="1"/>
            </a:ext>
          </a:extLst>
        </p:spPr>
        <p:txBody>
          <a:bodyPr wrap="none" lIns="71436" tIns="71436" rIns="71436" bIns="71436" anchor="ctr">
            <a:spAutoFit/>
          </a:bodyPr>
          <a:lstStyle>
            <a:lvl1pPr>
              <a:defRPr b="1">
                <a:solidFill>
                  <a:srgbClr val="343336"/>
                </a:solidFill>
                <a:latin typeface="+mj-lt"/>
                <a:ea typeface="+mj-ea"/>
                <a:cs typeface="+mj-cs"/>
                <a:sym typeface="Helvetica Neue"/>
              </a:defRPr>
            </a:lvl1pPr>
          </a:lstStyle>
          <a:p>
            <a:r>
              <a:rPr dirty="0"/>
              <a:t>03</a:t>
            </a:r>
          </a:p>
        </p:txBody>
      </p:sp>
      <p:sp>
        <p:nvSpPr>
          <p:cNvPr id="14" name="Etiam pellentesque eget vestibulum…">
            <a:extLst>
              <a:ext uri="{FF2B5EF4-FFF2-40B4-BE49-F238E27FC236}">
                <a16:creationId xmlns:a16="http://schemas.microsoft.com/office/drawing/2014/main" id="{2CEF707C-EE34-4C46-A05B-DB53CEB56B73}"/>
              </a:ext>
            </a:extLst>
          </p:cNvPr>
          <p:cNvSpPr txBox="1"/>
          <p:nvPr/>
        </p:nvSpPr>
        <p:spPr>
          <a:xfrm>
            <a:off x="14238097" y="3261924"/>
            <a:ext cx="9114271"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spc="128" dirty="0" smtClean="0"/>
              <a:t>Forma de abordar las oportunidades</a:t>
            </a:r>
            <a:endParaRPr spc="128" dirty="0"/>
          </a:p>
        </p:txBody>
      </p:sp>
      <p:pic>
        <p:nvPicPr>
          <p:cNvPr id="15" name="Imagen" descr="Imagen">
            <a:extLst>
              <a:ext uri="{FF2B5EF4-FFF2-40B4-BE49-F238E27FC236}">
                <a16:creationId xmlns:a16="http://schemas.microsoft.com/office/drawing/2014/main" id="{1F3715A0-18C8-4D46-AD55-23E59208660A}"/>
              </a:ext>
            </a:extLst>
          </p:cNvPr>
          <p:cNvPicPr>
            <a:picLocks noChangeAspect="1"/>
          </p:cNvPicPr>
          <p:nvPr/>
        </p:nvPicPr>
        <p:blipFill>
          <a:blip r:embed="rId2"/>
          <a:stretch>
            <a:fillRect/>
          </a:stretch>
        </p:blipFill>
        <p:spPr>
          <a:xfrm>
            <a:off x="13005238" y="3315056"/>
            <a:ext cx="1071958" cy="694526"/>
          </a:xfrm>
          <a:prstGeom prst="rect">
            <a:avLst/>
          </a:prstGeom>
          <a:ln w="12700">
            <a:miter lim="400000"/>
          </a:ln>
        </p:spPr>
      </p:pic>
      <p:sp>
        <p:nvSpPr>
          <p:cNvPr id="16" name="04">
            <a:extLst>
              <a:ext uri="{FF2B5EF4-FFF2-40B4-BE49-F238E27FC236}">
                <a16:creationId xmlns:a16="http://schemas.microsoft.com/office/drawing/2014/main" id="{916C4AD7-D99F-9C46-8835-DCC967D20964}"/>
              </a:ext>
            </a:extLst>
          </p:cNvPr>
          <p:cNvSpPr txBox="1"/>
          <p:nvPr/>
        </p:nvSpPr>
        <p:spPr>
          <a:xfrm>
            <a:off x="13237469" y="3343963"/>
            <a:ext cx="607494" cy="636710"/>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chor="ctr">
            <a:spAutoFit/>
          </a:bodyPr>
          <a:lstStyle>
            <a:lvl1pPr>
              <a:defRPr b="1">
                <a:solidFill>
                  <a:srgbClr val="343336"/>
                </a:solidFill>
                <a:latin typeface="+mj-lt"/>
                <a:ea typeface="+mj-ea"/>
                <a:cs typeface="+mj-cs"/>
                <a:sym typeface="Helvetica Neue"/>
              </a:defRPr>
            </a:lvl1pPr>
          </a:lstStyle>
          <a:p>
            <a:r>
              <a:rPr dirty="0" smtClean="0"/>
              <a:t>0</a:t>
            </a:r>
            <a:r>
              <a:rPr lang="es-MX" dirty="0" smtClean="0"/>
              <a:t>5</a:t>
            </a:r>
            <a:endParaRPr dirty="0"/>
          </a:p>
        </p:txBody>
      </p:sp>
      <p:sp>
        <p:nvSpPr>
          <p:cNvPr id="17" name="Etiam pellentesque eget vestibulum…">
            <a:extLst>
              <a:ext uri="{FF2B5EF4-FFF2-40B4-BE49-F238E27FC236}">
                <a16:creationId xmlns:a16="http://schemas.microsoft.com/office/drawing/2014/main" id="{8860C7BC-A001-F249-BD01-121813CBCFB1}"/>
              </a:ext>
            </a:extLst>
          </p:cNvPr>
          <p:cNvSpPr txBox="1"/>
          <p:nvPr/>
        </p:nvSpPr>
        <p:spPr>
          <a:xfrm>
            <a:off x="14261911" y="5156338"/>
            <a:ext cx="7665579"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dirty="0" smtClean="0"/>
              <a:t>Conclusiones </a:t>
            </a:r>
            <a:endParaRPr lang="es-MX" dirty="0"/>
          </a:p>
          <a:p>
            <a:pPr algn="l">
              <a:lnSpc>
                <a:spcPct val="130000"/>
              </a:lnSpc>
              <a:defRPr spc="100">
                <a:solidFill>
                  <a:srgbClr val="343336"/>
                </a:solidFill>
                <a:latin typeface="Helvetica Neue Light"/>
                <a:ea typeface="Helvetica Neue Light"/>
                <a:cs typeface="Helvetica Neue Light"/>
                <a:sym typeface="Helvetica Neue Light"/>
              </a:defRPr>
            </a:pPr>
            <a:r>
              <a:rPr lang="es-MX" dirty="0"/>
              <a:t> </a:t>
            </a:r>
            <a:endParaRPr lang="es-MX" spc="128" dirty="0"/>
          </a:p>
        </p:txBody>
      </p:sp>
      <p:pic>
        <p:nvPicPr>
          <p:cNvPr id="18" name="Imagen" descr="Imagen">
            <a:extLst>
              <a:ext uri="{FF2B5EF4-FFF2-40B4-BE49-F238E27FC236}">
                <a16:creationId xmlns:a16="http://schemas.microsoft.com/office/drawing/2014/main" id="{DBC18BE2-075A-4D41-90DC-6E6CB0E2F38D}"/>
              </a:ext>
            </a:extLst>
          </p:cNvPr>
          <p:cNvPicPr>
            <a:picLocks noChangeAspect="1"/>
          </p:cNvPicPr>
          <p:nvPr/>
        </p:nvPicPr>
        <p:blipFill>
          <a:blip r:embed="rId2"/>
          <a:stretch>
            <a:fillRect/>
          </a:stretch>
        </p:blipFill>
        <p:spPr>
          <a:xfrm>
            <a:off x="13029049" y="5209469"/>
            <a:ext cx="1071958" cy="694528"/>
          </a:xfrm>
          <a:prstGeom prst="rect">
            <a:avLst/>
          </a:prstGeom>
          <a:ln w="12700">
            <a:miter lim="400000"/>
          </a:ln>
        </p:spPr>
      </p:pic>
      <p:sp>
        <p:nvSpPr>
          <p:cNvPr id="19" name="05">
            <a:extLst>
              <a:ext uri="{FF2B5EF4-FFF2-40B4-BE49-F238E27FC236}">
                <a16:creationId xmlns:a16="http://schemas.microsoft.com/office/drawing/2014/main" id="{32E776D0-DBDE-0142-8429-C0D1ABCCD253}"/>
              </a:ext>
            </a:extLst>
          </p:cNvPr>
          <p:cNvSpPr txBox="1"/>
          <p:nvPr/>
        </p:nvSpPr>
        <p:spPr>
          <a:xfrm>
            <a:off x="13265265" y="5238377"/>
            <a:ext cx="599520" cy="636710"/>
          </a:xfrm>
          <a:prstGeom prst="rect">
            <a:avLst/>
          </a:prstGeom>
          <a:ln w="12700">
            <a:miter lim="400000"/>
          </a:ln>
          <a:extLst>
            <a:ext uri="{C572A759-6A51-4108-AA02-DFA0A04FC94B}">
              <ma14:wrappingTextBoxFlag xmlns="" xmlns:ma14="http://schemas.microsoft.com/office/mac/drawingml/2011/main" val="1"/>
            </a:ext>
          </a:extLst>
        </p:spPr>
        <p:txBody>
          <a:bodyPr wrap="none" lIns="71436" tIns="71436" rIns="71436" bIns="71436" anchor="ctr">
            <a:spAutoFit/>
          </a:bodyPr>
          <a:lstStyle>
            <a:lvl1pPr>
              <a:defRPr b="1">
                <a:solidFill>
                  <a:srgbClr val="343336"/>
                </a:solidFill>
                <a:latin typeface="+mj-lt"/>
                <a:ea typeface="+mj-ea"/>
                <a:cs typeface="+mj-cs"/>
                <a:sym typeface="Helvetica Neue"/>
              </a:defRPr>
            </a:lvl1pPr>
          </a:lstStyle>
          <a:p>
            <a:r>
              <a:rPr dirty="0" smtClean="0"/>
              <a:t>0</a:t>
            </a:r>
            <a:r>
              <a:rPr lang="es-MX" dirty="0" smtClean="0"/>
              <a:t>6</a:t>
            </a:r>
            <a:endParaRPr dirty="0"/>
          </a:p>
        </p:txBody>
      </p:sp>
      <p:sp>
        <p:nvSpPr>
          <p:cNvPr id="20" name="Etiam pellentesque eget vestibulum…">
            <a:extLst>
              <a:ext uri="{FF2B5EF4-FFF2-40B4-BE49-F238E27FC236}">
                <a16:creationId xmlns:a16="http://schemas.microsoft.com/office/drawing/2014/main" id="{CC75DDDB-D348-D248-98E2-0B35E0EE2A7C}"/>
              </a:ext>
            </a:extLst>
          </p:cNvPr>
          <p:cNvSpPr txBox="1"/>
          <p:nvPr/>
        </p:nvSpPr>
        <p:spPr>
          <a:xfrm>
            <a:off x="14238098" y="7051477"/>
            <a:ext cx="9536302" cy="1589487"/>
          </a:xfrm>
          <a:prstGeom prst="rect">
            <a:avLst/>
          </a:prstGeom>
          <a:ln w="12700">
            <a:miter lim="400000"/>
          </a:ln>
          <a:extLst>
            <a:ext uri="{C572A759-6A51-4108-AA02-DFA0A04FC94B}">
              <ma14:wrappingTextBoxFlag xmlns="" xmlns:ma14="http://schemas.microsoft.com/office/mac/drawingml/2011/main" val="1"/>
            </a:ext>
          </a:extLst>
        </p:spPr>
        <p:txBody>
          <a:bodyPr lIns="71436" tIns="71436" rIns="71436" bIns="71436">
            <a:normAutofit/>
          </a:bodyPr>
          <a:lstStyle/>
          <a:p>
            <a:pPr algn="l">
              <a:lnSpc>
                <a:spcPct val="130000"/>
              </a:lnSpc>
              <a:defRPr spc="100">
                <a:solidFill>
                  <a:srgbClr val="343336"/>
                </a:solidFill>
                <a:latin typeface="Helvetica Neue Light"/>
                <a:ea typeface="Helvetica Neue Light"/>
                <a:cs typeface="Helvetica Neue Light"/>
                <a:sym typeface="Helvetica Neue Light"/>
              </a:defRPr>
            </a:pPr>
            <a:r>
              <a:rPr lang="es-MX" dirty="0"/>
              <a:t>Experiencia personal </a:t>
            </a:r>
            <a:r>
              <a:rPr lang="es-MX" dirty="0" smtClean="0"/>
              <a:t>y recomendaciones</a:t>
            </a:r>
            <a:r>
              <a:rPr dirty="0" smtClean="0"/>
              <a:t> </a:t>
            </a:r>
            <a:endParaRPr spc="128" dirty="0"/>
          </a:p>
        </p:txBody>
      </p:sp>
      <p:pic>
        <p:nvPicPr>
          <p:cNvPr id="21" name="Imagen" descr="Imagen">
            <a:extLst>
              <a:ext uri="{FF2B5EF4-FFF2-40B4-BE49-F238E27FC236}">
                <a16:creationId xmlns:a16="http://schemas.microsoft.com/office/drawing/2014/main" id="{A7426B0D-BCA1-534D-8B4C-569646AD63D9}"/>
              </a:ext>
            </a:extLst>
          </p:cNvPr>
          <p:cNvPicPr>
            <a:picLocks noChangeAspect="1"/>
          </p:cNvPicPr>
          <p:nvPr/>
        </p:nvPicPr>
        <p:blipFill>
          <a:blip r:embed="rId2"/>
          <a:stretch>
            <a:fillRect/>
          </a:stretch>
        </p:blipFill>
        <p:spPr>
          <a:xfrm>
            <a:off x="13005237" y="7104608"/>
            <a:ext cx="1071957" cy="694527"/>
          </a:xfrm>
          <a:prstGeom prst="rect">
            <a:avLst/>
          </a:prstGeom>
          <a:ln w="12700">
            <a:miter lim="400000"/>
          </a:ln>
        </p:spPr>
      </p:pic>
      <p:sp>
        <p:nvSpPr>
          <p:cNvPr id="22" name="06">
            <a:extLst>
              <a:ext uri="{FF2B5EF4-FFF2-40B4-BE49-F238E27FC236}">
                <a16:creationId xmlns:a16="http://schemas.microsoft.com/office/drawing/2014/main" id="{31C0E8F7-2D89-064E-9A20-2B5DDBD33075}"/>
              </a:ext>
            </a:extLst>
          </p:cNvPr>
          <p:cNvSpPr txBox="1"/>
          <p:nvPr/>
        </p:nvSpPr>
        <p:spPr>
          <a:xfrm>
            <a:off x="13241454" y="7133516"/>
            <a:ext cx="599520" cy="636710"/>
          </a:xfrm>
          <a:prstGeom prst="rect">
            <a:avLst/>
          </a:prstGeom>
          <a:ln w="12700">
            <a:miter lim="400000"/>
          </a:ln>
          <a:extLst>
            <a:ext uri="{C572A759-6A51-4108-AA02-DFA0A04FC94B}">
              <ma14:wrappingTextBoxFlag xmlns="" xmlns:ma14="http://schemas.microsoft.com/office/mac/drawingml/2011/main" val="1"/>
            </a:ext>
          </a:extLst>
        </p:spPr>
        <p:txBody>
          <a:bodyPr wrap="none" lIns="71436" tIns="71436" rIns="71436" bIns="71436" anchor="ctr">
            <a:spAutoFit/>
          </a:bodyPr>
          <a:lstStyle>
            <a:lvl1pPr>
              <a:defRPr b="1">
                <a:solidFill>
                  <a:srgbClr val="343336"/>
                </a:solidFill>
                <a:latin typeface="+mj-lt"/>
                <a:ea typeface="+mj-ea"/>
                <a:cs typeface="+mj-cs"/>
                <a:sym typeface="Helvetica Neue"/>
              </a:defRPr>
            </a:lvl1pPr>
          </a:lstStyle>
          <a:p>
            <a:r>
              <a:rPr dirty="0" smtClean="0"/>
              <a:t>0</a:t>
            </a:r>
            <a:r>
              <a:rPr lang="es-MX" dirty="0" smtClean="0"/>
              <a:t>7</a:t>
            </a:r>
            <a:endParaRPr dirty="0"/>
          </a:p>
        </p:txBody>
      </p:sp>
      <p:pic>
        <p:nvPicPr>
          <p:cNvPr id="23" name="Imagen" descr="Imagen">
            <a:extLst>
              <a:ext uri="{FF2B5EF4-FFF2-40B4-BE49-F238E27FC236}">
                <a16:creationId xmlns:a16="http://schemas.microsoft.com/office/drawing/2014/main" id="{2A24B520-85AF-9E43-8E5C-ADF26DC2DC29}"/>
              </a:ext>
            </a:extLst>
          </p:cNvPr>
          <p:cNvPicPr>
            <a:picLocks noChangeAspect="1"/>
          </p:cNvPicPr>
          <p:nvPr/>
        </p:nvPicPr>
        <p:blipFill>
          <a:blip r:embed="rId2"/>
          <a:stretch>
            <a:fillRect/>
          </a:stretch>
        </p:blipFill>
        <p:spPr>
          <a:xfrm>
            <a:off x="3269537" y="9318282"/>
            <a:ext cx="1071958" cy="694527"/>
          </a:xfrm>
          <a:prstGeom prst="rect">
            <a:avLst/>
          </a:prstGeom>
          <a:ln w="12700">
            <a:miter lim="400000"/>
          </a:ln>
        </p:spPr>
      </p:pic>
      <p:sp>
        <p:nvSpPr>
          <p:cNvPr id="24" name="Rectángulo 23"/>
          <p:cNvSpPr/>
          <p:nvPr/>
        </p:nvSpPr>
        <p:spPr>
          <a:xfrm>
            <a:off x="3445530" y="9352114"/>
            <a:ext cx="639919" cy="584775"/>
          </a:xfrm>
          <a:prstGeom prst="rect">
            <a:avLst/>
          </a:prstGeom>
        </p:spPr>
        <p:txBody>
          <a:bodyPr wrap="none">
            <a:spAutoFit/>
          </a:bodyPr>
          <a:lstStyle/>
          <a:p>
            <a:r>
              <a:rPr lang="es-CL" dirty="0" smtClean="0"/>
              <a:t>04</a:t>
            </a:r>
            <a:endParaRPr lang="es-CL" dirty="0"/>
          </a:p>
        </p:txBody>
      </p:sp>
      <p:pic>
        <p:nvPicPr>
          <p:cNvPr id="25" name="Imagen 24"/>
          <p:cNvPicPr>
            <a:picLocks noChangeAspect="1"/>
          </p:cNvPicPr>
          <p:nvPr/>
        </p:nvPicPr>
        <p:blipFill>
          <a:blip r:embed="rId3"/>
          <a:stretch>
            <a:fillRect/>
          </a:stretch>
        </p:blipFill>
        <p:spPr>
          <a:xfrm>
            <a:off x="13004205" y="9297000"/>
            <a:ext cx="1072989" cy="695004"/>
          </a:xfrm>
          <a:prstGeom prst="rect">
            <a:avLst/>
          </a:prstGeom>
        </p:spPr>
      </p:pic>
      <p:sp>
        <p:nvSpPr>
          <p:cNvPr id="27" name="Rectángulo 26"/>
          <p:cNvSpPr/>
          <p:nvPr/>
        </p:nvSpPr>
        <p:spPr>
          <a:xfrm>
            <a:off x="13201055" y="9373157"/>
            <a:ext cx="639919" cy="584775"/>
          </a:xfrm>
          <a:prstGeom prst="rect">
            <a:avLst/>
          </a:prstGeom>
        </p:spPr>
        <p:txBody>
          <a:bodyPr wrap="none">
            <a:spAutoFit/>
          </a:bodyPr>
          <a:lstStyle/>
          <a:p>
            <a:r>
              <a:rPr lang="es-CL" dirty="0" smtClean="0"/>
              <a:t>08</a:t>
            </a:r>
            <a:endParaRPr lang="es-CL" dirty="0"/>
          </a:p>
        </p:txBody>
      </p:sp>
      <p:sp>
        <p:nvSpPr>
          <p:cNvPr id="28" name="Rectángulo 27"/>
          <p:cNvSpPr/>
          <p:nvPr/>
        </p:nvSpPr>
        <p:spPr>
          <a:xfrm>
            <a:off x="3456256" y="9405665"/>
            <a:ext cx="8689099" cy="584775"/>
          </a:xfrm>
          <a:prstGeom prst="rect">
            <a:avLst/>
          </a:prstGeom>
        </p:spPr>
        <p:txBody>
          <a:bodyPr wrap="square">
            <a:spAutoFit/>
          </a:bodyPr>
          <a:lstStyle/>
          <a:p>
            <a:r>
              <a:rPr lang="es-CL" dirty="0" smtClean="0"/>
              <a:t>       Detección de oportunidades de mejora  </a:t>
            </a:r>
            <a:endParaRPr lang="es-CL" dirty="0"/>
          </a:p>
        </p:txBody>
      </p:sp>
      <p:sp>
        <p:nvSpPr>
          <p:cNvPr id="29" name="Rectángulo 28"/>
          <p:cNvSpPr/>
          <p:nvPr/>
        </p:nvSpPr>
        <p:spPr>
          <a:xfrm>
            <a:off x="14261911" y="9373157"/>
            <a:ext cx="2552301" cy="584775"/>
          </a:xfrm>
          <a:prstGeom prst="rect">
            <a:avLst/>
          </a:prstGeom>
        </p:spPr>
        <p:txBody>
          <a:bodyPr wrap="none">
            <a:spAutoFit/>
          </a:bodyPr>
          <a:lstStyle/>
          <a:p>
            <a:r>
              <a:rPr lang="es-CL" dirty="0" smtClean="0"/>
              <a:t>Bibliografía </a:t>
            </a:r>
            <a:endParaRPr lang="es-CL" dirty="0"/>
          </a:p>
        </p:txBody>
      </p:sp>
      <p:sp>
        <p:nvSpPr>
          <p:cNvPr id="30" name="Marcador de número de diapositiva 29"/>
          <p:cNvSpPr>
            <a:spLocks noGrp="1"/>
          </p:cNvSpPr>
          <p:nvPr>
            <p:ph type="sldNum" sz="quarter" idx="2"/>
          </p:nvPr>
        </p:nvSpPr>
        <p:spPr/>
        <p:txBody>
          <a:bodyPr/>
          <a:lstStyle/>
          <a:p>
            <a:fld id="{86CB4B4D-7CA3-9044-876B-883B54F8677D}" type="slidenum">
              <a:rPr lang="es-CL" smtClean="0"/>
              <a:t>2</a:t>
            </a:fld>
            <a:endParaRPr lang="es-CL"/>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3.jpg" descr="3.jpg">
            <a:extLst>
              <a:ext uri="{FF2B5EF4-FFF2-40B4-BE49-F238E27FC236}">
                <a16:creationId xmlns:a16="http://schemas.microsoft.com/office/drawing/2014/main" id="{35BB761E-5957-554D-A116-890FFA7BCBF4}"/>
              </a:ext>
            </a:extLst>
          </p:cNvPr>
          <p:cNvPicPr>
            <a:picLocks noChangeAspect="1"/>
          </p:cNvPicPr>
          <p:nvPr/>
        </p:nvPicPr>
        <p:blipFill>
          <a:blip r:embed="rId2">
            <a:alphaModFix amt="49000"/>
          </a:blip>
          <a:srcRect t="34964" b="14135"/>
          <a:stretch>
            <a:fillRect/>
          </a:stretch>
        </p:blipFill>
        <p:spPr>
          <a:xfrm>
            <a:off x="256452" y="3444161"/>
            <a:ext cx="23871095" cy="8110122"/>
          </a:xfrm>
          <a:prstGeom prst="rect">
            <a:avLst/>
          </a:prstGeom>
          <a:gradFill>
            <a:gsLst>
              <a:gs pos="0">
                <a:schemeClr val="accent1">
                  <a:lumMod val="5000"/>
                  <a:lumOff val="95000"/>
                  <a:alpha val="48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miter lim="400000"/>
          </a:ln>
        </p:spPr>
      </p:pic>
      <p:sp>
        <p:nvSpPr>
          <p:cNvPr id="7" name="Título de tema">
            <a:extLst>
              <a:ext uri="{FF2B5EF4-FFF2-40B4-BE49-F238E27FC236}">
                <a16:creationId xmlns:a16="http://schemas.microsoft.com/office/drawing/2014/main" id="{4423FE44-F087-447E-A39D-918F31EDF922}"/>
              </a:ext>
            </a:extLst>
          </p:cNvPr>
          <p:cNvSpPr txBox="1">
            <a:spLocks/>
          </p:cNvSpPr>
          <p:nvPr/>
        </p:nvSpPr>
        <p:spPr>
          <a:xfrm>
            <a:off x="2881212" y="717470"/>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Introducción </a:t>
            </a:r>
          </a:p>
        </p:txBody>
      </p:sp>
      <p:sp>
        <p:nvSpPr>
          <p:cNvPr id="8" name="Texto de bajada">
            <a:extLst>
              <a:ext uri="{FF2B5EF4-FFF2-40B4-BE49-F238E27FC236}">
                <a16:creationId xmlns:a16="http://schemas.microsoft.com/office/drawing/2014/main" id="{15E8DE64-6214-441F-8512-4099BE631822}"/>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a:t>Escuela Naval y la </a:t>
            </a:r>
            <a:r>
              <a:rPr lang="es-CL" dirty="0" smtClean="0"/>
              <a:t>innovación.</a:t>
            </a:r>
            <a:endParaRPr lang="es-CL" dirty="0"/>
          </a:p>
        </p:txBody>
      </p:sp>
      <p:pic>
        <p:nvPicPr>
          <p:cNvPr id="9" name="Imagen" descr="Imagen">
            <a:extLst>
              <a:ext uri="{FF2B5EF4-FFF2-40B4-BE49-F238E27FC236}">
                <a16:creationId xmlns:a16="http://schemas.microsoft.com/office/drawing/2014/main" id="{32124C2B-05CB-467B-9DB1-307EC692470B}"/>
              </a:ext>
            </a:extLst>
          </p:cNvPr>
          <p:cNvPicPr>
            <a:picLocks noChangeAspect="1"/>
          </p:cNvPicPr>
          <p:nvPr/>
        </p:nvPicPr>
        <p:blipFill>
          <a:blip r:embed="rId3"/>
          <a:stretch>
            <a:fillRect/>
          </a:stretch>
        </p:blipFill>
        <p:spPr>
          <a:xfrm>
            <a:off x="602538" y="657942"/>
            <a:ext cx="2278674" cy="1476363"/>
          </a:xfrm>
          <a:prstGeom prst="rect">
            <a:avLst/>
          </a:prstGeom>
          <a:ln w="12700">
            <a:miter lim="400000"/>
          </a:ln>
        </p:spPr>
      </p:pic>
      <p:sp>
        <p:nvSpPr>
          <p:cNvPr id="10" name="CuadroTexto 9">
            <a:extLst>
              <a:ext uri="{FF2B5EF4-FFF2-40B4-BE49-F238E27FC236}">
                <a16:creationId xmlns:a16="http://schemas.microsoft.com/office/drawing/2014/main" id="{42B29B86-A8D8-4EFE-B9DE-6C138200F39A}"/>
              </a:ext>
            </a:extLst>
          </p:cNvPr>
          <p:cNvSpPr txBox="1"/>
          <p:nvPr/>
        </p:nvSpPr>
        <p:spPr>
          <a:xfrm>
            <a:off x="346085" y="4957076"/>
            <a:ext cx="23781462" cy="5078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La Escuela Naval considera la investigación e innovación como fundamental en los procesos educativos, por ello fomenta en todos sus procesos la cultura de la innovación para promover el desarrollo y la excelencia de los futuros oficiales, en base a lo anterior y con los conocimientos adquiridos en mis estudios de administración pública he basado mi examen de título en la </a:t>
            </a:r>
            <a:r>
              <a:rPr lang="es-MX" sz="5400" dirty="0" smtClean="0"/>
              <a:t>innovación.      </a:t>
            </a:r>
            <a:endParaRPr lang="es-MX" sz="5400" dirty="0"/>
          </a:p>
        </p:txBody>
      </p:sp>
      <p:sp>
        <p:nvSpPr>
          <p:cNvPr id="3" name="Marcador de número de diapositiva 2"/>
          <p:cNvSpPr>
            <a:spLocks noGrp="1"/>
          </p:cNvSpPr>
          <p:nvPr>
            <p:ph type="sldNum" sz="quarter" idx="2"/>
          </p:nvPr>
        </p:nvSpPr>
        <p:spPr/>
        <p:txBody>
          <a:bodyPr/>
          <a:lstStyle/>
          <a:p>
            <a:fld id="{86CB4B4D-7CA3-9044-876B-883B54F8677D}" type="slidenum">
              <a:rPr lang="es-CL" smtClean="0"/>
              <a:t>3</a:t>
            </a:fld>
            <a:endParaRPr lang="es-CL"/>
          </a:p>
        </p:txBody>
      </p:sp>
    </p:spTree>
    <p:extLst>
      <p:ext uri="{BB962C8B-B14F-4D97-AF65-F5344CB8AC3E}">
        <p14:creationId xmlns:p14="http://schemas.microsoft.com/office/powerpoint/2010/main" val="348955175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3.jpg" descr="3.jpg">
            <a:extLst>
              <a:ext uri="{FF2B5EF4-FFF2-40B4-BE49-F238E27FC236}">
                <a16:creationId xmlns:a16="http://schemas.microsoft.com/office/drawing/2014/main" id="{35BB761E-5957-554D-A116-890FFA7BCBF4}"/>
              </a:ext>
            </a:extLst>
          </p:cNvPr>
          <p:cNvPicPr>
            <a:picLocks noChangeAspect="1"/>
          </p:cNvPicPr>
          <p:nvPr/>
        </p:nvPicPr>
        <p:blipFill>
          <a:blip r:embed="rId2">
            <a:alphaModFix amt="49000"/>
          </a:blip>
          <a:srcRect t="34964" b="14135"/>
          <a:stretch>
            <a:fillRect/>
          </a:stretch>
        </p:blipFill>
        <p:spPr>
          <a:xfrm>
            <a:off x="256452" y="3135098"/>
            <a:ext cx="23871095" cy="8110122"/>
          </a:xfrm>
          <a:prstGeom prst="rect">
            <a:avLst/>
          </a:prstGeom>
          <a:gradFill>
            <a:gsLst>
              <a:gs pos="0">
                <a:schemeClr val="accent1">
                  <a:lumMod val="5000"/>
                  <a:lumOff val="95000"/>
                  <a:alpha val="48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miter lim="400000"/>
          </a:ln>
        </p:spPr>
      </p:pic>
      <p:sp>
        <p:nvSpPr>
          <p:cNvPr id="7" name="Título de tema">
            <a:extLst>
              <a:ext uri="{FF2B5EF4-FFF2-40B4-BE49-F238E27FC236}">
                <a16:creationId xmlns:a16="http://schemas.microsoft.com/office/drawing/2014/main" id="{4423FE44-F087-447E-A39D-918F31EDF922}"/>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smtClean="0"/>
              <a:t>Datos generales de la institución </a:t>
            </a:r>
            <a:endParaRPr lang="es-CL" dirty="0"/>
          </a:p>
        </p:txBody>
      </p:sp>
      <p:sp>
        <p:nvSpPr>
          <p:cNvPr id="8" name="Texto de bajada">
            <a:extLst>
              <a:ext uri="{FF2B5EF4-FFF2-40B4-BE49-F238E27FC236}">
                <a16:creationId xmlns:a16="http://schemas.microsoft.com/office/drawing/2014/main" id="{15E8DE64-6214-441F-8512-4099BE631822}"/>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smtClean="0"/>
              <a:t>Misión de la Escuela </a:t>
            </a:r>
            <a:r>
              <a:rPr lang="es-CL" dirty="0"/>
              <a:t>Naval</a:t>
            </a:r>
          </a:p>
        </p:txBody>
      </p:sp>
      <p:pic>
        <p:nvPicPr>
          <p:cNvPr id="9" name="Imagen" descr="Imagen">
            <a:extLst>
              <a:ext uri="{FF2B5EF4-FFF2-40B4-BE49-F238E27FC236}">
                <a16:creationId xmlns:a16="http://schemas.microsoft.com/office/drawing/2014/main" id="{32124C2B-05CB-467B-9DB1-307EC692470B}"/>
              </a:ext>
            </a:extLst>
          </p:cNvPr>
          <p:cNvPicPr>
            <a:picLocks noChangeAspect="1"/>
          </p:cNvPicPr>
          <p:nvPr/>
        </p:nvPicPr>
        <p:blipFill>
          <a:blip r:embed="rId3"/>
          <a:stretch>
            <a:fillRect/>
          </a:stretch>
        </p:blipFill>
        <p:spPr>
          <a:xfrm>
            <a:off x="602538" y="657942"/>
            <a:ext cx="2278674" cy="1476363"/>
          </a:xfrm>
          <a:prstGeom prst="rect">
            <a:avLst/>
          </a:prstGeom>
          <a:ln w="12700">
            <a:miter lim="400000"/>
          </a:ln>
        </p:spPr>
      </p:pic>
      <p:sp>
        <p:nvSpPr>
          <p:cNvPr id="10" name="CuadroTexto 9">
            <a:extLst>
              <a:ext uri="{FF2B5EF4-FFF2-40B4-BE49-F238E27FC236}">
                <a16:creationId xmlns:a16="http://schemas.microsoft.com/office/drawing/2014/main" id="{42B29B86-A8D8-4EFE-B9DE-6C138200F39A}"/>
              </a:ext>
            </a:extLst>
          </p:cNvPr>
          <p:cNvSpPr txBox="1"/>
          <p:nvPr/>
        </p:nvSpPr>
        <p:spPr>
          <a:xfrm>
            <a:off x="346085" y="5334506"/>
            <a:ext cx="23781462" cy="42473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Seleccionar y formar integralmente a los futuros oficiales de la Armada de Chile, en coherencia con el proyecto educativo institucional, con el propósito de entregar al servicio hombres y mujeres líderes, con el carácter para asumir crecientes responsabilidades y con el potencial de conducir los destinos institucionales en tiempo de paz y de guerra.</a:t>
            </a:r>
          </a:p>
        </p:txBody>
      </p:sp>
      <p:sp>
        <p:nvSpPr>
          <p:cNvPr id="3" name="Marcador de número de diapositiva 2"/>
          <p:cNvSpPr>
            <a:spLocks noGrp="1"/>
          </p:cNvSpPr>
          <p:nvPr>
            <p:ph type="sldNum" sz="quarter" idx="2"/>
          </p:nvPr>
        </p:nvSpPr>
        <p:spPr/>
        <p:txBody>
          <a:bodyPr/>
          <a:lstStyle/>
          <a:p>
            <a:fld id="{86CB4B4D-7CA3-9044-876B-883B54F8677D}" type="slidenum">
              <a:rPr lang="es-CL" smtClean="0"/>
              <a:t>4</a:t>
            </a:fld>
            <a:endParaRPr lang="es-CL"/>
          </a:p>
        </p:txBody>
      </p:sp>
    </p:spTree>
    <p:extLst>
      <p:ext uri="{BB962C8B-B14F-4D97-AF65-F5344CB8AC3E}">
        <p14:creationId xmlns:p14="http://schemas.microsoft.com/office/powerpoint/2010/main" val="4019212493"/>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alpha val="51000"/>
          </a:srgbClr>
        </a:solidFill>
        <a:effectLst/>
      </p:bgPr>
    </p:bg>
    <p:spTree>
      <p:nvGrpSpPr>
        <p:cNvPr id="1" name=""/>
        <p:cNvGrpSpPr/>
        <p:nvPr/>
      </p:nvGrpSpPr>
      <p:grpSpPr>
        <a:xfrm>
          <a:off x="0" y="0"/>
          <a:ext cx="0" cy="0"/>
          <a:chOff x="0" y="0"/>
          <a:chExt cx="0" cy="0"/>
        </a:xfrm>
      </p:grpSpPr>
      <p:pic>
        <p:nvPicPr>
          <p:cNvPr id="2" name="3.jpg" descr="3.jpg">
            <a:extLst>
              <a:ext uri="{FF2B5EF4-FFF2-40B4-BE49-F238E27FC236}">
                <a16:creationId xmlns:a16="http://schemas.microsoft.com/office/drawing/2014/main" id="{35BB761E-5957-554D-A116-890FFA7BCBF4}"/>
              </a:ext>
            </a:extLst>
          </p:cNvPr>
          <p:cNvPicPr>
            <a:picLocks noChangeAspect="1"/>
          </p:cNvPicPr>
          <p:nvPr/>
        </p:nvPicPr>
        <p:blipFill>
          <a:blip r:embed="rId2">
            <a:alphaModFix amt="51000"/>
          </a:blip>
          <a:srcRect t="34964" b="14135"/>
          <a:stretch>
            <a:fillRect/>
          </a:stretch>
        </p:blipFill>
        <p:spPr>
          <a:xfrm>
            <a:off x="256452" y="3135098"/>
            <a:ext cx="23871095" cy="8110122"/>
          </a:xfrm>
          <a:prstGeom prst="rect">
            <a:avLst/>
          </a:prstGeom>
          <a:ln w="12700">
            <a:miter lim="400000"/>
          </a:ln>
        </p:spPr>
      </p:pic>
      <p:sp>
        <p:nvSpPr>
          <p:cNvPr id="7" name="Título de tema">
            <a:extLst>
              <a:ext uri="{FF2B5EF4-FFF2-40B4-BE49-F238E27FC236}">
                <a16:creationId xmlns:a16="http://schemas.microsoft.com/office/drawing/2014/main" id="{4423FE44-F087-447E-A39D-918F31EDF922}"/>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endParaRPr lang="es-CL" dirty="0"/>
          </a:p>
        </p:txBody>
      </p:sp>
      <p:sp>
        <p:nvSpPr>
          <p:cNvPr id="8" name="Texto de bajada">
            <a:extLst>
              <a:ext uri="{FF2B5EF4-FFF2-40B4-BE49-F238E27FC236}">
                <a16:creationId xmlns:a16="http://schemas.microsoft.com/office/drawing/2014/main" id="{15E8DE64-6214-441F-8512-4099BE631822}"/>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smtClean="0"/>
              <a:t>Visión de la Escuela </a:t>
            </a:r>
            <a:r>
              <a:rPr lang="es-CL" dirty="0"/>
              <a:t>Naval</a:t>
            </a:r>
          </a:p>
        </p:txBody>
      </p:sp>
      <p:pic>
        <p:nvPicPr>
          <p:cNvPr id="9" name="Imagen" descr="Imagen">
            <a:extLst>
              <a:ext uri="{FF2B5EF4-FFF2-40B4-BE49-F238E27FC236}">
                <a16:creationId xmlns:a16="http://schemas.microsoft.com/office/drawing/2014/main" id="{32124C2B-05CB-467B-9DB1-307EC692470B}"/>
              </a:ext>
            </a:extLst>
          </p:cNvPr>
          <p:cNvPicPr>
            <a:picLocks noChangeAspect="1"/>
          </p:cNvPicPr>
          <p:nvPr/>
        </p:nvPicPr>
        <p:blipFill>
          <a:blip r:embed="rId3"/>
          <a:stretch>
            <a:fillRect/>
          </a:stretch>
        </p:blipFill>
        <p:spPr>
          <a:xfrm>
            <a:off x="602538" y="657942"/>
            <a:ext cx="2278674" cy="1476363"/>
          </a:xfrm>
          <a:prstGeom prst="rect">
            <a:avLst/>
          </a:prstGeom>
          <a:ln w="12700">
            <a:miter lim="400000"/>
          </a:ln>
        </p:spPr>
      </p:pic>
      <p:sp>
        <p:nvSpPr>
          <p:cNvPr id="10" name="CuadroTexto 9">
            <a:extLst>
              <a:ext uri="{FF2B5EF4-FFF2-40B4-BE49-F238E27FC236}">
                <a16:creationId xmlns:a16="http://schemas.microsoft.com/office/drawing/2014/main" id="{A1411412-6581-4069-9A2D-5ED58D1D4EC6}"/>
              </a:ext>
            </a:extLst>
          </p:cNvPr>
          <p:cNvSpPr txBox="1"/>
          <p:nvPr/>
        </p:nvSpPr>
        <p:spPr>
          <a:xfrm>
            <a:off x="256452" y="5088285"/>
            <a:ext cx="23603673" cy="5078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Ser la Escuela Matriz de Educación Superior que selecciona y adoctrina a los futuros oficiales de la Armada de Chile, con la finalidad de prepararlos para enfrentar conflictos en tiempos de guerra y desafíos de gestión en períodos de paz, siendo reconocida en el ámbito nacional e internacional por los estándares de excelencia que sustenta su proyecto educativo institucional.</a:t>
            </a:r>
          </a:p>
        </p:txBody>
      </p:sp>
      <p:sp>
        <p:nvSpPr>
          <p:cNvPr id="3" name="Rectángulo 2"/>
          <p:cNvSpPr/>
          <p:nvPr/>
        </p:nvSpPr>
        <p:spPr>
          <a:xfrm>
            <a:off x="-1797916" y="589780"/>
            <a:ext cx="17219623" cy="1015663"/>
          </a:xfrm>
          <a:prstGeom prst="rect">
            <a:avLst/>
          </a:prstGeom>
        </p:spPr>
        <p:txBody>
          <a:bodyPr wrap="square">
            <a:spAutoFit/>
          </a:bodyPr>
          <a:lstStyle/>
          <a:p>
            <a:r>
              <a:rPr lang="es-MX" sz="6000" b="0" dirty="0" smtClean="0"/>
              <a:t>					Datos </a:t>
            </a:r>
            <a:r>
              <a:rPr lang="es-MX" sz="6000" b="0" dirty="0"/>
              <a:t>generales de la institución </a:t>
            </a:r>
          </a:p>
        </p:txBody>
      </p:sp>
      <p:sp>
        <p:nvSpPr>
          <p:cNvPr id="4" name="Marcador de número de diapositiva 3"/>
          <p:cNvSpPr>
            <a:spLocks noGrp="1"/>
          </p:cNvSpPr>
          <p:nvPr>
            <p:ph type="sldNum" sz="quarter" idx="2"/>
          </p:nvPr>
        </p:nvSpPr>
        <p:spPr/>
        <p:txBody>
          <a:bodyPr/>
          <a:lstStyle/>
          <a:p>
            <a:fld id="{86CB4B4D-7CA3-9044-876B-883B54F8677D}" type="slidenum">
              <a:rPr lang="es-CL" smtClean="0"/>
              <a:t>5</a:t>
            </a:fld>
            <a:endParaRPr lang="es-CL"/>
          </a:p>
        </p:txBody>
      </p:sp>
    </p:spTree>
    <p:extLst>
      <p:ext uri="{BB962C8B-B14F-4D97-AF65-F5344CB8AC3E}">
        <p14:creationId xmlns:p14="http://schemas.microsoft.com/office/powerpoint/2010/main" val="2195505979"/>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Situación planteada </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a:t>Innovación</a:t>
            </a:r>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5078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La Escuela Naval está acreditada por seis </a:t>
            </a:r>
            <a:r>
              <a:rPr lang="es-MX" sz="5400" dirty="0" smtClean="0"/>
              <a:t>años y </a:t>
            </a:r>
            <a:r>
              <a:rPr lang="es-MX" sz="5400" dirty="0"/>
              <a:t>en estos momentos se esta trabajando en el área de investigación e innovación para intentar lograr los siete años en la nueva acreditación, es por ello que presentaré ante ustedes mi propuesta  de innovación que compete a mi área de trabajo como “coordinador de Formación Naval” </a:t>
            </a:r>
          </a:p>
        </p:txBody>
      </p:sp>
      <p:sp>
        <p:nvSpPr>
          <p:cNvPr id="5" name="Marcador de número de diapositiva 4"/>
          <p:cNvSpPr>
            <a:spLocks noGrp="1"/>
          </p:cNvSpPr>
          <p:nvPr>
            <p:ph type="sldNum" sz="quarter" idx="2"/>
          </p:nvPr>
        </p:nvSpPr>
        <p:spPr/>
        <p:txBody>
          <a:bodyPr/>
          <a:lstStyle/>
          <a:p>
            <a:fld id="{86CB4B4D-7CA3-9044-876B-883B54F8677D}" type="slidenum">
              <a:rPr lang="es-CL" smtClean="0"/>
              <a:t>6</a:t>
            </a:fld>
            <a:endParaRPr lang="es-CL"/>
          </a:p>
        </p:txBody>
      </p:sp>
    </p:spTree>
    <p:extLst>
      <p:ext uri="{BB962C8B-B14F-4D97-AF65-F5344CB8AC3E}">
        <p14:creationId xmlns:p14="http://schemas.microsoft.com/office/powerpoint/2010/main" val="100989635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Innovación en el área profesional</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4716127"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a:t>Oportunidades de mejoras con un Polígono virtual</a:t>
            </a:r>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1338828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Un polígono virtual ofrece una serie de ventajas significativas en comparación con los polígonos de tiro tradicionales. A continuación,  algunas de las razones por las cuales recomiendo su uso:</a:t>
            </a:r>
          </a:p>
          <a:p>
            <a:pPr algn="just"/>
            <a:endParaRPr lang="es-MX" sz="5400" dirty="0"/>
          </a:p>
          <a:p>
            <a:pPr algn="just"/>
            <a:r>
              <a:rPr lang="es-MX" sz="5400" dirty="0"/>
              <a:t>1. Seguridad</a:t>
            </a:r>
          </a:p>
          <a:p>
            <a:pPr algn="just"/>
            <a:r>
              <a:rPr lang="es-MX" sz="5400" dirty="0"/>
              <a:t>2. Mayor efectividad</a:t>
            </a:r>
          </a:p>
          <a:p>
            <a:pPr algn="just"/>
            <a:r>
              <a:rPr lang="es-MX" sz="5400" dirty="0"/>
              <a:t>3. Costo</a:t>
            </a:r>
          </a:p>
          <a:p>
            <a:pPr algn="just"/>
            <a:r>
              <a:rPr lang="es-MX" sz="5400" dirty="0"/>
              <a:t>4. </a:t>
            </a:r>
            <a:r>
              <a:rPr lang="es-MX" sz="5400" dirty="0" smtClean="0"/>
              <a:t>Flexibilidad </a:t>
            </a:r>
            <a:endParaRPr lang="es-MX" sz="5400" dirty="0"/>
          </a:p>
          <a:p>
            <a:pPr algn="just"/>
            <a:r>
              <a:rPr lang="es-MX" sz="5400" dirty="0"/>
              <a:t>5. Accesibilidad</a:t>
            </a:r>
          </a:p>
          <a:p>
            <a:pPr algn="just"/>
            <a:r>
              <a:rPr lang="es-MX" sz="5400" dirty="0"/>
              <a:t>6. Sustentabilidad</a:t>
            </a:r>
          </a:p>
          <a:p>
            <a:pPr algn="just"/>
            <a:endParaRPr lang="es-MX" sz="5400" dirty="0"/>
          </a:p>
          <a:p>
            <a:pPr algn="just"/>
            <a:endParaRPr lang="es-MX" sz="5400" dirty="0"/>
          </a:p>
          <a:p>
            <a:pPr algn="just"/>
            <a:endParaRPr lang="es-MX" sz="5400" dirty="0"/>
          </a:p>
          <a:p>
            <a:pPr algn="just"/>
            <a:endParaRPr lang="es-MX" sz="5400" dirty="0"/>
          </a:p>
          <a:p>
            <a:pPr algn="just"/>
            <a:endParaRPr lang="es-MX" sz="5400" dirty="0"/>
          </a:p>
          <a:p>
            <a:pPr algn="just"/>
            <a:endParaRPr lang="es-MX" sz="5400" dirty="0"/>
          </a:p>
        </p:txBody>
      </p:sp>
      <p:pic>
        <p:nvPicPr>
          <p:cNvPr id="5" name="Imagen 4">
            <a:extLst>
              <a:ext uri="{FF2B5EF4-FFF2-40B4-BE49-F238E27FC236}">
                <a16:creationId xmlns:a16="http://schemas.microsoft.com/office/drawing/2014/main" id="{3175D876-84DF-4416-85E0-145FFBF422E8}"/>
              </a:ext>
            </a:extLst>
          </p:cNvPr>
          <p:cNvPicPr>
            <a:picLocks noChangeAspect="1"/>
          </p:cNvPicPr>
          <p:nvPr/>
        </p:nvPicPr>
        <p:blipFill>
          <a:blip r:embed="rId3"/>
          <a:stretch>
            <a:fillRect/>
          </a:stretch>
        </p:blipFill>
        <p:spPr>
          <a:xfrm>
            <a:off x="8277225" y="6318455"/>
            <a:ext cx="10287000" cy="6429375"/>
          </a:xfrm>
          <a:prstGeom prst="rect">
            <a:avLst/>
          </a:prstGeom>
        </p:spPr>
      </p:pic>
      <p:sp>
        <p:nvSpPr>
          <p:cNvPr id="7" name="Marcador de número de diapositiva 6"/>
          <p:cNvSpPr>
            <a:spLocks noGrp="1"/>
          </p:cNvSpPr>
          <p:nvPr>
            <p:ph type="sldNum" sz="quarter" idx="2"/>
          </p:nvPr>
        </p:nvSpPr>
        <p:spPr/>
        <p:txBody>
          <a:bodyPr/>
          <a:lstStyle/>
          <a:p>
            <a:fld id="{86CB4B4D-7CA3-9044-876B-883B54F8677D}" type="slidenum">
              <a:rPr lang="es-CL" smtClean="0"/>
              <a:t>7</a:t>
            </a:fld>
            <a:endParaRPr lang="es-CL"/>
          </a:p>
        </p:txBody>
      </p:sp>
    </p:spTree>
    <p:extLst>
      <p:ext uri="{BB962C8B-B14F-4D97-AF65-F5344CB8AC3E}">
        <p14:creationId xmlns:p14="http://schemas.microsoft.com/office/powerpoint/2010/main" val="561387635"/>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Innovación en el área profesional</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r>
              <a:rPr lang="es-CL" dirty="0"/>
              <a:t>Oportunidades de mejoras desde la perspectiva de la administración pública</a:t>
            </a:r>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142192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smtClean="0"/>
              <a:t>Desde </a:t>
            </a:r>
            <a:r>
              <a:rPr lang="es-MX" sz="5400" dirty="0"/>
              <a:t>la perspectiva de la administración pública, existen diversas oportunidades para optimizar su funcionamiento y maximizar su impacto tales como:</a:t>
            </a:r>
          </a:p>
          <a:p>
            <a:pPr algn="just"/>
            <a:endParaRPr lang="es-MX" sz="5400" dirty="0"/>
          </a:p>
          <a:p>
            <a:pPr marL="914400" indent="-914400" algn="just">
              <a:buAutoNum type="arabicPeriod"/>
            </a:pPr>
            <a:r>
              <a:rPr lang="es-MX" sz="5400" dirty="0"/>
              <a:t>Optimización de recursos.</a:t>
            </a:r>
          </a:p>
          <a:p>
            <a:pPr marL="914400" indent="-914400" algn="just">
              <a:buAutoNum type="arabicPeriod"/>
            </a:pPr>
            <a:r>
              <a:rPr lang="es-MX" sz="5400" dirty="0"/>
              <a:t>Retroalimentación del usuario (alumno).  </a:t>
            </a:r>
          </a:p>
          <a:p>
            <a:pPr marL="914400" indent="-914400" algn="just">
              <a:buAutoNum type="arabicPeriod"/>
            </a:pPr>
            <a:r>
              <a:rPr lang="es-MX" sz="5400" dirty="0"/>
              <a:t>Indicadores de desempeño orientado a la mejora continua del alumno. </a:t>
            </a:r>
          </a:p>
          <a:p>
            <a:pPr marL="914400" indent="-914400" algn="just">
              <a:buAutoNum type="arabicPeriod"/>
            </a:pPr>
            <a:endParaRPr lang="es-MX" sz="5400" dirty="0"/>
          </a:p>
          <a:p>
            <a:pPr algn="just"/>
            <a:endParaRPr lang="es-MX" sz="5400" dirty="0"/>
          </a:p>
          <a:p>
            <a:pPr algn="just"/>
            <a:endParaRPr lang="es-MX" sz="5400" dirty="0"/>
          </a:p>
          <a:p>
            <a:pPr algn="just"/>
            <a:endParaRPr lang="es-MX" sz="5400" dirty="0"/>
          </a:p>
          <a:p>
            <a:pPr algn="just"/>
            <a:endParaRPr lang="es-MX" sz="5400" dirty="0"/>
          </a:p>
          <a:p>
            <a:pPr algn="just"/>
            <a:endParaRPr lang="es-MX" sz="5400" dirty="0"/>
          </a:p>
          <a:p>
            <a:pPr algn="just"/>
            <a:endParaRPr lang="es-MX" sz="5400" dirty="0"/>
          </a:p>
          <a:p>
            <a:pPr algn="just"/>
            <a:endParaRPr lang="es-MX" sz="5400" dirty="0"/>
          </a:p>
          <a:p>
            <a:pPr algn="just"/>
            <a:endParaRPr lang="es-MX" sz="5400" dirty="0"/>
          </a:p>
        </p:txBody>
      </p:sp>
      <p:sp>
        <p:nvSpPr>
          <p:cNvPr id="5" name="Marcador de número de diapositiva 4"/>
          <p:cNvSpPr>
            <a:spLocks noGrp="1"/>
          </p:cNvSpPr>
          <p:nvPr>
            <p:ph type="sldNum" sz="quarter" idx="2"/>
          </p:nvPr>
        </p:nvSpPr>
        <p:spPr/>
        <p:txBody>
          <a:bodyPr/>
          <a:lstStyle/>
          <a:p>
            <a:fld id="{86CB4B4D-7CA3-9044-876B-883B54F8677D}" type="slidenum">
              <a:rPr lang="es-CL" smtClean="0"/>
              <a:t>8</a:t>
            </a:fld>
            <a:endParaRPr lang="es-CL"/>
          </a:p>
        </p:txBody>
      </p:sp>
    </p:spTree>
    <p:extLst>
      <p:ext uri="{BB962C8B-B14F-4D97-AF65-F5344CB8AC3E}">
        <p14:creationId xmlns:p14="http://schemas.microsoft.com/office/powerpoint/2010/main" val="956190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Conclusión</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59093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La implementación de un polígono virtual en la Escuela Naval representa un avance significativo en la modernización de los procesos de instrucción o entrenamiento naval donde destaca la  </a:t>
            </a:r>
          </a:p>
          <a:p>
            <a:pPr algn="just"/>
            <a:r>
              <a:rPr lang="es-MX" sz="5400" dirty="0"/>
              <a:t>mejora continua que logra la evaluación constante del desempeño y la retroalimentación en tiempo real que permite identificar áreas de mejora y ajustar los programas de instrucción de manera continua.</a:t>
            </a:r>
          </a:p>
          <a:p>
            <a:pPr algn="just"/>
            <a:endParaRPr lang="es-MX" sz="5400" dirty="0"/>
          </a:p>
        </p:txBody>
      </p:sp>
      <p:pic>
        <p:nvPicPr>
          <p:cNvPr id="5" name="Imagen 4">
            <a:extLst>
              <a:ext uri="{FF2B5EF4-FFF2-40B4-BE49-F238E27FC236}">
                <a16:creationId xmlns:a16="http://schemas.microsoft.com/office/drawing/2014/main" id="{F532C0D6-E13A-4B82-A356-782F427EA9C4}"/>
              </a:ext>
            </a:extLst>
          </p:cNvPr>
          <p:cNvPicPr>
            <a:picLocks noChangeAspect="1"/>
          </p:cNvPicPr>
          <p:nvPr/>
        </p:nvPicPr>
        <p:blipFill>
          <a:blip r:embed="rId3"/>
          <a:stretch>
            <a:fillRect/>
          </a:stretch>
        </p:blipFill>
        <p:spPr>
          <a:xfrm>
            <a:off x="5400674" y="8235161"/>
            <a:ext cx="8410575" cy="5283671"/>
          </a:xfrm>
          <a:prstGeom prst="rect">
            <a:avLst/>
          </a:prstGeom>
        </p:spPr>
      </p:pic>
      <p:sp>
        <p:nvSpPr>
          <p:cNvPr id="7" name="Marcador de número de diapositiva 6"/>
          <p:cNvSpPr>
            <a:spLocks noGrp="1"/>
          </p:cNvSpPr>
          <p:nvPr>
            <p:ph type="sldNum" sz="quarter" idx="2"/>
          </p:nvPr>
        </p:nvSpPr>
        <p:spPr/>
        <p:txBody>
          <a:bodyPr/>
          <a:lstStyle/>
          <a:p>
            <a:fld id="{86CB4B4D-7CA3-9044-876B-883B54F8677D}" type="slidenum">
              <a:rPr lang="es-CL" smtClean="0"/>
              <a:t>9</a:t>
            </a:fld>
            <a:endParaRPr lang="es-CL"/>
          </a:p>
        </p:txBody>
      </p:sp>
    </p:spTree>
    <p:extLst>
      <p:ext uri="{BB962C8B-B14F-4D97-AF65-F5344CB8AC3E}">
        <p14:creationId xmlns:p14="http://schemas.microsoft.com/office/powerpoint/2010/main" val="2520486221"/>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Experiencia personal</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75713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A pesar que la inversión inicial es importante, mi experiencia como profesional del área (Comandos Infante de marina) y ahora como egresado de administración pública me indica que el costo será recuperado en un tiempo acotado ya que no habrá gastos en movilización hacia polígonos exteriores, menor consumo de munición real, cero desgaste de armamento y menos profesionales involucrados como enfermeros y conductores, en resumen la inversión es totalmente necesaria para modernizar nuestra escuela.         </a:t>
            </a:r>
          </a:p>
          <a:p>
            <a:pPr algn="just"/>
            <a:endParaRPr lang="es-MX" sz="5400" dirty="0"/>
          </a:p>
        </p:txBody>
      </p:sp>
      <p:sp>
        <p:nvSpPr>
          <p:cNvPr id="5" name="Marcador de número de diapositiva 4"/>
          <p:cNvSpPr>
            <a:spLocks noGrp="1"/>
          </p:cNvSpPr>
          <p:nvPr>
            <p:ph type="sldNum" sz="quarter" idx="2"/>
          </p:nvPr>
        </p:nvSpPr>
        <p:spPr/>
        <p:txBody>
          <a:bodyPr/>
          <a:lstStyle/>
          <a:p>
            <a:fld id="{86CB4B4D-7CA3-9044-876B-883B54F8677D}" type="slidenum">
              <a:rPr lang="es-CL" smtClean="0"/>
              <a:t>10</a:t>
            </a:fld>
            <a:endParaRPr lang="es-CL"/>
          </a:p>
        </p:txBody>
      </p:sp>
    </p:spTree>
    <p:extLst>
      <p:ext uri="{BB962C8B-B14F-4D97-AF65-F5344CB8AC3E}">
        <p14:creationId xmlns:p14="http://schemas.microsoft.com/office/powerpoint/2010/main" val="1168713838"/>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4402473"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Recomendaciones a la Escuela Naval</a:t>
            </a:r>
          </a:p>
          <a:p>
            <a:pPr hangingPunct="1"/>
            <a:r>
              <a:rPr lang="es-CL" dirty="0"/>
              <a:t>  </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84023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A continuación, se presentan una serie de recomendaciones específicas para la Escuela Naval en la implementación y optimización del polígono virtual:</a:t>
            </a:r>
          </a:p>
          <a:p>
            <a:pPr algn="just"/>
            <a:endParaRPr lang="es-MX" sz="5400" dirty="0"/>
          </a:p>
          <a:p>
            <a:pPr algn="just"/>
            <a:r>
              <a:rPr lang="es-MX" sz="5400" dirty="0"/>
              <a:t>1. Definición clara de objetivos.</a:t>
            </a:r>
          </a:p>
          <a:p>
            <a:pPr algn="just"/>
            <a:r>
              <a:rPr lang="es-MX" sz="5400" dirty="0"/>
              <a:t>2. Selección de tecnología adecuada y sus costos.</a:t>
            </a:r>
          </a:p>
          <a:p>
            <a:pPr algn="just"/>
            <a:r>
              <a:rPr lang="es-MX" sz="5400" dirty="0"/>
              <a:t>3. Capacitación del personal.</a:t>
            </a:r>
          </a:p>
          <a:p>
            <a:pPr algn="just"/>
            <a:r>
              <a:rPr lang="es-MX" sz="5400" dirty="0"/>
              <a:t>4. </a:t>
            </a:r>
            <a:r>
              <a:rPr lang="es-MX" sz="5400" dirty="0" err="1"/>
              <a:t>Feedback</a:t>
            </a:r>
            <a:r>
              <a:rPr lang="es-MX" sz="5400" dirty="0"/>
              <a:t> continuo.</a:t>
            </a:r>
          </a:p>
          <a:p>
            <a:pPr algn="just"/>
            <a:r>
              <a:rPr lang="es-MX" sz="5400" dirty="0"/>
              <a:t>5. Cultura de innovación.</a:t>
            </a:r>
          </a:p>
          <a:p>
            <a:pPr algn="just"/>
            <a:endParaRPr lang="es-MX" sz="5400" dirty="0"/>
          </a:p>
        </p:txBody>
      </p:sp>
      <p:sp>
        <p:nvSpPr>
          <p:cNvPr id="5" name="Marcador de número de diapositiva 4"/>
          <p:cNvSpPr>
            <a:spLocks noGrp="1"/>
          </p:cNvSpPr>
          <p:nvPr>
            <p:ph type="sldNum" sz="quarter" idx="2"/>
          </p:nvPr>
        </p:nvSpPr>
        <p:spPr/>
        <p:txBody>
          <a:bodyPr/>
          <a:lstStyle/>
          <a:p>
            <a:fld id="{86CB4B4D-7CA3-9044-876B-883B54F8677D}" type="slidenum">
              <a:rPr lang="es-CL" smtClean="0"/>
              <a:t>11</a:t>
            </a:fld>
            <a:endParaRPr lang="es-CL"/>
          </a:p>
        </p:txBody>
      </p:sp>
    </p:spTree>
    <p:extLst>
      <p:ext uri="{BB962C8B-B14F-4D97-AF65-F5344CB8AC3E}">
        <p14:creationId xmlns:p14="http://schemas.microsoft.com/office/powerpoint/2010/main" val="422609901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7841678"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Recomendaciones al instituto profesional IACC</a:t>
            </a:r>
          </a:p>
          <a:p>
            <a:pPr hangingPunct="1"/>
            <a:r>
              <a:rPr lang="es-CL" dirty="0"/>
              <a:t>  </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 xmlns:ma14="http://schemas.microsoft.com/office/mac/drawingml/2011/main"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1089529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Como egresado de administración pública del IP IACC  puedo aportar mi conocimiento en áreas como</a:t>
            </a:r>
          </a:p>
          <a:p>
            <a:pPr algn="just"/>
            <a:endParaRPr lang="es-MX" sz="5400" dirty="0"/>
          </a:p>
          <a:p>
            <a:pPr algn="just"/>
            <a:r>
              <a:rPr lang="es-MX" sz="5400" dirty="0"/>
              <a:t>1. Gestión de proyectos.</a:t>
            </a:r>
          </a:p>
          <a:p>
            <a:pPr algn="just"/>
            <a:r>
              <a:rPr lang="es-MX" sz="5400" dirty="0"/>
              <a:t>2. Gestión de recursos humanos.</a:t>
            </a:r>
          </a:p>
          <a:p>
            <a:pPr algn="just"/>
            <a:r>
              <a:rPr lang="es-MX" sz="5400" dirty="0"/>
              <a:t>3. Comunicación estratégica.</a:t>
            </a:r>
          </a:p>
          <a:p>
            <a:pPr algn="just"/>
            <a:endParaRPr lang="es-MX" sz="5400" dirty="0"/>
          </a:p>
          <a:p>
            <a:pPr algn="just"/>
            <a:r>
              <a:rPr lang="es-MX" sz="5400" dirty="0"/>
              <a:t>Para lograr la totalidad de lo anterior recomiendo mantener sus contenidos semanales actualizados ya que solo así  se podrá abordar de buena forma este proyecto desde una perspectiva integral, considerando aspectos técnicos, organizacionales, económicos y sociales.   </a:t>
            </a:r>
          </a:p>
          <a:p>
            <a:pPr algn="just"/>
            <a:endParaRPr lang="es-MX" sz="5400" dirty="0"/>
          </a:p>
        </p:txBody>
      </p:sp>
      <p:sp>
        <p:nvSpPr>
          <p:cNvPr id="5" name="Marcador de número de diapositiva 4"/>
          <p:cNvSpPr>
            <a:spLocks noGrp="1"/>
          </p:cNvSpPr>
          <p:nvPr>
            <p:ph type="sldNum" sz="quarter" idx="2"/>
          </p:nvPr>
        </p:nvSpPr>
        <p:spPr/>
        <p:txBody>
          <a:bodyPr/>
          <a:lstStyle/>
          <a:p>
            <a:fld id="{86CB4B4D-7CA3-9044-876B-883B54F8677D}" type="slidenum">
              <a:rPr lang="es-CL" smtClean="0"/>
              <a:t>12</a:t>
            </a:fld>
            <a:endParaRPr lang="es-CL"/>
          </a:p>
        </p:txBody>
      </p:sp>
    </p:spTree>
    <p:extLst>
      <p:ext uri="{BB962C8B-B14F-4D97-AF65-F5344CB8AC3E}">
        <p14:creationId xmlns:p14="http://schemas.microsoft.com/office/powerpoint/2010/main" val="432714751"/>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ndice de temas">
            <a:extLst>
              <a:ext uri="{FF2B5EF4-FFF2-40B4-BE49-F238E27FC236}">
                <a16:creationId xmlns:a16="http://schemas.microsoft.com/office/drawing/2014/main" id="{334782FC-0AB6-6742-8769-C1618725F3B5}"/>
              </a:ext>
            </a:extLst>
          </p:cNvPr>
          <p:cNvSpPr txBox="1">
            <a:spLocks/>
          </p:cNvSpPr>
          <p:nvPr/>
        </p:nvSpPr>
        <p:spPr>
          <a:xfrm>
            <a:off x="3160947" y="612458"/>
            <a:ext cx="17841678" cy="1181444"/>
          </a:xfrm>
          <a:prstGeom prst="rect">
            <a:avLst/>
          </a:prstGeom>
        </p:spPr>
        <p:txBody>
          <a:bodyPr anchor="t"/>
          <a:lstStyle>
            <a:lvl1pPr marL="0" marR="0" indent="0" algn="l" defTabSz="821531" rtl="0" latinLnBrk="0">
              <a:lnSpc>
                <a:spcPct val="80000"/>
              </a:lnSpc>
              <a:spcBef>
                <a:spcPts val="0"/>
              </a:spcBef>
              <a:spcAft>
                <a:spcPts val="0"/>
              </a:spcAft>
              <a:buClrTx/>
              <a:buSzTx/>
              <a:buFontTx/>
              <a:buNone/>
              <a:tabLst/>
              <a:defRPr sz="6000" b="0" i="0" u="none" strike="noStrike" cap="none" spc="300" baseline="0">
                <a:ln>
                  <a:noFill/>
                </a:ln>
                <a:solidFill>
                  <a:srgbClr val="343336"/>
                </a:solidFill>
                <a:uFillTx/>
                <a:latin typeface="+mn-lt"/>
                <a:ea typeface="+mn-ea"/>
                <a:cs typeface="+mn-cs"/>
                <a:sym typeface="Helvetica Neue Medium"/>
              </a:defRPr>
            </a:lvl1pPr>
            <a:lvl2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a:lstStyle>
          <a:p>
            <a:pPr hangingPunct="1"/>
            <a:r>
              <a:rPr lang="es-CL" dirty="0"/>
              <a:t>Bibliografía</a:t>
            </a:r>
          </a:p>
          <a:p>
            <a:pPr hangingPunct="1"/>
            <a:r>
              <a:rPr lang="es-CL" dirty="0"/>
              <a:t>  </a:t>
            </a:r>
          </a:p>
        </p:txBody>
      </p:sp>
      <p:sp>
        <p:nvSpPr>
          <p:cNvPr id="3" name="Texto de bajada">
            <a:extLst>
              <a:ext uri="{FF2B5EF4-FFF2-40B4-BE49-F238E27FC236}">
                <a16:creationId xmlns:a16="http://schemas.microsoft.com/office/drawing/2014/main" id="{5D931E3A-8547-214A-A7ED-60163DFBD605}"/>
              </a:ext>
            </a:extLst>
          </p:cNvPr>
          <p:cNvSpPr txBox="1">
            <a:spLocks/>
          </p:cNvSpPr>
          <p:nvPr/>
        </p:nvSpPr>
        <p:spPr>
          <a:xfrm>
            <a:off x="3172061" y="1545610"/>
            <a:ext cx="16401814" cy="1589488"/>
          </a:xfrm>
          <a:prstGeom prst="rect">
            <a:avLst/>
          </a:prstGeom>
          <a:ln w="12700">
            <a:miter lim="400000"/>
          </a:ln>
          <a:extLst>
            <a:ext uri="{C572A759-6A51-4108-AA02-DFA0A04FC94B}">
              <ma14:wrappingTextBoxFlag xmlns:ma14="http://schemas.microsoft.com/office/mac/drawingml/2011/main" xmlns="" val="1"/>
            </a:ext>
          </a:extLst>
        </p:spPr>
        <p:txBody>
          <a:bodyPr lIns="71437" tIns="71437" rIns="71437" bIns="71437" anchor="t">
            <a:normAutofit/>
          </a:bodyPr>
          <a:lstStyle>
            <a:lvl1pPr marL="0" marR="0" indent="0" algn="l" defTabSz="821531" rtl="0" latinLnBrk="0">
              <a:lnSpc>
                <a:spcPct val="100000"/>
              </a:lnSpc>
              <a:spcBef>
                <a:spcPts val="0"/>
              </a:spcBef>
              <a:spcAft>
                <a:spcPts val="0"/>
              </a:spcAft>
              <a:buClrTx/>
              <a:buSzTx/>
              <a:buFontTx/>
              <a:buNone/>
              <a:tabLst/>
              <a:defRPr sz="3000" b="1" i="0" u="none" strike="noStrike" cap="none" spc="1500" baseline="0">
                <a:ln>
                  <a:noFill/>
                </a:ln>
                <a:solidFill>
                  <a:srgbClr val="83BA23"/>
                </a:solidFill>
                <a:uFillTx/>
                <a:latin typeface="Helvetica Neue"/>
                <a:ea typeface="Helvetica Neue"/>
                <a:cs typeface="Helvetica Neue"/>
                <a:sym typeface="Helvetica Neue"/>
              </a:defRPr>
            </a:lvl1pPr>
            <a:lvl2pPr marL="1055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2pPr>
            <a:lvl3pPr marL="1500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3pPr>
            <a:lvl4pPr marL="1944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4pPr>
            <a:lvl5pPr marL="2389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5pPr>
            <a:lvl6pPr marL="2833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6pPr>
            <a:lvl7pPr marL="3278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7pPr>
            <a:lvl8pPr marL="37226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8pPr>
            <a:lvl9pPr marL="4167187" marR="0" indent="-611187" algn="l" defTabSz="821531" rtl="0" latinLnBrk="0">
              <a:lnSpc>
                <a:spcPct val="100000"/>
              </a:lnSpc>
              <a:spcBef>
                <a:spcPts val="5900"/>
              </a:spcBef>
              <a:spcAft>
                <a:spcPts val="0"/>
              </a:spcAft>
              <a:buClrTx/>
              <a:buSzPct val="145000"/>
              <a:buFontTx/>
              <a:buChar char="•"/>
              <a:tabLst/>
              <a:defRPr sz="4400" b="0" i="0" u="none" strike="noStrike" cap="none" spc="0" baseline="0">
                <a:ln>
                  <a:noFill/>
                </a:ln>
                <a:solidFill>
                  <a:srgbClr val="000000"/>
                </a:solidFill>
                <a:uFillTx/>
                <a:latin typeface="Helvetica Neue"/>
                <a:ea typeface="Helvetica Neue"/>
                <a:cs typeface="Helvetica Neue"/>
                <a:sym typeface="Helvetica Neue"/>
              </a:defRPr>
            </a:lvl9pPr>
          </a:lstStyle>
          <a:p>
            <a:pPr hangingPunct="1"/>
            <a:endParaRPr lang="es-CL" dirty="0"/>
          </a:p>
        </p:txBody>
      </p:sp>
      <p:pic>
        <p:nvPicPr>
          <p:cNvPr id="4" name="Imagen" descr="Imagen">
            <a:extLst>
              <a:ext uri="{FF2B5EF4-FFF2-40B4-BE49-F238E27FC236}">
                <a16:creationId xmlns:a16="http://schemas.microsoft.com/office/drawing/2014/main" id="{6BF98B1D-A5EC-7F46-8583-CD4ED81CA401}"/>
              </a:ext>
            </a:extLst>
          </p:cNvPr>
          <p:cNvPicPr>
            <a:picLocks noChangeAspect="1"/>
          </p:cNvPicPr>
          <p:nvPr/>
        </p:nvPicPr>
        <p:blipFill>
          <a:blip r:embed="rId2"/>
          <a:stretch>
            <a:fillRect/>
          </a:stretch>
        </p:blipFill>
        <p:spPr>
          <a:xfrm>
            <a:off x="602538" y="657942"/>
            <a:ext cx="2278674" cy="1476363"/>
          </a:xfrm>
          <a:prstGeom prst="rect">
            <a:avLst/>
          </a:prstGeom>
          <a:ln w="12700">
            <a:miter lim="400000"/>
          </a:ln>
        </p:spPr>
      </p:pic>
      <p:sp>
        <p:nvSpPr>
          <p:cNvPr id="6" name="CuadroTexto 5">
            <a:extLst>
              <a:ext uri="{FF2B5EF4-FFF2-40B4-BE49-F238E27FC236}">
                <a16:creationId xmlns:a16="http://schemas.microsoft.com/office/drawing/2014/main" id="{C226E54A-F2FE-49A4-9671-C21ADFD07F52}"/>
              </a:ext>
            </a:extLst>
          </p:cNvPr>
          <p:cNvSpPr txBox="1"/>
          <p:nvPr/>
        </p:nvSpPr>
        <p:spPr>
          <a:xfrm>
            <a:off x="602539" y="2839003"/>
            <a:ext cx="22857536" cy="84023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just"/>
            <a:r>
              <a:rPr lang="es-MX" sz="5400" dirty="0"/>
              <a:t>1. Orden permanente interna Escuela Naval N°27: Establece política de investigación e innovación.</a:t>
            </a:r>
          </a:p>
          <a:p>
            <a:pPr algn="just"/>
            <a:r>
              <a:rPr lang="es-MX" sz="5400" dirty="0"/>
              <a:t>2. Plan estratégico de la Escuela Naval 2020-2025.</a:t>
            </a:r>
          </a:p>
          <a:p>
            <a:pPr algn="just"/>
            <a:r>
              <a:rPr lang="es-MX" sz="5400" dirty="0"/>
              <a:t>3.- FAMAE: Polígono de tiro virtual:</a:t>
            </a:r>
          </a:p>
          <a:p>
            <a:pPr algn="just"/>
            <a:r>
              <a:rPr lang="es-MX" sz="5400" dirty="0"/>
              <a:t>http://www.famae.cl/poligono-de-tiro-virtual-una-efectiva-tecnica-de-entrenamiento/ </a:t>
            </a:r>
          </a:p>
          <a:p>
            <a:pPr algn="just"/>
            <a:r>
              <a:rPr lang="es-MX" sz="5400" dirty="0"/>
              <a:t>4. </a:t>
            </a:r>
            <a:r>
              <a:rPr lang="es-MX" sz="5400" dirty="0" err="1"/>
              <a:t>Beastek</a:t>
            </a:r>
            <a:r>
              <a:rPr lang="es-MX" sz="5400" dirty="0"/>
              <a:t> S.A.C.: polígonos de tiro virtuales:</a:t>
            </a:r>
          </a:p>
          <a:p>
            <a:pPr algn="just"/>
            <a:r>
              <a:rPr lang="es-MX" sz="5400" dirty="0"/>
              <a:t>http://www.beastek.net/poligonos-de-tiro-virtuales.html </a:t>
            </a:r>
          </a:p>
          <a:p>
            <a:pPr algn="just"/>
            <a:endParaRPr lang="es-MX" sz="5400" dirty="0"/>
          </a:p>
          <a:p>
            <a:pPr algn="just"/>
            <a:endParaRPr lang="es-MX" sz="5400" dirty="0"/>
          </a:p>
        </p:txBody>
      </p:sp>
      <p:sp>
        <p:nvSpPr>
          <p:cNvPr id="5" name="Marcador de número de diapositiva 4"/>
          <p:cNvSpPr>
            <a:spLocks noGrp="1"/>
          </p:cNvSpPr>
          <p:nvPr>
            <p:ph type="sldNum" sz="quarter" idx="2"/>
          </p:nvPr>
        </p:nvSpPr>
        <p:spPr/>
        <p:txBody>
          <a:bodyPr/>
          <a:lstStyle/>
          <a:p>
            <a:fld id="{86CB4B4D-7CA3-9044-876B-883B54F8677D}" type="slidenum">
              <a:rPr lang="es-CL" smtClean="0"/>
              <a:t>13</a:t>
            </a:fld>
            <a:endParaRPr lang="es-CL"/>
          </a:p>
        </p:txBody>
      </p:sp>
    </p:spTree>
    <p:extLst>
      <p:ext uri="{BB962C8B-B14F-4D97-AF65-F5344CB8AC3E}">
        <p14:creationId xmlns:p14="http://schemas.microsoft.com/office/powerpoint/2010/main" val="271244598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D955ED-D913-467D-94CF-318F553103F0}"/>
              </a:ext>
            </a:extLst>
          </p:cNvPr>
          <p:cNvSpPr txBox="1"/>
          <p:nvPr/>
        </p:nvSpPr>
        <p:spPr>
          <a:xfrm>
            <a:off x="11437787" y="1951116"/>
            <a:ext cx="1508425" cy="11599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71437" tIns="71437" rIns="71437" bIns="71437" numCol="1" spcCol="38100" rtlCol="0" anchor="ctr">
            <a:spAutoFit/>
          </a:bodyPr>
          <a:lstStyle/>
          <a:p>
            <a:pPr marL="0" marR="0" indent="0" algn="ctr" defTabSz="821531" rtl="0" fontAlgn="auto" latinLnBrk="0" hangingPunct="0">
              <a:lnSpc>
                <a:spcPct val="100000"/>
              </a:lnSpc>
              <a:spcBef>
                <a:spcPts val="0"/>
              </a:spcBef>
              <a:spcAft>
                <a:spcPts val="0"/>
              </a:spcAft>
              <a:buClrTx/>
              <a:buSzTx/>
              <a:buFontTx/>
              <a:buNone/>
              <a:tabLst/>
            </a:pPr>
            <a:r>
              <a:rPr kumimoji="0" lang="es-MX" sz="6600" b="1" i="0" u="none" strike="noStrike" cap="none" spc="0" normalizeH="0" baseline="0" dirty="0">
                <a:ln>
                  <a:noFill/>
                </a:ln>
                <a:solidFill>
                  <a:schemeClr val="bg1"/>
                </a:solidFill>
                <a:effectLst/>
                <a:uFillTx/>
                <a:latin typeface="Helvetica Neue"/>
                <a:ea typeface="Helvetica Neue"/>
                <a:cs typeface="Helvetica Neue"/>
                <a:sym typeface="Helvetica Neue"/>
              </a:rPr>
              <a:t>FIN</a:t>
            </a:r>
          </a:p>
        </p:txBody>
      </p:sp>
      <p:sp>
        <p:nvSpPr>
          <p:cNvPr id="3" name="CuadroTexto 2">
            <a:extLst>
              <a:ext uri="{FF2B5EF4-FFF2-40B4-BE49-F238E27FC236}">
                <a16:creationId xmlns:a16="http://schemas.microsoft.com/office/drawing/2014/main" id="{246F3935-9330-462E-9524-09CCC3ACF40B}"/>
              </a:ext>
            </a:extLst>
          </p:cNvPr>
          <p:cNvSpPr txBox="1"/>
          <p:nvPr/>
        </p:nvSpPr>
        <p:spPr>
          <a:xfrm>
            <a:off x="9486932" y="11764884"/>
            <a:ext cx="5410134" cy="11599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71437" tIns="71437" rIns="71437" bIns="71437" numCol="1" spcCol="38100" rtlCol="0" anchor="ctr">
            <a:spAutoFit/>
          </a:bodyPr>
          <a:lstStyle/>
          <a:p>
            <a:pPr marL="0" marR="0" indent="0" algn="ctr" defTabSz="821531" rtl="0" fontAlgn="auto" latinLnBrk="0" hangingPunct="0">
              <a:lnSpc>
                <a:spcPct val="100000"/>
              </a:lnSpc>
              <a:spcBef>
                <a:spcPts val="0"/>
              </a:spcBef>
              <a:spcAft>
                <a:spcPts val="0"/>
              </a:spcAft>
              <a:buClrTx/>
              <a:buSzTx/>
              <a:buFontTx/>
              <a:buNone/>
              <a:tabLst/>
            </a:pPr>
            <a:r>
              <a:rPr kumimoji="0" lang="es-MX" sz="6600" b="1" i="0" u="none" strike="noStrike" cap="none" spc="0" normalizeH="0" baseline="0" dirty="0">
                <a:ln>
                  <a:noFill/>
                </a:ln>
                <a:solidFill>
                  <a:schemeClr val="bg1"/>
                </a:solidFill>
                <a:effectLst/>
                <a:uFillTx/>
                <a:latin typeface="Helvetica Neue"/>
                <a:ea typeface="Helvetica Neue"/>
                <a:cs typeface="Helvetica Neue"/>
                <a:sym typeface="Helvetica Neue"/>
              </a:rPr>
              <a:t>CONSULTAS</a:t>
            </a:r>
          </a:p>
        </p:txBody>
      </p:sp>
      <p:sp>
        <p:nvSpPr>
          <p:cNvPr id="4" name="Marcador de número de diapositiva 3"/>
          <p:cNvSpPr>
            <a:spLocks noGrp="1"/>
          </p:cNvSpPr>
          <p:nvPr>
            <p:ph type="sldNum" sz="quarter" idx="2"/>
          </p:nvPr>
        </p:nvSpPr>
        <p:spPr/>
        <p:txBody>
          <a:bodyPr/>
          <a:lstStyle/>
          <a:p>
            <a:fld id="{86CB4B4D-7CA3-9044-876B-883B54F8677D}" type="slidenum">
              <a:rPr lang="es-CL" smtClean="0"/>
              <a:t>14</a:t>
            </a:fld>
            <a:endParaRPr lang="es-CL"/>
          </a:p>
        </p:txBody>
      </p:sp>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B39E44FCC03FE44B8FDD44CB66E985C5" ma:contentTypeVersion="14" ma:contentTypeDescription="Crear nuevo documento." ma:contentTypeScope="" ma:versionID="cf304e5a045da6bef029fb33eb4a110f">
  <xsd:schema xmlns:xsd="http://www.w3.org/2001/XMLSchema" xmlns:xs="http://www.w3.org/2001/XMLSchema" xmlns:p="http://schemas.microsoft.com/office/2006/metadata/properties" xmlns:ns2="dbe6e1f7-1dac-444a-9b54-f8c42529d48c" xmlns:ns3="bd78b262-b3d9-429e-971d-31bca05ddd15" xmlns:ns4="315010d3-c083-4833-962d-37326c5b97be" targetNamespace="http://schemas.microsoft.com/office/2006/metadata/properties" ma:root="true" ma:fieldsID="801c99d4f0cd1f5b7ca21f8c1199ce14" ns2:_="" ns3:_="" ns4:_="">
    <xsd:import namespace="dbe6e1f7-1dac-444a-9b54-f8c42529d48c"/>
    <xsd:import namespace="bd78b262-b3d9-429e-971d-31bca05ddd15"/>
    <xsd:import namespace="315010d3-c083-4833-962d-37326c5b97be"/>
    <xsd:element name="properties">
      <xsd:complexType>
        <xsd:sequence>
          <xsd:element name="documentManagement">
            <xsd:complexType>
              <xsd:all>
                <xsd:element ref="ns2:MediaServiceMetadata" minOccurs="0"/>
                <xsd:element ref="ns2:MediaServiceFastMetadata" minOccurs="0"/>
                <xsd:element ref="ns3:SharedWithUsers" minOccurs="0"/>
                <xsd:element ref="ns4:SharedWithDetails" minOccurs="0"/>
                <xsd:element ref="ns2:MediaServiceAutoTags" minOccurs="0"/>
                <xsd:element ref="ns2:MediaServiceAutoKeyPoints" minOccurs="0"/>
                <xsd:element ref="ns2:MediaServiceKeyPoints" minOccurs="0"/>
                <xsd:element ref="ns2:MediaServiceDateTaken"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e6e1f7-1dac-444a-9b54-f8c42529d4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d78b262-b3d9-429e-971d-31bca05ddd15" elementFormDefault="qualified">
    <xsd:import namespace="http://schemas.microsoft.com/office/2006/documentManagement/types"/>
    <xsd:import namespace="http://schemas.microsoft.com/office/infopath/2007/PartnerControls"/>
    <xsd:element name="SharedWithUsers" ma:index="10"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15010d3-c083-4833-962d-37326c5b97be" elementFormDefault="qualified">
    <xsd:import namespace="http://schemas.microsoft.com/office/2006/documentManagement/types"/>
    <xsd:import namespace="http://schemas.microsoft.com/office/infopath/2007/PartnerControls"/>
    <xsd:element name="SharedWithDetails" ma:index="11"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 ma:displayName="Tipo de contenido"/>
        <xsd:element ref="dc:title" minOccurs="0" maxOccurs="1" ma:index="1"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7D10E1-D068-466E-B362-3417627B551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663EB4C-5FC7-437D-B0DC-C9B52B7FBBF1}">
  <ds:schemaRefs>
    <ds:schemaRef ds:uri="http://schemas.microsoft.com/sharepoint/v3/contenttype/forms"/>
  </ds:schemaRefs>
</ds:datastoreItem>
</file>

<file path=customXml/itemProps3.xml><?xml version="1.0" encoding="utf-8"?>
<ds:datastoreItem xmlns:ds="http://schemas.openxmlformats.org/officeDocument/2006/customXml" ds:itemID="{09161533-E934-4C28-80AC-CA2095253C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e6e1f7-1dac-444a-9b54-f8c42529d48c"/>
    <ds:schemaRef ds:uri="bd78b262-b3d9-429e-971d-31bca05ddd15"/>
    <ds:schemaRef ds:uri="315010d3-c083-4833-962d-37326c5b97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746</TotalTime>
  <Words>819</Words>
  <Application>Microsoft Office PowerPoint</Application>
  <PresentationFormat>Personalizado</PresentationFormat>
  <Paragraphs>108</Paragraphs>
  <Slides>14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14</vt:i4>
      </vt:variant>
    </vt:vector>
  </HeadingPairs>
  <TitlesOfParts>
    <vt:vector size="20" baseType="lpstr">
      <vt:lpstr>Helvetica Light</vt:lpstr>
      <vt:lpstr>Helvetica Neue</vt:lpstr>
      <vt:lpstr>Helvetica Neue Light</vt:lpstr>
      <vt:lpstr>Helvetica Neue Medium</vt:lpstr>
      <vt:lpstr>Helvetica Neue Thin</vt:lpstr>
      <vt:lpstr>White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I12 Coordinador Form. Naval Rodrigo Donoso F.</cp:lastModifiedBy>
  <cp:revision>51</cp:revision>
  <dcterms:modified xsi:type="dcterms:W3CDTF">2024-10-21T20:48:12Z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0x010100B39E44FCC03FE44B8FDD44CB66E985C5</vt:lpwstr>
  </property>
</Properties>
</file>