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</p:sldIdLst>
  <p:sldSz cx="7777163" cy="11161713"/>
  <p:notesSz cx="6888163" cy="10020300"/>
  <p:defaultTextStyle>
    <a:defPPr>
      <a:defRPr lang="es-ES"/>
    </a:defPPr>
    <a:lvl1pPr marL="0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184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8367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7551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6735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5918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5102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4285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3469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1606" autoAdjust="0"/>
    <p:restoredTop sz="94660"/>
  </p:normalViewPr>
  <p:slideViewPr>
    <p:cSldViewPr>
      <p:cViewPr>
        <p:scale>
          <a:sx n="160" d="100"/>
          <a:sy n="160" d="100"/>
        </p:scale>
        <p:origin x="660" y="2130"/>
      </p:cViewPr>
      <p:guideLst>
        <p:guide orient="horz" pos="3516"/>
        <p:guide pos="245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73D7EC-FF17-438A-A52D-ECF57024E82A}" type="datetimeFigureOut">
              <a:rPr lang="es-CL" smtClean="0"/>
              <a:pPr/>
              <a:t>26-09-2016</a:t>
            </a:fld>
            <a:endParaRPr lang="es-C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2135188" y="752475"/>
            <a:ext cx="2617787" cy="3756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74AB35-C875-43D9-B8DA-38CB20713BB3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552731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74AB35-C875-43D9-B8DA-38CB20713BB3}" type="slidenum">
              <a:rPr lang="es-CL" smtClean="0"/>
              <a:pPr/>
              <a:t>1</a:t>
            </a:fld>
            <a:endParaRPr lang="es-C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74AB35-C875-43D9-B8DA-38CB20713BB3}" type="slidenum">
              <a:rPr lang="es-CL" smtClean="0"/>
              <a:pPr/>
              <a:t>10</a:t>
            </a:fld>
            <a:endParaRPr lang="es-CL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74AB35-C875-43D9-B8DA-38CB20713BB3}" type="slidenum">
              <a:rPr lang="es-CL" smtClean="0"/>
              <a:pPr/>
              <a:t>11</a:t>
            </a:fld>
            <a:endParaRPr lang="es-CL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74AB35-C875-43D9-B8DA-38CB20713BB3}" type="slidenum">
              <a:rPr lang="es-CL" smtClean="0"/>
              <a:pPr/>
              <a:t>12</a:t>
            </a:fld>
            <a:endParaRPr lang="es-CL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74AB35-C875-43D9-B8DA-38CB20713BB3}" type="slidenum">
              <a:rPr lang="es-CL" smtClean="0"/>
              <a:pPr/>
              <a:t>13</a:t>
            </a:fld>
            <a:endParaRPr lang="es-C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74AB35-C875-43D9-B8DA-38CB20713BB3}" type="slidenum">
              <a:rPr lang="es-CL" smtClean="0"/>
              <a:pPr/>
              <a:t>2</a:t>
            </a:fld>
            <a:endParaRPr lang="es-C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74AB35-C875-43D9-B8DA-38CB20713BB3}" type="slidenum">
              <a:rPr lang="es-CL" smtClean="0"/>
              <a:pPr/>
              <a:t>3</a:t>
            </a:fld>
            <a:endParaRPr lang="es-C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74AB35-C875-43D9-B8DA-38CB20713BB3}" type="slidenum">
              <a:rPr lang="es-CL" smtClean="0"/>
              <a:pPr/>
              <a:t>4</a:t>
            </a:fld>
            <a:endParaRPr lang="es-C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74AB35-C875-43D9-B8DA-38CB20713BB3}" type="slidenum">
              <a:rPr lang="es-CL" smtClean="0"/>
              <a:pPr/>
              <a:t>5</a:t>
            </a:fld>
            <a:endParaRPr lang="es-C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74AB35-C875-43D9-B8DA-38CB20713BB3}" type="slidenum">
              <a:rPr lang="es-CL" smtClean="0"/>
              <a:pPr/>
              <a:t>6</a:t>
            </a:fld>
            <a:endParaRPr lang="es-C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74AB35-C875-43D9-B8DA-38CB20713BB3}" type="slidenum">
              <a:rPr lang="es-CL" smtClean="0"/>
              <a:pPr/>
              <a:t>7</a:t>
            </a:fld>
            <a:endParaRPr lang="es-C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74AB35-C875-43D9-B8DA-38CB20713BB3}" type="slidenum">
              <a:rPr lang="es-CL" smtClean="0"/>
              <a:pPr/>
              <a:t>8</a:t>
            </a:fld>
            <a:endParaRPr lang="es-CL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74AB35-C875-43D9-B8DA-38CB20713BB3}" type="slidenum">
              <a:rPr lang="es-CL" smtClean="0"/>
              <a:pPr/>
              <a:t>9</a:t>
            </a:fld>
            <a:endParaRPr lang="es-C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83291" y="3467368"/>
            <a:ext cx="6610589" cy="2392534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166575" y="6324972"/>
            <a:ext cx="5444014" cy="285243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91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75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6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59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5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4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3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D85-1C06-49A6-A322-DA5AE66F059E}" type="datetimeFigureOut">
              <a:rPr lang="es-ES" smtClean="0"/>
              <a:pPr/>
              <a:t>26/09/2016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28F09-45D8-48D0-9F45-E3AE0ECD184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D85-1C06-49A6-A322-DA5AE66F059E}" type="datetimeFigureOut">
              <a:rPr lang="es-ES" smtClean="0"/>
              <a:pPr/>
              <a:t>26/09/2016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28F09-45D8-48D0-9F45-E3AE0ECD184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194731" y="506413"/>
            <a:ext cx="1922687" cy="10799992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26664" y="506413"/>
            <a:ext cx="5638444" cy="10799992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D85-1C06-49A6-A322-DA5AE66F059E}" type="datetimeFigureOut">
              <a:rPr lang="es-ES" smtClean="0"/>
              <a:pPr/>
              <a:t>26/09/2016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28F09-45D8-48D0-9F45-E3AE0ECD184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D85-1C06-49A6-A322-DA5AE66F059E}" type="datetimeFigureOut">
              <a:rPr lang="es-ES" smtClean="0"/>
              <a:pPr/>
              <a:t>26/09/2016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28F09-45D8-48D0-9F45-E3AE0ECD184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14347" y="7172437"/>
            <a:ext cx="6610589" cy="2216840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14347" y="4730811"/>
            <a:ext cx="6610589" cy="2441624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918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836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75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367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459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551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6428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734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D85-1C06-49A6-A322-DA5AE66F059E}" type="datetimeFigureOut">
              <a:rPr lang="es-ES" smtClean="0"/>
              <a:pPr/>
              <a:t>26/09/2016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28F09-45D8-48D0-9F45-E3AE0ECD184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26669" y="2953207"/>
            <a:ext cx="3780565" cy="8353199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336854" y="2953207"/>
            <a:ext cx="3780565" cy="8353199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D85-1C06-49A6-A322-DA5AE66F059E}" type="datetimeFigureOut">
              <a:rPr lang="es-ES" smtClean="0"/>
              <a:pPr/>
              <a:t>26/09/2016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28F09-45D8-48D0-9F45-E3AE0ECD184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8862" y="446985"/>
            <a:ext cx="6999447" cy="1860286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88859" y="2498471"/>
            <a:ext cx="3436264" cy="104124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184" indent="0">
              <a:buNone/>
              <a:defRPr sz="2200" b="1"/>
            </a:lvl2pPr>
            <a:lvl3pPr marL="1018367" indent="0">
              <a:buNone/>
              <a:defRPr sz="2000" b="1"/>
            </a:lvl3pPr>
            <a:lvl4pPr marL="1527551" indent="0">
              <a:buNone/>
              <a:defRPr sz="1800" b="1"/>
            </a:lvl4pPr>
            <a:lvl5pPr marL="2036735" indent="0">
              <a:buNone/>
              <a:defRPr sz="1800" b="1"/>
            </a:lvl5pPr>
            <a:lvl6pPr marL="2545918" indent="0">
              <a:buNone/>
              <a:defRPr sz="1800" b="1"/>
            </a:lvl6pPr>
            <a:lvl7pPr marL="3055102" indent="0">
              <a:buNone/>
              <a:defRPr sz="1800" b="1"/>
            </a:lvl7pPr>
            <a:lvl8pPr marL="3564285" indent="0">
              <a:buNone/>
              <a:defRPr sz="1800" b="1"/>
            </a:lvl8pPr>
            <a:lvl9pPr marL="4073469" indent="0">
              <a:buNone/>
              <a:defRPr sz="18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388859" y="3539713"/>
            <a:ext cx="3436264" cy="6430907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3950693" y="2498471"/>
            <a:ext cx="3437614" cy="104124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184" indent="0">
              <a:buNone/>
              <a:defRPr sz="2200" b="1"/>
            </a:lvl2pPr>
            <a:lvl3pPr marL="1018367" indent="0">
              <a:buNone/>
              <a:defRPr sz="2000" b="1"/>
            </a:lvl3pPr>
            <a:lvl4pPr marL="1527551" indent="0">
              <a:buNone/>
              <a:defRPr sz="1800" b="1"/>
            </a:lvl4pPr>
            <a:lvl5pPr marL="2036735" indent="0">
              <a:buNone/>
              <a:defRPr sz="1800" b="1"/>
            </a:lvl5pPr>
            <a:lvl6pPr marL="2545918" indent="0">
              <a:buNone/>
              <a:defRPr sz="1800" b="1"/>
            </a:lvl6pPr>
            <a:lvl7pPr marL="3055102" indent="0">
              <a:buNone/>
              <a:defRPr sz="1800" b="1"/>
            </a:lvl7pPr>
            <a:lvl8pPr marL="3564285" indent="0">
              <a:buNone/>
              <a:defRPr sz="1800" b="1"/>
            </a:lvl8pPr>
            <a:lvl9pPr marL="4073469" indent="0">
              <a:buNone/>
              <a:defRPr sz="18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3950693" y="3539713"/>
            <a:ext cx="3437614" cy="6430907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D85-1C06-49A6-A322-DA5AE66F059E}" type="datetimeFigureOut">
              <a:rPr lang="es-ES" smtClean="0"/>
              <a:pPr/>
              <a:t>26/09/2016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28F09-45D8-48D0-9F45-E3AE0ECD184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D85-1C06-49A6-A322-DA5AE66F059E}" type="datetimeFigureOut">
              <a:rPr lang="es-ES" smtClean="0"/>
              <a:pPr/>
              <a:t>26/09/2016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28F09-45D8-48D0-9F45-E3AE0ECD184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D85-1C06-49A6-A322-DA5AE66F059E}" type="datetimeFigureOut">
              <a:rPr lang="es-ES" smtClean="0"/>
              <a:pPr/>
              <a:t>26/09/2016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28F09-45D8-48D0-9F45-E3AE0ECD184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8863" y="444402"/>
            <a:ext cx="2558633" cy="189129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040655" y="444405"/>
            <a:ext cx="4347650" cy="9526213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88863" y="2335693"/>
            <a:ext cx="2558633" cy="7634922"/>
          </a:xfrm>
        </p:spPr>
        <p:txBody>
          <a:bodyPr/>
          <a:lstStyle>
            <a:lvl1pPr marL="0" indent="0">
              <a:buNone/>
              <a:defRPr sz="1600"/>
            </a:lvl1pPr>
            <a:lvl2pPr marL="509184" indent="0">
              <a:buNone/>
              <a:defRPr sz="1300"/>
            </a:lvl2pPr>
            <a:lvl3pPr marL="1018367" indent="0">
              <a:buNone/>
              <a:defRPr sz="1100"/>
            </a:lvl3pPr>
            <a:lvl4pPr marL="1527551" indent="0">
              <a:buNone/>
              <a:defRPr sz="1000"/>
            </a:lvl4pPr>
            <a:lvl5pPr marL="2036735" indent="0">
              <a:buNone/>
              <a:defRPr sz="1000"/>
            </a:lvl5pPr>
            <a:lvl6pPr marL="2545918" indent="0">
              <a:buNone/>
              <a:defRPr sz="1000"/>
            </a:lvl6pPr>
            <a:lvl7pPr marL="3055102" indent="0">
              <a:buNone/>
              <a:defRPr sz="1000"/>
            </a:lvl7pPr>
            <a:lvl8pPr marL="3564285" indent="0">
              <a:buNone/>
              <a:defRPr sz="1000"/>
            </a:lvl8pPr>
            <a:lvl9pPr marL="4073469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D85-1C06-49A6-A322-DA5AE66F059E}" type="datetimeFigureOut">
              <a:rPr lang="es-ES" smtClean="0"/>
              <a:pPr/>
              <a:t>26/09/2016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28F09-45D8-48D0-9F45-E3AE0ECD184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524379" y="7813202"/>
            <a:ext cx="4666298" cy="92239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524379" y="997320"/>
            <a:ext cx="4666298" cy="6697028"/>
          </a:xfrm>
        </p:spPr>
        <p:txBody>
          <a:bodyPr/>
          <a:lstStyle>
            <a:lvl1pPr marL="0" indent="0">
              <a:buNone/>
              <a:defRPr sz="3600"/>
            </a:lvl1pPr>
            <a:lvl2pPr marL="509184" indent="0">
              <a:buNone/>
              <a:defRPr sz="3100"/>
            </a:lvl2pPr>
            <a:lvl3pPr marL="1018367" indent="0">
              <a:buNone/>
              <a:defRPr sz="2700"/>
            </a:lvl3pPr>
            <a:lvl4pPr marL="1527551" indent="0">
              <a:buNone/>
              <a:defRPr sz="2200"/>
            </a:lvl4pPr>
            <a:lvl5pPr marL="2036735" indent="0">
              <a:buNone/>
              <a:defRPr sz="2200"/>
            </a:lvl5pPr>
            <a:lvl6pPr marL="2545918" indent="0">
              <a:buNone/>
              <a:defRPr sz="2200"/>
            </a:lvl6pPr>
            <a:lvl7pPr marL="3055102" indent="0">
              <a:buNone/>
              <a:defRPr sz="2200"/>
            </a:lvl7pPr>
            <a:lvl8pPr marL="3564285" indent="0">
              <a:buNone/>
              <a:defRPr sz="2200"/>
            </a:lvl8pPr>
            <a:lvl9pPr marL="4073469" indent="0">
              <a:buNone/>
              <a:defRPr sz="22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524379" y="8735592"/>
            <a:ext cx="4666298" cy="1309950"/>
          </a:xfrm>
        </p:spPr>
        <p:txBody>
          <a:bodyPr/>
          <a:lstStyle>
            <a:lvl1pPr marL="0" indent="0">
              <a:buNone/>
              <a:defRPr sz="1600"/>
            </a:lvl1pPr>
            <a:lvl2pPr marL="509184" indent="0">
              <a:buNone/>
              <a:defRPr sz="1300"/>
            </a:lvl2pPr>
            <a:lvl3pPr marL="1018367" indent="0">
              <a:buNone/>
              <a:defRPr sz="1100"/>
            </a:lvl3pPr>
            <a:lvl4pPr marL="1527551" indent="0">
              <a:buNone/>
              <a:defRPr sz="1000"/>
            </a:lvl4pPr>
            <a:lvl5pPr marL="2036735" indent="0">
              <a:buNone/>
              <a:defRPr sz="1000"/>
            </a:lvl5pPr>
            <a:lvl6pPr marL="2545918" indent="0">
              <a:buNone/>
              <a:defRPr sz="1000"/>
            </a:lvl6pPr>
            <a:lvl7pPr marL="3055102" indent="0">
              <a:buNone/>
              <a:defRPr sz="1000"/>
            </a:lvl7pPr>
            <a:lvl8pPr marL="3564285" indent="0">
              <a:buNone/>
              <a:defRPr sz="1000"/>
            </a:lvl8pPr>
            <a:lvl9pPr marL="4073469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D85-1C06-49A6-A322-DA5AE66F059E}" type="datetimeFigureOut">
              <a:rPr lang="es-ES" smtClean="0"/>
              <a:pPr/>
              <a:t>26/09/2016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28F09-45D8-48D0-9F45-E3AE0ECD184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388862" y="446985"/>
            <a:ext cx="6999447" cy="1860286"/>
          </a:xfrm>
          <a:prstGeom prst="rect">
            <a:avLst/>
          </a:prstGeom>
        </p:spPr>
        <p:txBody>
          <a:bodyPr vert="horz" lIns="101837" tIns="50918" rIns="101837" bIns="50918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88862" y="2604400"/>
            <a:ext cx="6999447" cy="7366215"/>
          </a:xfrm>
          <a:prstGeom prst="rect">
            <a:avLst/>
          </a:prstGeom>
        </p:spPr>
        <p:txBody>
          <a:bodyPr vert="horz" lIns="101837" tIns="50918" rIns="101837" bIns="50918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388858" y="10345255"/>
            <a:ext cx="1814672" cy="594259"/>
          </a:xfrm>
          <a:prstGeom prst="rect">
            <a:avLst/>
          </a:prstGeom>
        </p:spPr>
        <p:txBody>
          <a:bodyPr vert="horz" lIns="101837" tIns="50918" rIns="101837" bIns="50918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D85-1C06-49A6-A322-DA5AE66F059E}" type="datetimeFigureOut">
              <a:rPr lang="es-ES" smtClean="0"/>
              <a:pPr/>
              <a:t>26/09/2016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57198" y="10345255"/>
            <a:ext cx="2462768" cy="594259"/>
          </a:xfrm>
          <a:prstGeom prst="rect">
            <a:avLst/>
          </a:prstGeom>
        </p:spPr>
        <p:txBody>
          <a:bodyPr vert="horz" lIns="101837" tIns="50918" rIns="101837" bIns="50918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5573633" y="10345255"/>
            <a:ext cx="1814672" cy="594259"/>
          </a:xfrm>
          <a:prstGeom prst="rect">
            <a:avLst/>
          </a:prstGeom>
        </p:spPr>
        <p:txBody>
          <a:bodyPr vert="horz" lIns="101837" tIns="50918" rIns="101837" bIns="50918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28F09-45D8-48D0-9F45-E3AE0ECD184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18367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1888" indent="-381888" algn="l" defTabSz="101836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27423" indent="-318240" algn="l" defTabSz="1018367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2959" indent="-254592" algn="l" defTabSz="101836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82143" indent="-254592" algn="l" defTabSz="1018367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91326" indent="-254592" algn="l" defTabSz="1018367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0510" indent="-254592" algn="l" defTabSz="1018367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09694" indent="-254592" algn="l" defTabSz="1018367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18877" indent="-254592" algn="l" defTabSz="1018367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28061" indent="-254592" algn="l" defTabSz="1018367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184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367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7551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6735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5918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5102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4285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3469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9" name="Picture 2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b="8050"/>
          <a:stretch>
            <a:fillRect/>
          </a:stretch>
        </p:blipFill>
        <p:spPr bwMode="auto">
          <a:xfrm>
            <a:off x="-4912" y="0"/>
            <a:ext cx="7781925" cy="1115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0" name="278 CuadroTexto"/>
          <p:cNvSpPr txBox="1">
            <a:spLocks noChangeArrowheads="1"/>
          </p:cNvSpPr>
          <p:nvPr/>
        </p:nvSpPr>
        <p:spPr bwMode="auto">
          <a:xfrm>
            <a:off x="4425264" y="51613"/>
            <a:ext cx="46038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>
                <a:latin typeface="Calibri" pitchFamily="34" charset="0"/>
              </a:rPr>
              <a:t>Isla </a:t>
            </a:r>
            <a:endParaRPr lang="es-CL" sz="800" dirty="0" smtClean="0">
              <a:latin typeface="Calibri" pitchFamily="34" charset="0"/>
            </a:endParaRPr>
          </a:p>
          <a:p>
            <a:pPr algn="ctr"/>
            <a:r>
              <a:rPr lang="es-CL" sz="800" dirty="0" err="1" smtClean="0">
                <a:latin typeface="Calibri" pitchFamily="34" charset="0"/>
              </a:rPr>
              <a:t>Cutler</a:t>
            </a:r>
            <a:r>
              <a:rPr lang="es-CL" sz="800" dirty="0" smtClean="0">
                <a:latin typeface="Calibri" pitchFamily="34" charset="0"/>
              </a:rPr>
              <a:t> 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1" name="490 CuadroTexto"/>
          <p:cNvSpPr txBox="1"/>
          <p:nvPr/>
        </p:nvSpPr>
        <p:spPr>
          <a:xfrm>
            <a:off x="142875" y="93878"/>
            <a:ext cx="2602698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Paso Summer N a 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N° </a:t>
            </a: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10722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COMANDANTE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92" name="278 CuadroTexto"/>
          <p:cNvSpPr txBox="1">
            <a:spLocks noChangeArrowheads="1"/>
          </p:cNvSpPr>
          <p:nvPr/>
        </p:nvSpPr>
        <p:spPr bwMode="auto">
          <a:xfrm>
            <a:off x="1692672" y="1099370"/>
            <a:ext cx="954107" cy="486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I s l a   </a:t>
            </a:r>
          </a:p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B a v e r s t o c k 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3" name="492 CuadroTexto"/>
          <p:cNvSpPr txBox="1">
            <a:spLocks noChangeArrowheads="1"/>
          </p:cNvSpPr>
          <p:nvPr/>
        </p:nvSpPr>
        <p:spPr bwMode="auto">
          <a:xfrm>
            <a:off x="1416175" y="4052141"/>
            <a:ext cx="6367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800" dirty="0" smtClean="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800" dirty="0" smtClean="0">
                <a:latin typeface="Calibri" pitchFamily="34" charset="0"/>
              </a:rPr>
              <a:t>O r l e b a 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4" name="278 CuadroTexto"/>
          <p:cNvSpPr txBox="1">
            <a:spLocks noChangeArrowheads="1"/>
          </p:cNvSpPr>
          <p:nvPr/>
        </p:nvSpPr>
        <p:spPr bwMode="auto">
          <a:xfrm>
            <a:off x="5031589" y="3509154"/>
            <a:ext cx="53893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L a r g a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5" name="278 CuadroTexto"/>
          <p:cNvSpPr txBox="1">
            <a:spLocks noChangeArrowheads="1"/>
          </p:cNvSpPr>
          <p:nvPr/>
        </p:nvSpPr>
        <p:spPr bwMode="auto">
          <a:xfrm>
            <a:off x="3841849" y="5457088"/>
            <a:ext cx="51488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700" dirty="0">
                <a:latin typeface="Calibri" pitchFamily="34" charset="0"/>
              </a:rPr>
              <a:t>Isla </a:t>
            </a:r>
            <a:endParaRPr lang="es-CL" sz="700" dirty="0" smtClean="0">
              <a:latin typeface="Calibri" pitchFamily="34" charset="0"/>
            </a:endParaRPr>
          </a:p>
          <a:p>
            <a:pPr algn="ctr"/>
            <a:r>
              <a:rPr lang="es-CL" sz="700" dirty="0" smtClean="0">
                <a:latin typeface="Calibri" pitchFamily="34" charset="0"/>
              </a:rPr>
              <a:t>Summer 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496" name="278 CuadroTexto"/>
          <p:cNvSpPr txBox="1">
            <a:spLocks noChangeArrowheads="1"/>
          </p:cNvSpPr>
          <p:nvPr/>
        </p:nvSpPr>
        <p:spPr bwMode="auto">
          <a:xfrm rot="2311136">
            <a:off x="4969676" y="9395703"/>
            <a:ext cx="698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>
                <a:latin typeface="Calibri" pitchFamily="34" charset="0"/>
              </a:rPr>
              <a:t>Pta</a:t>
            </a:r>
            <a:r>
              <a:rPr lang="es-CL" sz="800" dirty="0">
                <a:latin typeface="Calibri" pitchFamily="34" charset="0"/>
              </a:rPr>
              <a:t> Mac-</a:t>
            </a:r>
            <a:r>
              <a:rPr lang="es-CL" sz="800" dirty="0" err="1">
                <a:latin typeface="Calibri" pitchFamily="34" charset="0"/>
              </a:rPr>
              <a:t>kay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7" name="278 CuadroTexto"/>
          <p:cNvSpPr txBox="1">
            <a:spLocks noChangeArrowheads="1"/>
          </p:cNvSpPr>
          <p:nvPr/>
        </p:nvSpPr>
        <p:spPr bwMode="auto">
          <a:xfrm>
            <a:off x="3307552" y="7271613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r>
              <a:rPr lang="es-CL" sz="900" dirty="0" smtClean="0">
                <a:latin typeface="Calibri" pitchFamily="34" charset="0"/>
              </a:rPr>
              <a:t>I s l a s   O t </a:t>
            </a:r>
            <a:r>
              <a:rPr lang="es-CL" sz="900" dirty="0" err="1" smtClean="0">
                <a:latin typeface="Calibri" pitchFamily="34" charset="0"/>
              </a:rPr>
              <a:t>t</a:t>
            </a:r>
            <a:r>
              <a:rPr lang="es-CL" sz="900" dirty="0" smtClean="0">
                <a:latin typeface="Calibri" pitchFamily="34" charset="0"/>
              </a:rPr>
              <a:t> e r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8" name="278 CuadroTexto"/>
          <p:cNvSpPr txBox="1">
            <a:spLocks noChangeArrowheads="1"/>
          </p:cNvSpPr>
          <p:nvPr/>
        </p:nvSpPr>
        <p:spPr bwMode="auto">
          <a:xfrm rot="18320133">
            <a:off x="4673006" y="2402112"/>
            <a:ext cx="5164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Pta. Green</a:t>
            </a:r>
          </a:p>
        </p:txBody>
      </p:sp>
      <p:sp>
        <p:nvSpPr>
          <p:cNvPr id="499" name="278 CuadroTexto"/>
          <p:cNvSpPr txBox="1">
            <a:spLocks noChangeArrowheads="1"/>
          </p:cNvSpPr>
          <p:nvPr/>
        </p:nvSpPr>
        <p:spPr bwMode="auto">
          <a:xfrm>
            <a:off x="3018615" y="1969686"/>
            <a:ext cx="4074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</a:t>
            </a:r>
          </a:p>
          <a:p>
            <a:pPr algn="ctr"/>
            <a:r>
              <a:rPr lang="es-CL" sz="500" dirty="0" smtClean="0">
                <a:latin typeface="Calibri" pitchFamily="34" charset="0"/>
              </a:rPr>
              <a:t> </a:t>
            </a:r>
            <a:r>
              <a:rPr lang="es-CL" sz="500" dirty="0" err="1" smtClean="0">
                <a:latin typeface="Calibri" pitchFamily="34" charset="0"/>
              </a:rPr>
              <a:t>Hosven</a:t>
            </a:r>
            <a:r>
              <a:rPr lang="es-CL" sz="500" dirty="0" smtClean="0">
                <a:latin typeface="Calibri" pitchFamily="34" charset="0"/>
              </a:rPr>
              <a:t> 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0" name="278 CuadroTexto"/>
          <p:cNvSpPr txBox="1">
            <a:spLocks noChangeArrowheads="1"/>
          </p:cNvSpPr>
          <p:nvPr/>
        </p:nvSpPr>
        <p:spPr bwMode="auto">
          <a:xfrm>
            <a:off x="6593700" y="2609099"/>
            <a:ext cx="1357312" cy="1324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CL" sz="1400" dirty="0" smtClean="0">
                <a:latin typeface="Calibri" pitchFamily="34" charset="0"/>
              </a:rPr>
              <a:t>P e n í n s u l a M u ñ o z </a:t>
            </a:r>
          </a:p>
          <a:p>
            <a:pPr algn="ctr">
              <a:lnSpc>
                <a:spcPct val="200000"/>
              </a:lnSpc>
            </a:pPr>
            <a:r>
              <a:rPr lang="es-CL" sz="1400" dirty="0" smtClean="0">
                <a:latin typeface="Calibri" pitchFamily="34" charset="0"/>
              </a:rPr>
              <a:t>G a m e r o</a:t>
            </a:r>
            <a:endParaRPr lang="es-CL" sz="1400" dirty="0">
              <a:latin typeface="Calibri" pitchFamily="34" charset="0"/>
            </a:endParaRPr>
          </a:p>
        </p:txBody>
      </p:sp>
      <p:sp>
        <p:nvSpPr>
          <p:cNvPr id="501" name="278 CuadroTexto"/>
          <p:cNvSpPr txBox="1">
            <a:spLocks noChangeArrowheads="1"/>
          </p:cNvSpPr>
          <p:nvPr/>
        </p:nvSpPr>
        <p:spPr bwMode="auto">
          <a:xfrm>
            <a:off x="4650587" y="2813882"/>
            <a:ext cx="61427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Gama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2" name="278 CuadroTexto"/>
          <p:cNvSpPr txBox="1">
            <a:spLocks noChangeArrowheads="1"/>
          </p:cNvSpPr>
          <p:nvPr/>
        </p:nvSpPr>
        <p:spPr bwMode="auto">
          <a:xfrm>
            <a:off x="5267054" y="2865422"/>
            <a:ext cx="5966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Pta. </a:t>
            </a:r>
            <a:r>
              <a:rPr lang="es-CL" sz="600" dirty="0" smtClean="0">
                <a:latin typeface="Calibri" pitchFamily="34" charset="0"/>
              </a:rPr>
              <a:t>Carrasco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03" name="278 CuadroTexto"/>
          <p:cNvSpPr txBox="1">
            <a:spLocks noChangeArrowheads="1"/>
          </p:cNvSpPr>
          <p:nvPr/>
        </p:nvSpPr>
        <p:spPr bwMode="auto">
          <a:xfrm>
            <a:off x="5445929" y="5290399"/>
            <a:ext cx="71045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Ernesto 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4" name="278 CuadroTexto"/>
          <p:cNvSpPr txBox="1">
            <a:spLocks noChangeArrowheads="1"/>
          </p:cNvSpPr>
          <p:nvPr/>
        </p:nvSpPr>
        <p:spPr bwMode="auto">
          <a:xfrm>
            <a:off x="5817407" y="5742840"/>
            <a:ext cx="49404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I. Istmo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5" name="278 CuadroTexto"/>
          <p:cNvSpPr txBox="1">
            <a:spLocks noChangeArrowheads="1"/>
          </p:cNvSpPr>
          <p:nvPr/>
        </p:nvSpPr>
        <p:spPr bwMode="auto">
          <a:xfrm>
            <a:off x="4026691" y="5314209"/>
            <a:ext cx="47160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Pta.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smtClean="0">
                <a:latin typeface="Calibri" pitchFamily="34" charset="0"/>
              </a:rPr>
              <a:t>Henderson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6" name="278 CuadroTexto"/>
          <p:cNvSpPr txBox="1">
            <a:spLocks noChangeArrowheads="1"/>
          </p:cNvSpPr>
          <p:nvPr/>
        </p:nvSpPr>
        <p:spPr bwMode="auto">
          <a:xfrm>
            <a:off x="2183595" y="5290401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1189800"/>
              </a:avLst>
            </a:prstTxWarp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I t e s.   H o s k y n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07" name="278 CuadroTexto"/>
          <p:cNvSpPr txBox="1">
            <a:spLocks noChangeArrowheads="1"/>
          </p:cNvSpPr>
          <p:nvPr/>
        </p:nvSpPr>
        <p:spPr bwMode="auto">
          <a:xfrm>
            <a:off x="2650322" y="2037590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2160556"/>
              </a:avLst>
            </a:prstTxWarp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I </a:t>
            </a:r>
            <a:r>
              <a:rPr lang="es-CL" sz="500" dirty="0" err="1" smtClean="0">
                <a:latin typeface="Calibri" pitchFamily="34" charset="0"/>
              </a:rPr>
              <a:t>Ites</a:t>
            </a:r>
            <a:r>
              <a:rPr lang="es-CL" sz="500" dirty="0" smtClean="0">
                <a:latin typeface="Calibri" pitchFamily="34" charset="0"/>
              </a:rPr>
              <a:t>. Francis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8" name="278 CuadroTexto"/>
          <p:cNvSpPr txBox="1">
            <a:spLocks noChangeArrowheads="1"/>
          </p:cNvSpPr>
          <p:nvPr/>
        </p:nvSpPr>
        <p:spPr bwMode="auto">
          <a:xfrm>
            <a:off x="6660375" y="875531"/>
            <a:ext cx="62709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Pierce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9" name="278 CuadroTexto"/>
          <p:cNvSpPr txBox="1">
            <a:spLocks noChangeArrowheads="1"/>
          </p:cNvSpPr>
          <p:nvPr/>
        </p:nvSpPr>
        <p:spPr bwMode="auto">
          <a:xfrm>
            <a:off x="6603225" y="1527998"/>
            <a:ext cx="74892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Peligrosa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0" name="278 CuadroTexto"/>
          <p:cNvSpPr txBox="1">
            <a:spLocks noChangeArrowheads="1"/>
          </p:cNvSpPr>
          <p:nvPr/>
        </p:nvSpPr>
        <p:spPr bwMode="auto">
          <a:xfrm>
            <a:off x="3700810" y="7871692"/>
            <a:ext cx="44275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Isla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smtClean="0">
                <a:latin typeface="Calibri" pitchFamily="34" charset="0"/>
              </a:rPr>
              <a:t>Campbell 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1" name="278 CuadroTexto"/>
          <p:cNvSpPr txBox="1">
            <a:spLocks noChangeArrowheads="1"/>
          </p:cNvSpPr>
          <p:nvPr/>
        </p:nvSpPr>
        <p:spPr bwMode="auto">
          <a:xfrm>
            <a:off x="3708640" y="8309846"/>
            <a:ext cx="39305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Isla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err="1" smtClean="0">
                <a:latin typeface="Calibri" pitchFamily="34" charset="0"/>
              </a:rPr>
              <a:t>Bedwell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2" name="278 CuadroTexto"/>
          <p:cNvSpPr txBox="1">
            <a:spLocks noChangeArrowheads="1"/>
          </p:cNvSpPr>
          <p:nvPr/>
        </p:nvSpPr>
        <p:spPr bwMode="auto">
          <a:xfrm rot="17173381">
            <a:off x="3191894" y="8066956"/>
            <a:ext cx="55977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smtClean="0">
                <a:latin typeface="Calibri" pitchFamily="34" charset="0"/>
              </a:rPr>
              <a:t>I. </a:t>
            </a:r>
            <a:r>
              <a:rPr lang="es-CL" sz="500" dirty="0" err="1" smtClean="0">
                <a:latin typeface="Calibri" pitchFamily="34" charset="0"/>
              </a:rPr>
              <a:t>Cunningham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3" name="278 CuadroTexto"/>
          <p:cNvSpPr txBox="1">
            <a:spLocks noChangeArrowheads="1"/>
          </p:cNvSpPr>
          <p:nvPr/>
        </p:nvSpPr>
        <p:spPr bwMode="auto">
          <a:xfrm rot="17992804">
            <a:off x="5479818" y="9215402"/>
            <a:ext cx="63831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Pta. </a:t>
            </a:r>
            <a:r>
              <a:rPr lang="es-CL" sz="600" dirty="0" err="1" smtClean="0">
                <a:latin typeface="Calibri" pitchFamily="34" charset="0"/>
              </a:rPr>
              <a:t>Hualapalu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4" name="278 CuadroTexto"/>
          <p:cNvSpPr txBox="1">
            <a:spLocks noChangeArrowheads="1"/>
          </p:cNvSpPr>
          <p:nvPr/>
        </p:nvSpPr>
        <p:spPr bwMode="auto">
          <a:xfrm rot="3082431">
            <a:off x="5716729" y="7336878"/>
            <a:ext cx="1623330" cy="69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2294915"/>
              </a:avLst>
            </a:prstTxWarp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I s l a s   H a r t w e l </a:t>
            </a:r>
            <a:r>
              <a:rPr lang="es-CL" sz="800" dirty="0" err="1" smtClean="0">
                <a:latin typeface="Calibri" pitchFamily="34" charset="0"/>
              </a:rPr>
              <a:t>l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5" name="278 CuadroTexto"/>
          <p:cNvSpPr txBox="1">
            <a:spLocks noChangeArrowheads="1"/>
          </p:cNvSpPr>
          <p:nvPr/>
        </p:nvSpPr>
        <p:spPr bwMode="auto">
          <a:xfrm>
            <a:off x="5371747" y="6820222"/>
            <a:ext cx="47320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600" dirty="0" err="1" smtClean="0">
                <a:latin typeface="Calibri" pitchFamily="34" charset="0"/>
              </a:rPr>
              <a:t>Ites</a:t>
            </a:r>
            <a:r>
              <a:rPr lang="es-CL" sz="6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600" dirty="0" err="1" smtClean="0">
                <a:latin typeface="Calibri" pitchFamily="34" charset="0"/>
              </a:rPr>
              <a:t>Bradbury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6" name="278 CuadroTexto"/>
          <p:cNvSpPr txBox="1">
            <a:spLocks noChangeArrowheads="1"/>
          </p:cNvSpPr>
          <p:nvPr/>
        </p:nvSpPr>
        <p:spPr bwMode="auto">
          <a:xfrm>
            <a:off x="1593040" y="7290664"/>
            <a:ext cx="5357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>
                <a:latin typeface="Calibri" pitchFamily="34" charset="0"/>
              </a:rPr>
              <a:t>Isla </a:t>
            </a:r>
          </a:p>
          <a:p>
            <a:pPr algn="ctr"/>
            <a:r>
              <a:rPr lang="es-CL" sz="800" dirty="0" err="1" smtClean="0">
                <a:latin typeface="Calibri" pitchFamily="34" charset="0"/>
              </a:rPr>
              <a:t>Vereker</a:t>
            </a:r>
            <a:r>
              <a:rPr lang="es-CL" sz="800" dirty="0" smtClean="0">
                <a:latin typeface="Calibri" pitchFamily="34" charset="0"/>
              </a:rPr>
              <a:t> </a:t>
            </a:r>
          </a:p>
          <a:p>
            <a:pPr algn="ctr"/>
            <a:r>
              <a:rPr lang="es-CL" sz="800" dirty="0" smtClean="0">
                <a:latin typeface="Calibri" pitchFamily="34" charset="0"/>
              </a:rPr>
              <a:t>Mayor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7" name="278 CuadroTexto"/>
          <p:cNvSpPr txBox="1">
            <a:spLocks noChangeArrowheads="1"/>
          </p:cNvSpPr>
          <p:nvPr/>
        </p:nvSpPr>
        <p:spPr bwMode="auto">
          <a:xfrm>
            <a:off x="1812118" y="9562391"/>
            <a:ext cx="69121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Ites</a:t>
            </a:r>
            <a:r>
              <a:rPr lang="es-CL" sz="800" dirty="0" smtClean="0">
                <a:latin typeface="Calibri" pitchFamily="34" charset="0"/>
              </a:rPr>
              <a:t>. </a:t>
            </a:r>
            <a:r>
              <a:rPr lang="es-CL" sz="800" dirty="0" err="1" smtClean="0">
                <a:latin typeface="Calibri" pitchFamily="34" charset="0"/>
              </a:rPr>
              <a:t>Connor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8" name="278 CuadroTexto"/>
          <p:cNvSpPr txBox="1">
            <a:spLocks noChangeArrowheads="1"/>
          </p:cNvSpPr>
          <p:nvPr/>
        </p:nvSpPr>
        <p:spPr bwMode="auto">
          <a:xfrm>
            <a:off x="4249769" y="10114475"/>
            <a:ext cx="6543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Pta. </a:t>
            </a:r>
            <a:r>
              <a:rPr lang="es-CL" sz="600" dirty="0" err="1" smtClean="0">
                <a:latin typeface="Calibri" pitchFamily="34" charset="0"/>
              </a:rPr>
              <a:t>Dashwood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9" name="278 CuadroTexto"/>
          <p:cNvSpPr txBox="1">
            <a:spLocks noChangeArrowheads="1"/>
          </p:cNvSpPr>
          <p:nvPr/>
        </p:nvSpPr>
        <p:spPr bwMode="auto">
          <a:xfrm>
            <a:off x="3714969" y="8484480"/>
            <a:ext cx="45557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Pta. </a:t>
            </a:r>
            <a:r>
              <a:rPr lang="es-CL" sz="500" dirty="0" err="1" smtClean="0">
                <a:latin typeface="Calibri" pitchFamily="34" charset="0"/>
              </a:rPr>
              <a:t>Childs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21" name="278 CuadroTexto"/>
          <p:cNvSpPr txBox="1">
            <a:spLocks noChangeArrowheads="1"/>
          </p:cNvSpPr>
          <p:nvPr/>
        </p:nvSpPr>
        <p:spPr bwMode="auto">
          <a:xfrm>
            <a:off x="3373368" y="5895241"/>
            <a:ext cx="34176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500" dirty="0" err="1" smtClean="0">
                <a:latin typeface="Calibri" pitchFamily="34" charset="0"/>
              </a:rPr>
              <a:t>Ollard</a:t>
            </a:r>
            <a:endParaRPr lang="es-CL" sz="500" dirty="0">
              <a:latin typeface="Calibri" pitchFamily="34" charset="0"/>
            </a:endParaRPr>
          </a:p>
        </p:txBody>
      </p:sp>
      <p:grpSp>
        <p:nvGrpSpPr>
          <p:cNvPr id="522" name="Group 161"/>
          <p:cNvGrpSpPr>
            <a:grpSpLocks/>
          </p:cNvGrpSpPr>
          <p:nvPr/>
        </p:nvGrpSpPr>
        <p:grpSpPr bwMode="auto">
          <a:xfrm>
            <a:off x="4394260" y="2761494"/>
            <a:ext cx="114280" cy="150814"/>
            <a:chOff x="3721" y="2976"/>
            <a:chExt cx="672" cy="960"/>
          </a:xfrm>
        </p:grpSpPr>
        <p:sp>
          <p:nvSpPr>
            <p:cNvPr id="523" name="Freeform 162"/>
            <p:cNvSpPr>
              <a:spLocks/>
            </p:cNvSpPr>
            <p:nvPr/>
          </p:nvSpPr>
          <p:spPr bwMode="auto">
            <a:xfrm>
              <a:off x="3888" y="3216"/>
              <a:ext cx="384" cy="624"/>
            </a:xfrm>
            <a:custGeom>
              <a:avLst/>
              <a:gdLst/>
              <a:ahLst/>
              <a:cxnLst>
                <a:cxn ang="0">
                  <a:pos x="48" y="528"/>
                </a:cxn>
                <a:cxn ang="0">
                  <a:pos x="144" y="0"/>
                </a:cxn>
                <a:cxn ang="0">
                  <a:pos x="240" y="0"/>
                </a:cxn>
                <a:cxn ang="0">
                  <a:pos x="336" y="528"/>
                </a:cxn>
                <a:cxn ang="0">
                  <a:pos x="384" y="624"/>
                </a:cxn>
                <a:cxn ang="0">
                  <a:pos x="0" y="624"/>
                </a:cxn>
                <a:cxn ang="0">
                  <a:pos x="48" y="528"/>
                </a:cxn>
              </a:cxnLst>
              <a:rect l="0" t="0" r="r" b="b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4" name="AutoShape 163"/>
            <p:cNvSpPr>
              <a:spLocks noChangeArrowheads="1"/>
            </p:cNvSpPr>
            <p:nvPr/>
          </p:nvSpPr>
          <p:spPr bwMode="auto">
            <a:xfrm>
              <a:off x="3984" y="2976"/>
              <a:ext cx="192" cy="14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5" name="AutoShape 164"/>
            <p:cNvSpPr>
              <a:spLocks noChangeArrowheads="1"/>
            </p:cNvSpPr>
            <p:nvPr/>
          </p:nvSpPr>
          <p:spPr bwMode="auto">
            <a:xfrm rot="16200000">
              <a:off x="3961" y="3504"/>
              <a:ext cx="192" cy="672"/>
            </a:xfrm>
            <a:prstGeom prst="flowChartDelay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46" name="278 CuadroTexto"/>
          <p:cNvSpPr txBox="1">
            <a:spLocks noChangeArrowheads="1"/>
          </p:cNvSpPr>
          <p:nvPr/>
        </p:nvSpPr>
        <p:spPr bwMode="auto">
          <a:xfrm>
            <a:off x="4114069" y="7614516"/>
            <a:ext cx="3289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smtClean="0">
                <a:latin typeface="Calibri" pitchFamily="34" charset="0"/>
              </a:rPr>
              <a:t>I. </a:t>
            </a:r>
          </a:p>
          <a:p>
            <a:pPr algn="ctr"/>
            <a:r>
              <a:rPr lang="es-CL" sz="500" dirty="0" smtClean="0">
                <a:latin typeface="Calibri" pitchFamily="34" charset="0"/>
              </a:rPr>
              <a:t>Lucas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47" name="122 CuadroTexto"/>
          <p:cNvSpPr txBox="1">
            <a:spLocks noChangeArrowheads="1"/>
          </p:cNvSpPr>
          <p:nvPr/>
        </p:nvSpPr>
        <p:spPr bwMode="auto">
          <a:xfrm>
            <a:off x="3459953" y="170676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Cutler  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GD(4)12s</a:t>
            </a:r>
          </a:p>
        </p:txBody>
      </p:sp>
      <p:sp>
        <p:nvSpPr>
          <p:cNvPr id="548" name="122 CuadroTexto"/>
          <p:cNvSpPr txBox="1">
            <a:spLocks noChangeArrowheads="1"/>
          </p:cNvSpPr>
          <p:nvPr/>
        </p:nvSpPr>
        <p:spPr bwMode="auto">
          <a:xfrm>
            <a:off x="1888317" y="1866080"/>
            <a:ext cx="785813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Hosven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549" name="122 CuadroTexto"/>
          <p:cNvSpPr txBox="1">
            <a:spLocks noChangeArrowheads="1"/>
          </p:cNvSpPr>
          <p:nvPr/>
        </p:nvSpPr>
        <p:spPr bwMode="auto">
          <a:xfrm>
            <a:off x="5103027" y="3171072"/>
            <a:ext cx="1000125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Banco San Juan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DR5s</a:t>
            </a:r>
          </a:p>
        </p:txBody>
      </p:sp>
      <p:sp>
        <p:nvSpPr>
          <p:cNvPr id="550" name="122 CuadroTexto"/>
          <p:cNvSpPr txBox="1">
            <a:spLocks noChangeArrowheads="1"/>
          </p:cNvSpPr>
          <p:nvPr/>
        </p:nvSpPr>
        <p:spPr bwMode="auto">
          <a:xfrm>
            <a:off x="5388779" y="4456956"/>
            <a:ext cx="10001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Paso Summer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>
                <a:latin typeface="Calibri" pitchFamily="34" charset="0"/>
              </a:rPr>
              <a:t>GrDR</a:t>
            </a:r>
            <a:r>
              <a:rPr lang="es-CL" sz="600" dirty="0">
                <a:latin typeface="Calibri" pitchFamily="34" charset="0"/>
              </a:rPr>
              <a:t>(3)9s</a:t>
            </a:r>
          </a:p>
        </p:txBody>
      </p:sp>
      <p:sp>
        <p:nvSpPr>
          <p:cNvPr id="551" name="122 CuadroTexto"/>
          <p:cNvSpPr txBox="1">
            <a:spLocks noChangeArrowheads="1"/>
          </p:cNvSpPr>
          <p:nvPr/>
        </p:nvSpPr>
        <p:spPr bwMode="auto">
          <a:xfrm>
            <a:off x="2888449" y="4866476"/>
            <a:ext cx="785813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Henderson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  <a:p>
            <a:pPr algn="ctr"/>
            <a:r>
              <a:rPr lang="es-CL" sz="600">
                <a:latin typeface="Calibri" pitchFamily="34" charset="0"/>
              </a:rPr>
              <a:t>DV5s</a:t>
            </a:r>
          </a:p>
        </p:txBody>
      </p:sp>
      <p:sp>
        <p:nvSpPr>
          <p:cNvPr id="552" name="122 CuadroTexto"/>
          <p:cNvSpPr txBox="1">
            <a:spLocks noChangeArrowheads="1"/>
          </p:cNvSpPr>
          <p:nvPr/>
        </p:nvSpPr>
        <p:spPr bwMode="auto">
          <a:xfrm>
            <a:off x="6531787" y="6580988"/>
            <a:ext cx="10001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 smtClean="0">
                <a:latin typeface="Calibri" pitchFamily="34" charset="0"/>
              </a:rPr>
              <a:t>Ites</a:t>
            </a:r>
            <a:r>
              <a:rPr lang="es-CL" sz="600" dirty="0" smtClean="0">
                <a:latin typeface="Calibri" pitchFamily="34" charset="0"/>
              </a:rPr>
              <a:t>. </a:t>
            </a:r>
            <a:r>
              <a:rPr lang="es-CL" sz="600" dirty="0" err="1" smtClean="0">
                <a:latin typeface="Calibri" pitchFamily="34" charset="0"/>
              </a:rPr>
              <a:t>Bradbury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err="1">
                <a:latin typeface="Calibri" pitchFamily="34" charset="0"/>
              </a:rPr>
              <a:t>lcardinal</a:t>
            </a:r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>
                <a:latin typeface="Calibri" pitchFamily="34" charset="0"/>
              </a:rPr>
              <a:t>weste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 err="1">
                <a:latin typeface="Calibri" pitchFamily="34" charset="0"/>
              </a:rPr>
              <a:t>GrD</a:t>
            </a:r>
            <a:r>
              <a:rPr lang="es-CL" sz="600" dirty="0">
                <a:latin typeface="Calibri" pitchFamily="34" charset="0"/>
              </a:rPr>
              <a:t>(9)15s</a:t>
            </a:r>
          </a:p>
        </p:txBody>
      </p:sp>
      <p:sp>
        <p:nvSpPr>
          <p:cNvPr id="553" name="122 CuadroTexto"/>
          <p:cNvSpPr txBox="1">
            <a:spLocks noChangeArrowheads="1"/>
          </p:cNvSpPr>
          <p:nvPr/>
        </p:nvSpPr>
        <p:spPr bwMode="auto">
          <a:xfrm>
            <a:off x="5317341" y="9866366"/>
            <a:ext cx="857250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Dashwood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 DR5s</a:t>
            </a:r>
          </a:p>
        </p:txBody>
      </p:sp>
      <p:sp>
        <p:nvSpPr>
          <p:cNvPr id="554" name="122 CuadroTexto"/>
          <p:cNvSpPr txBox="1">
            <a:spLocks noChangeArrowheads="1"/>
          </p:cNvSpPr>
          <p:nvPr/>
        </p:nvSpPr>
        <p:spPr bwMode="auto">
          <a:xfrm>
            <a:off x="1531127" y="8314608"/>
            <a:ext cx="785812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Islote Pollo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D5s</a:t>
            </a:r>
          </a:p>
        </p:txBody>
      </p:sp>
      <p:sp>
        <p:nvSpPr>
          <p:cNvPr id="578" name="278 CuadroTexto"/>
          <p:cNvSpPr txBox="1">
            <a:spLocks noChangeArrowheads="1"/>
          </p:cNvSpPr>
          <p:nvPr/>
        </p:nvSpPr>
        <p:spPr bwMode="auto">
          <a:xfrm>
            <a:off x="2493684" y="8658561"/>
            <a:ext cx="55335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Pollo</a:t>
            </a:r>
            <a:endParaRPr lang="es-CL" sz="800" dirty="0">
              <a:latin typeface="Calibri" pitchFamily="34" charset="0"/>
            </a:endParaRPr>
          </a:p>
        </p:txBody>
      </p:sp>
      <p:grpSp>
        <p:nvGrpSpPr>
          <p:cNvPr id="579" name="Group 88"/>
          <p:cNvGrpSpPr>
            <a:grpSpLocks/>
          </p:cNvGrpSpPr>
          <p:nvPr/>
        </p:nvGrpSpPr>
        <p:grpSpPr bwMode="auto">
          <a:xfrm>
            <a:off x="3239965" y="1027932"/>
            <a:ext cx="80963" cy="244491"/>
            <a:chOff x="2015" y="2160"/>
            <a:chExt cx="528" cy="1488"/>
          </a:xfrm>
        </p:grpSpPr>
        <p:sp>
          <p:nvSpPr>
            <p:cNvPr id="58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95" name="AutoShape 104"/>
            <p:cNvSpPr>
              <a:spLocks noChangeArrowheads="1"/>
            </p:cNvSpPr>
            <p:nvPr/>
          </p:nvSpPr>
          <p:spPr bwMode="auto">
            <a:xfrm rot="162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98" name="278 CuadroTexto"/>
          <p:cNvSpPr txBox="1">
            <a:spLocks noChangeArrowheads="1"/>
          </p:cNvSpPr>
          <p:nvPr/>
        </p:nvSpPr>
        <p:spPr bwMode="auto">
          <a:xfrm>
            <a:off x="2885549" y="1156521"/>
            <a:ext cx="43152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err="1">
                <a:latin typeface="Calibri" pitchFamily="34" charset="0"/>
              </a:rPr>
              <a:t>Ite</a:t>
            </a:r>
            <a:r>
              <a:rPr lang="es-CL" sz="600" dirty="0">
                <a:latin typeface="Calibri" pitchFamily="34" charset="0"/>
              </a:rPr>
              <a:t>. </a:t>
            </a:r>
            <a:r>
              <a:rPr lang="es-CL" sz="600" dirty="0" err="1" smtClean="0">
                <a:latin typeface="Calibri" pitchFamily="34" charset="0"/>
              </a:rPr>
              <a:t>Low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99" name="122 CuadroTexto"/>
          <p:cNvSpPr txBox="1">
            <a:spLocks noChangeArrowheads="1"/>
          </p:cNvSpPr>
          <p:nvPr/>
        </p:nvSpPr>
        <p:spPr bwMode="auto">
          <a:xfrm>
            <a:off x="2031193" y="1527998"/>
            <a:ext cx="78581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Islote </a:t>
            </a:r>
            <a:r>
              <a:rPr lang="es-CL" sz="600" dirty="0" err="1" smtClean="0">
                <a:latin typeface="Calibri" pitchFamily="34" charset="0"/>
              </a:rPr>
              <a:t>Low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grpSp>
        <p:nvGrpSpPr>
          <p:cNvPr id="600" name="Group 88"/>
          <p:cNvGrpSpPr>
            <a:grpSpLocks/>
          </p:cNvGrpSpPr>
          <p:nvPr/>
        </p:nvGrpSpPr>
        <p:grpSpPr bwMode="auto">
          <a:xfrm>
            <a:off x="2940837" y="8495584"/>
            <a:ext cx="80963" cy="244491"/>
            <a:chOff x="2052" y="2160"/>
            <a:chExt cx="528" cy="1488"/>
          </a:xfrm>
        </p:grpSpPr>
        <p:sp>
          <p:nvSpPr>
            <p:cNvPr id="60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6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619" name="Group 88"/>
          <p:cNvGrpSpPr>
            <a:grpSpLocks/>
          </p:cNvGrpSpPr>
          <p:nvPr/>
        </p:nvGrpSpPr>
        <p:grpSpPr bwMode="auto">
          <a:xfrm>
            <a:off x="2497921" y="9390941"/>
            <a:ext cx="80963" cy="244491"/>
            <a:chOff x="2052" y="2160"/>
            <a:chExt cx="528" cy="1488"/>
          </a:xfrm>
        </p:grpSpPr>
        <p:sp>
          <p:nvSpPr>
            <p:cNvPr id="62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35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658" name="Line 295"/>
          <p:cNvSpPr>
            <a:spLocks noChangeShapeType="1"/>
          </p:cNvSpPr>
          <p:nvPr/>
        </p:nvSpPr>
        <p:spPr bwMode="auto">
          <a:xfrm rot="10594017" flipV="1">
            <a:off x="6195370" y="349724"/>
            <a:ext cx="27776" cy="537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cxnSp>
        <p:nvCxnSpPr>
          <p:cNvPr id="662" name="661 Conector recto de flecha"/>
          <p:cNvCxnSpPr/>
          <p:nvPr/>
        </p:nvCxnSpPr>
        <p:spPr>
          <a:xfrm rot="16200000" flipH="1">
            <a:off x="5174465" y="508758"/>
            <a:ext cx="1214446" cy="1214446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3" name="662 Conector recto de flecha"/>
          <p:cNvCxnSpPr/>
          <p:nvPr/>
        </p:nvCxnSpPr>
        <p:spPr>
          <a:xfrm rot="10800000" flipV="1">
            <a:off x="4811665" y="524095"/>
            <a:ext cx="356840" cy="31613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4" name="162 CuadroTexto"/>
          <p:cNvSpPr txBox="1">
            <a:spLocks noChangeArrowheads="1"/>
          </p:cNvSpPr>
          <p:nvPr/>
        </p:nvSpPr>
        <p:spPr bwMode="auto">
          <a:xfrm>
            <a:off x="4749955" y="339324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269°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665" name="153 CuadroTexto"/>
          <p:cNvSpPr txBox="1">
            <a:spLocks noChangeArrowheads="1"/>
          </p:cNvSpPr>
          <p:nvPr/>
        </p:nvSpPr>
        <p:spPr bwMode="auto">
          <a:xfrm>
            <a:off x="5706097" y="926166"/>
            <a:ext cx="61137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1,75 Mn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666" name="665 Arco"/>
          <p:cNvSpPr/>
          <p:nvPr/>
        </p:nvSpPr>
        <p:spPr>
          <a:xfrm rot="6455129">
            <a:off x="3848596" y="-389688"/>
            <a:ext cx="2388758" cy="2966025"/>
          </a:xfrm>
          <a:prstGeom prst="arc">
            <a:avLst>
              <a:gd name="adj1" fmla="val 16439949"/>
              <a:gd name="adj2" fmla="val 2103899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667" name="Text Box 183"/>
          <p:cNvSpPr txBox="1">
            <a:spLocks noChangeArrowheads="1"/>
          </p:cNvSpPr>
          <p:nvPr/>
        </p:nvSpPr>
        <p:spPr bwMode="auto">
          <a:xfrm>
            <a:off x="5003539" y="256666"/>
            <a:ext cx="6937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3,5 </a:t>
            </a:r>
            <a:r>
              <a:rPr lang="es-ES_tradnl" sz="600" b="1" dirty="0">
                <a:solidFill>
                  <a:srgbClr val="0070C0"/>
                </a:solidFill>
              </a:rPr>
              <a:t>c </a:t>
            </a:r>
          </a:p>
        </p:txBody>
      </p:sp>
      <p:cxnSp>
        <p:nvCxnSpPr>
          <p:cNvPr id="684" name="683 Conector recto de flecha"/>
          <p:cNvCxnSpPr>
            <a:stCxn id="599" idx="0"/>
            <a:endCxn id="598" idx="2"/>
          </p:cNvCxnSpPr>
          <p:nvPr/>
        </p:nvCxnSpPr>
        <p:spPr>
          <a:xfrm rot="5400000" flipH="1" flipV="1">
            <a:off x="2669301" y="1095987"/>
            <a:ext cx="186811" cy="6772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5" name="684 Conector recto de flecha"/>
          <p:cNvCxnSpPr>
            <a:stCxn id="548" idx="3"/>
          </p:cNvCxnSpPr>
          <p:nvPr/>
        </p:nvCxnSpPr>
        <p:spPr>
          <a:xfrm flipV="1">
            <a:off x="2674130" y="2008956"/>
            <a:ext cx="357195" cy="4206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" name="685 Conector recto de flecha"/>
          <p:cNvCxnSpPr>
            <a:stCxn id="547" idx="3"/>
          </p:cNvCxnSpPr>
          <p:nvPr/>
        </p:nvCxnSpPr>
        <p:spPr>
          <a:xfrm>
            <a:off x="4245765" y="355620"/>
            <a:ext cx="357196" cy="1008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" name="686 Conector recto de flecha"/>
          <p:cNvCxnSpPr>
            <a:stCxn id="549" idx="1"/>
          </p:cNvCxnSpPr>
          <p:nvPr/>
        </p:nvCxnSpPr>
        <p:spPr>
          <a:xfrm rot="10800000">
            <a:off x="4602961" y="3028196"/>
            <a:ext cx="500066" cy="32702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8" name="687 Conector recto de flecha"/>
          <p:cNvCxnSpPr>
            <a:stCxn id="550" idx="1"/>
          </p:cNvCxnSpPr>
          <p:nvPr/>
        </p:nvCxnSpPr>
        <p:spPr>
          <a:xfrm rot="10800000" flipV="1">
            <a:off x="5103027" y="4641900"/>
            <a:ext cx="285752" cy="17224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9" name="688 Conector recto de flecha"/>
          <p:cNvCxnSpPr>
            <a:stCxn id="551" idx="3"/>
          </p:cNvCxnSpPr>
          <p:nvPr/>
        </p:nvCxnSpPr>
        <p:spPr>
          <a:xfrm>
            <a:off x="3674262" y="5051420"/>
            <a:ext cx="500071" cy="17224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0" name="689 Conector recto de flecha"/>
          <p:cNvCxnSpPr>
            <a:stCxn id="552" idx="1"/>
          </p:cNvCxnSpPr>
          <p:nvPr/>
        </p:nvCxnSpPr>
        <p:spPr>
          <a:xfrm rot="10800000" flipV="1">
            <a:off x="5888845" y="6765932"/>
            <a:ext cx="642942" cy="587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1" name="122 CuadroTexto"/>
          <p:cNvSpPr txBox="1">
            <a:spLocks noChangeArrowheads="1"/>
          </p:cNvSpPr>
          <p:nvPr/>
        </p:nvSpPr>
        <p:spPr bwMode="auto">
          <a:xfrm>
            <a:off x="745309" y="9100426"/>
            <a:ext cx="785812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Islotes </a:t>
            </a:r>
            <a:r>
              <a:rPr lang="es-CL" sz="600" dirty="0" err="1" smtClean="0">
                <a:latin typeface="Calibri" pitchFamily="34" charset="0"/>
              </a:rPr>
              <a:t>Connor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692" name="691 Conector recto de flecha"/>
          <p:cNvCxnSpPr>
            <a:stCxn id="554" idx="3"/>
          </p:cNvCxnSpPr>
          <p:nvPr/>
        </p:nvCxnSpPr>
        <p:spPr>
          <a:xfrm>
            <a:off x="2316939" y="8499552"/>
            <a:ext cx="428634" cy="1008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3" name="692 Conector recto de flecha"/>
          <p:cNvCxnSpPr>
            <a:stCxn id="691" idx="3"/>
          </p:cNvCxnSpPr>
          <p:nvPr/>
        </p:nvCxnSpPr>
        <p:spPr>
          <a:xfrm>
            <a:off x="1531121" y="9238926"/>
            <a:ext cx="714386" cy="21869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5" name="694 Conector recto de flecha"/>
          <p:cNvCxnSpPr>
            <a:stCxn id="553" idx="1"/>
          </p:cNvCxnSpPr>
          <p:nvPr/>
        </p:nvCxnSpPr>
        <p:spPr>
          <a:xfrm rot="10800000">
            <a:off x="4674399" y="9957682"/>
            <a:ext cx="642942" cy="936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" name="695 Elipse"/>
          <p:cNvSpPr/>
          <p:nvPr/>
        </p:nvSpPr>
        <p:spPr bwMode="auto">
          <a:xfrm>
            <a:off x="4136555" y="1693662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7" name="696 Elipse"/>
          <p:cNvSpPr/>
          <p:nvPr/>
        </p:nvSpPr>
        <p:spPr bwMode="auto">
          <a:xfrm>
            <a:off x="3642099" y="285166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8" name="697 Elipse"/>
          <p:cNvSpPr/>
          <p:nvPr/>
        </p:nvSpPr>
        <p:spPr bwMode="auto">
          <a:xfrm>
            <a:off x="5063757" y="577089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9" name="698 Elipse"/>
          <p:cNvSpPr/>
          <p:nvPr/>
        </p:nvSpPr>
        <p:spPr bwMode="auto">
          <a:xfrm>
            <a:off x="5069367" y="769971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0" name="699 Elipse"/>
          <p:cNvSpPr/>
          <p:nvPr/>
        </p:nvSpPr>
        <p:spPr bwMode="auto">
          <a:xfrm>
            <a:off x="4212111" y="912286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1" name="700 Elipse"/>
          <p:cNvSpPr/>
          <p:nvPr/>
        </p:nvSpPr>
        <p:spPr bwMode="auto">
          <a:xfrm>
            <a:off x="5135195" y="571254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2" name="701 Elipse"/>
          <p:cNvSpPr/>
          <p:nvPr/>
        </p:nvSpPr>
        <p:spPr bwMode="auto">
          <a:xfrm>
            <a:off x="3356347" y="978114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4" name="Line 295"/>
          <p:cNvSpPr>
            <a:spLocks noChangeShapeType="1"/>
          </p:cNvSpPr>
          <p:nvPr/>
        </p:nvSpPr>
        <p:spPr bwMode="auto">
          <a:xfrm rot="10594017" flipV="1">
            <a:off x="5485168" y="1442118"/>
            <a:ext cx="388602" cy="58295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09" name="Line 295"/>
          <p:cNvSpPr>
            <a:spLocks noChangeShapeType="1"/>
          </p:cNvSpPr>
          <p:nvPr/>
        </p:nvSpPr>
        <p:spPr bwMode="auto">
          <a:xfrm rot="10594017" flipV="1">
            <a:off x="5819796" y="2555558"/>
            <a:ext cx="184406" cy="52875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14" name="Line 295"/>
          <p:cNvSpPr>
            <a:spLocks noChangeShapeType="1"/>
          </p:cNvSpPr>
          <p:nvPr/>
        </p:nvSpPr>
        <p:spPr bwMode="auto">
          <a:xfrm rot="10594017" flipH="1" flipV="1">
            <a:off x="3130031" y="3839121"/>
            <a:ext cx="235741" cy="60642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24" name="Line 295"/>
          <p:cNvSpPr>
            <a:spLocks noChangeShapeType="1"/>
          </p:cNvSpPr>
          <p:nvPr/>
        </p:nvSpPr>
        <p:spPr bwMode="auto">
          <a:xfrm rot="10594017" flipV="1">
            <a:off x="3522886" y="6612455"/>
            <a:ext cx="27845" cy="537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29" name="Line 295"/>
          <p:cNvSpPr>
            <a:spLocks noChangeShapeType="1"/>
          </p:cNvSpPr>
          <p:nvPr/>
        </p:nvSpPr>
        <p:spPr bwMode="auto">
          <a:xfrm rot="10594017" flipV="1">
            <a:off x="6310648" y="8712523"/>
            <a:ext cx="317861" cy="51672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34" name="Line 295"/>
          <p:cNvSpPr>
            <a:spLocks noChangeShapeType="1"/>
          </p:cNvSpPr>
          <p:nvPr/>
        </p:nvSpPr>
        <p:spPr bwMode="auto">
          <a:xfrm rot="10594017" flipV="1">
            <a:off x="3166718" y="9125929"/>
            <a:ext cx="373663" cy="26385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39" name="Line 295"/>
          <p:cNvSpPr>
            <a:spLocks noChangeShapeType="1"/>
          </p:cNvSpPr>
          <p:nvPr/>
        </p:nvSpPr>
        <p:spPr bwMode="auto">
          <a:xfrm rot="10594017" flipH="1" flipV="1">
            <a:off x="2444316" y="10345158"/>
            <a:ext cx="30617" cy="52349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cxnSp>
        <p:nvCxnSpPr>
          <p:cNvPr id="743" name="742 Conector recto"/>
          <p:cNvCxnSpPr/>
          <p:nvPr/>
        </p:nvCxnSpPr>
        <p:spPr>
          <a:xfrm rot="5400000">
            <a:off x="4692445" y="248348"/>
            <a:ext cx="216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4" name="255 CuadroTexto"/>
          <p:cNvSpPr txBox="1">
            <a:spLocks noChangeArrowheads="1"/>
          </p:cNvSpPr>
          <p:nvPr/>
        </p:nvSpPr>
        <p:spPr bwMode="auto">
          <a:xfrm>
            <a:off x="4811665" y="17251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4,8 c</a:t>
            </a:r>
            <a:endParaRPr lang="es-CL" sz="600" dirty="0"/>
          </a:p>
        </p:txBody>
      </p:sp>
      <p:cxnSp>
        <p:nvCxnSpPr>
          <p:cNvPr id="748" name="747 Conector recto"/>
          <p:cNvCxnSpPr/>
          <p:nvPr/>
        </p:nvCxnSpPr>
        <p:spPr>
          <a:xfrm rot="5400000">
            <a:off x="4972061" y="423918"/>
            <a:ext cx="324000" cy="285752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1" name="750 Conector recto"/>
          <p:cNvCxnSpPr/>
          <p:nvPr/>
        </p:nvCxnSpPr>
        <p:spPr>
          <a:xfrm rot="5400000">
            <a:off x="4583275" y="581366"/>
            <a:ext cx="252000" cy="21600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7" name="Group 88"/>
          <p:cNvGrpSpPr>
            <a:grpSpLocks/>
          </p:cNvGrpSpPr>
          <p:nvPr/>
        </p:nvGrpSpPr>
        <p:grpSpPr bwMode="auto">
          <a:xfrm>
            <a:off x="4730638" y="332602"/>
            <a:ext cx="80963" cy="244491"/>
            <a:chOff x="2015" y="2160"/>
            <a:chExt cx="528" cy="1488"/>
          </a:xfrm>
        </p:grpSpPr>
        <p:sp>
          <p:nvSpPr>
            <p:cNvPr id="528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9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0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1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2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3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4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6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7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8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9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0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1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2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43" name="AutoShape 104"/>
            <p:cNvSpPr>
              <a:spLocks noChangeArrowheads="1"/>
            </p:cNvSpPr>
            <p:nvPr/>
          </p:nvSpPr>
          <p:spPr bwMode="auto">
            <a:xfrm rot="162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4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5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752" name="255 CuadroTexto"/>
          <p:cNvSpPr txBox="1">
            <a:spLocks noChangeArrowheads="1"/>
          </p:cNvSpPr>
          <p:nvPr/>
        </p:nvSpPr>
        <p:spPr bwMode="auto">
          <a:xfrm>
            <a:off x="4674399" y="666972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4 ,1 c</a:t>
            </a:r>
            <a:endParaRPr lang="es-CL" sz="600" dirty="0"/>
          </a:p>
        </p:txBody>
      </p:sp>
      <p:cxnSp>
        <p:nvCxnSpPr>
          <p:cNvPr id="753" name="752 Conector recto"/>
          <p:cNvCxnSpPr/>
          <p:nvPr/>
        </p:nvCxnSpPr>
        <p:spPr>
          <a:xfrm rot="5400000">
            <a:off x="4775711" y="2033690"/>
            <a:ext cx="494926" cy="44545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5" name="255 CuadroTexto"/>
          <p:cNvSpPr txBox="1">
            <a:spLocks noChangeArrowheads="1"/>
          </p:cNvSpPr>
          <p:nvPr/>
        </p:nvSpPr>
        <p:spPr bwMode="auto">
          <a:xfrm>
            <a:off x="4642231" y="165176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8,5 c</a:t>
            </a:r>
            <a:endParaRPr lang="es-CL" sz="600" dirty="0"/>
          </a:p>
        </p:txBody>
      </p:sp>
      <p:cxnSp>
        <p:nvCxnSpPr>
          <p:cNvPr id="756" name="755 Conector recto de flecha"/>
          <p:cNvCxnSpPr/>
          <p:nvPr/>
        </p:nvCxnSpPr>
        <p:spPr>
          <a:xfrm>
            <a:off x="4245771" y="1651766"/>
            <a:ext cx="1000132" cy="78581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8" name="162 CuadroTexto"/>
          <p:cNvSpPr txBox="1">
            <a:spLocks noChangeArrowheads="1"/>
          </p:cNvSpPr>
          <p:nvPr/>
        </p:nvSpPr>
        <p:spPr bwMode="auto">
          <a:xfrm>
            <a:off x="5100043" y="2444686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130°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763" name="762 Conector recto de flecha"/>
          <p:cNvCxnSpPr/>
          <p:nvPr/>
        </p:nvCxnSpPr>
        <p:spPr>
          <a:xfrm rot="10800000" flipV="1">
            <a:off x="3317077" y="1647270"/>
            <a:ext cx="918966" cy="147372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7" name="153 CuadroTexto"/>
          <p:cNvSpPr txBox="1">
            <a:spLocks noChangeArrowheads="1"/>
          </p:cNvSpPr>
          <p:nvPr/>
        </p:nvSpPr>
        <p:spPr bwMode="auto">
          <a:xfrm>
            <a:off x="3459953" y="1508890"/>
            <a:ext cx="5700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9,9c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778" name="777 Conector recto"/>
          <p:cNvCxnSpPr/>
          <p:nvPr/>
        </p:nvCxnSpPr>
        <p:spPr>
          <a:xfrm rot="5400000">
            <a:off x="3886624" y="1670553"/>
            <a:ext cx="554674" cy="265008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0" name="Text Box 183"/>
          <p:cNvSpPr txBox="1">
            <a:spLocks noChangeArrowheads="1"/>
          </p:cNvSpPr>
          <p:nvPr/>
        </p:nvSpPr>
        <p:spPr bwMode="auto">
          <a:xfrm>
            <a:off x="3887089" y="1388454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7,2c </a:t>
            </a:r>
            <a:endParaRPr lang="es-ES_tradnl" sz="600" b="1" dirty="0">
              <a:solidFill>
                <a:srgbClr val="0070C0"/>
              </a:solidFill>
            </a:endParaRPr>
          </a:p>
        </p:txBody>
      </p:sp>
      <p:cxnSp>
        <p:nvCxnSpPr>
          <p:cNvPr id="781" name="780 Conector recto"/>
          <p:cNvCxnSpPr/>
          <p:nvPr/>
        </p:nvCxnSpPr>
        <p:spPr>
          <a:xfrm rot="5400000">
            <a:off x="3226561" y="1971934"/>
            <a:ext cx="314384" cy="13335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5" name="Group 88"/>
          <p:cNvGrpSpPr>
            <a:grpSpLocks/>
          </p:cNvGrpSpPr>
          <p:nvPr/>
        </p:nvGrpSpPr>
        <p:grpSpPr bwMode="auto">
          <a:xfrm>
            <a:off x="3309772" y="1848783"/>
            <a:ext cx="80963" cy="244491"/>
            <a:chOff x="2052" y="2160"/>
            <a:chExt cx="528" cy="1488"/>
          </a:xfrm>
        </p:grpSpPr>
        <p:sp>
          <p:nvSpPr>
            <p:cNvPr id="556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7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8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9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0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2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3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4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5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6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7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8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9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0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71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3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762" name="761 Arco"/>
          <p:cNvSpPr/>
          <p:nvPr/>
        </p:nvSpPr>
        <p:spPr>
          <a:xfrm rot="12586292">
            <a:off x="3314856" y="1355958"/>
            <a:ext cx="1129616" cy="1154542"/>
          </a:xfrm>
          <a:prstGeom prst="arc">
            <a:avLst>
              <a:gd name="adj1" fmla="val 16439949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782" name="255 CuadroTexto"/>
          <p:cNvSpPr txBox="1">
            <a:spLocks noChangeArrowheads="1"/>
          </p:cNvSpPr>
          <p:nvPr/>
        </p:nvSpPr>
        <p:spPr bwMode="auto">
          <a:xfrm>
            <a:off x="3492121" y="2080394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6,8 c</a:t>
            </a:r>
            <a:endParaRPr lang="es-CL" sz="600" dirty="0"/>
          </a:p>
        </p:txBody>
      </p:sp>
      <p:cxnSp>
        <p:nvCxnSpPr>
          <p:cNvPr id="783" name="782 Conector recto"/>
          <p:cNvCxnSpPr/>
          <p:nvPr/>
        </p:nvCxnSpPr>
        <p:spPr>
          <a:xfrm rot="5400000">
            <a:off x="4466543" y="2609154"/>
            <a:ext cx="50006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5" name="255 CuadroTexto"/>
          <p:cNvSpPr txBox="1">
            <a:spLocks noChangeArrowheads="1"/>
          </p:cNvSpPr>
          <p:nvPr/>
        </p:nvSpPr>
        <p:spPr bwMode="auto">
          <a:xfrm>
            <a:off x="4174333" y="236614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7,6 c</a:t>
            </a:r>
            <a:endParaRPr lang="es-CL" sz="600" dirty="0"/>
          </a:p>
        </p:txBody>
      </p:sp>
      <p:cxnSp>
        <p:nvCxnSpPr>
          <p:cNvPr id="786" name="785 Conector recto de flecha"/>
          <p:cNvCxnSpPr/>
          <p:nvPr/>
        </p:nvCxnSpPr>
        <p:spPr>
          <a:xfrm flipV="1">
            <a:off x="3706435" y="2294708"/>
            <a:ext cx="1253716" cy="500066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0" name="162 CuadroTexto"/>
          <p:cNvSpPr txBox="1">
            <a:spLocks noChangeArrowheads="1"/>
          </p:cNvSpPr>
          <p:nvPr/>
        </p:nvSpPr>
        <p:spPr bwMode="auto">
          <a:xfrm>
            <a:off x="4388647" y="2151832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065</a:t>
            </a:r>
            <a:r>
              <a:rPr lang="es-CL" sz="800" b="1" dirty="0" smtClean="0">
                <a:solidFill>
                  <a:srgbClr val="0070C0"/>
                </a:solidFill>
              </a:rPr>
              <a:t>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793" name="278 CuadroTexto"/>
          <p:cNvSpPr txBox="1">
            <a:spLocks noChangeArrowheads="1"/>
          </p:cNvSpPr>
          <p:nvPr/>
        </p:nvSpPr>
        <p:spPr bwMode="auto">
          <a:xfrm rot="18320133">
            <a:off x="2434278" y="2226167"/>
            <a:ext cx="46679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err="1" smtClean="0">
                <a:latin typeface="Calibri" pitchFamily="34" charset="0"/>
              </a:rPr>
              <a:t>Plauto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794" name="793 Conector recto de flecha"/>
          <p:cNvCxnSpPr/>
          <p:nvPr/>
        </p:nvCxnSpPr>
        <p:spPr>
          <a:xfrm rot="16200000" flipH="1">
            <a:off x="2770818" y="3748713"/>
            <a:ext cx="2351846" cy="455184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5" name="122 CuadroTexto"/>
          <p:cNvSpPr txBox="1">
            <a:spLocks noChangeArrowheads="1"/>
          </p:cNvSpPr>
          <p:nvPr/>
        </p:nvSpPr>
        <p:spPr bwMode="auto">
          <a:xfrm>
            <a:off x="745309" y="3723468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Guacolda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797" name="796 Conector recto de flecha"/>
          <p:cNvCxnSpPr>
            <a:stCxn id="795" idx="3"/>
          </p:cNvCxnSpPr>
          <p:nvPr/>
        </p:nvCxnSpPr>
        <p:spPr>
          <a:xfrm>
            <a:off x="1591447" y="3858406"/>
            <a:ext cx="654060" cy="793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0" name="799 Arco"/>
          <p:cNvSpPr/>
          <p:nvPr/>
        </p:nvSpPr>
        <p:spPr>
          <a:xfrm rot="10318847">
            <a:off x="3330935" y="3878319"/>
            <a:ext cx="1320761" cy="1315413"/>
          </a:xfrm>
          <a:prstGeom prst="arc">
            <a:avLst>
              <a:gd name="adj1" fmla="val 13503497"/>
              <a:gd name="adj2" fmla="val 18464452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802" name="153 CuadroTexto"/>
          <p:cNvSpPr txBox="1">
            <a:spLocks noChangeArrowheads="1"/>
          </p:cNvSpPr>
          <p:nvPr/>
        </p:nvSpPr>
        <p:spPr bwMode="auto">
          <a:xfrm>
            <a:off x="3664301" y="4720188"/>
            <a:ext cx="5700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2,25 Mn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06" name="805 Conector recto"/>
          <p:cNvCxnSpPr/>
          <p:nvPr/>
        </p:nvCxnSpPr>
        <p:spPr>
          <a:xfrm rot="16200000" flipH="1">
            <a:off x="4659454" y="3617977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7" name="255 CuadroTexto"/>
          <p:cNvSpPr txBox="1">
            <a:spLocks noChangeArrowheads="1"/>
          </p:cNvSpPr>
          <p:nvPr/>
        </p:nvSpPr>
        <p:spPr bwMode="auto">
          <a:xfrm>
            <a:off x="4426427" y="374441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6,5 c</a:t>
            </a:r>
            <a:endParaRPr lang="es-CL" sz="600" dirty="0"/>
          </a:p>
        </p:txBody>
      </p:sp>
      <p:cxnSp>
        <p:nvCxnSpPr>
          <p:cNvPr id="808" name="807 Conector recto"/>
          <p:cNvCxnSpPr/>
          <p:nvPr/>
        </p:nvCxnSpPr>
        <p:spPr>
          <a:xfrm rot="16200000" flipH="1">
            <a:off x="5055650" y="4456330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9" name="255 CuadroTexto"/>
          <p:cNvSpPr txBox="1">
            <a:spLocks noChangeArrowheads="1"/>
          </p:cNvSpPr>
          <p:nvPr/>
        </p:nvSpPr>
        <p:spPr bwMode="auto">
          <a:xfrm>
            <a:off x="4960153" y="450928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6,6 c</a:t>
            </a:r>
            <a:endParaRPr lang="es-CL" sz="600" dirty="0"/>
          </a:p>
        </p:txBody>
      </p:sp>
      <p:cxnSp>
        <p:nvCxnSpPr>
          <p:cNvPr id="810" name="809 Conector recto"/>
          <p:cNvCxnSpPr/>
          <p:nvPr/>
        </p:nvCxnSpPr>
        <p:spPr>
          <a:xfrm rot="16200000" flipH="1">
            <a:off x="5189002" y="4989414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1" name="810 Conector recto"/>
          <p:cNvCxnSpPr/>
          <p:nvPr/>
        </p:nvCxnSpPr>
        <p:spPr>
          <a:xfrm rot="16200000" flipH="1">
            <a:off x="4148168" y="5249831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2" name="255 CuadroTexto"/>
          <p:cNvSpPr txBox="1">
            <a:spLocks noChangeArrowheads="1"/>
          </p:cNvSpPr>
          <p:nvPr/>
        </p:nvSpPr>
        <p:spPr bwMode="auto">
          <a:xfrm>
            <a:off x="5021861" y="5080790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5,3 c</a:t>
            </a:r>
            <a:endParaRPr lang="es-CL" sz="600" dirty="0"/>
          </a:p>
        </p:txBody>
      </p:sp>
      <p:sp>
        <p:nvSpPr>
          <p:cNvPr id="813" name="255 CuadroTexto"/>
          <p:cNvSpPr txBox="1">
            <a:spLocks noChangeArrowheads="1"/>
          </p:cNvSpPr>
          <p:nvPr/>
        </p:nvSpPr>
        <p:spPr bwMode="auto">
          <a:xfrm>
            <a:off x="4354987" y="5069570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4,6 c</a:t>
            </a:r>
            <a:endParaRPr lang="es-CL" sz="600" dirty="0"/>
          </a:p>
        </p:txBody>
      </p:sp>
      <p:cxnSp>
        <p:nvCxnSpPr>
          <p:cNvPr id="815" name="814 Conector recto de flecha"/>
          <p:cNvCxnSpPr>
            <a:endCxn id="817" idx="0"/>
          </p:cNvCxnSpPr>
          <p:nvPr/>
        </p:nvCxnSpPr>
        <p:spPr>
          <a:xfrm>
            <a:off x="5196905" y="5613621"/>
            <a:ext cx="931247" cy="884061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6" name="815 Conector recto de flecha"/>
          <p:cNvCxnSpPr/>
          <p:nvPr/>
        </p:nvCxnSpPr>
        <p:spPr>
          <a:xfrm rot="10800000" flipV="1">
            <a:off x="3745705" y="5723732"/>
            <a:ext cx="1318052" cy="642942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7" name="816 Arco"/>
          <p:cNvSpPr/>
          <p:nvPr/>
        </p:nvSpPr>
        <p:spPr>
          <a:xfrm rot="6007337">
            <a:off x="4920426" y="5474529"/>
            <a:ext cx="1320761" cy="1315413"/>
          </a:xfrm>
          <a:prstGeom prst="arc">
            <a:avLst>
              <a:gd name="adj1" fmla="val 17616456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818" name="153 CuadroTexto"/>
          <p:cNvSpPr txBox="1">
            <a:spLocks noChangeArrowheads="1"/>
          </p:cNvSpPr>
          <p:nvPr/>
        </p:nvSpPr>
        <p:spPr bwMode="auto">
          <a:xfrm>
            <a:off x="5603093" y="6152360"/>
            <a:ext cx="5700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1,33 Mn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819" name="162 CuadroTexto"/>
          <p:cNvSpPr txBox="1">
            <a:spLocks noChangeArrowheads="1"/>
          </p:cNvSpPr>
          <p:nvPr/>
        </p:nvSpPr>
        <p:spPr bwMode="auto">
          <a:xfrm>
            <a:off x="3719665" y="6294106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241°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820" name="Text Box 183"/>
          <p:cNvSpPr txBox="1">
            <a:spLocks noChangeArrowheads="1"/>
          </p:cNvSpPr>
          <p:nvPr/>
        </p:nvSpPr>
        <p:spPr bwMode="auto">
          <a:xfrm>
            <a:off x="4749955" y="5409930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8,8 </a:t>
            </a:r>
            <a:r>
              <a:rPr lang="es-ES_tradnl" sz="600" b="1" dirty="0">
                <a:solidFill>
                  <a:srgbClr val="0070C0"/>
                </a:solidFill>
              </a:rPr>
              <a:t>c </a:t>
            </a:r>
          </a:p>
        </p:txBody>
      </p:sp>
      <p:sp>
        <p:nvSpPr>
          <p:cNvPr id="520" name="278 CuadroTexto"/>
          <p:cNvSpPr txBox="1">
            <a:spLocks noChangeArrowheads="1"/>
          </p:cNvSpPr>
          <p:nvPr/>
        </p:nvSpPr>
        <p:spPr bwMode="auto">
          <a:xfrm>
            <a:off x="3708759" y="6104590"/>
            <a:ext cx="49244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500" dirty="0" err="1" smtClean="0">
                <a:latin typeface="Calibri" pitchFamily="34" charset="0"/>
              </a:rPr>
              <a:t>Pemberton</a:t>
            </a:r>
            <a:r>
              <a:rPr lang="es-CL" sz="500" dirty="0" smtClean="0">
                <a:latin typeface="Calibri" pitchFamily="34" charset="0"/>
              </a:rPr>
              <a:t> 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834" name="833 Conector recto"/>
          <p:cNvCxnSpPr/>
          <p:nvPr/>
        </p:nvCxnSpPr>
        <p:spPr>
          <a:xfrm rot="5400000">
            <a:off x="4843639" y="5761704"/>
            <a:ext cx="432000" cy="0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6" name="835 Conector recto"/>
          <p:cNvCxnSpPr/>
          <p:nvPr/>
        </p:nvCxnSpPr>
        <p:spPr>
          <a:xfrm rot="5400000">
            <a:off x="5234489" y="6998590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8" name="Group 180"/>
          <p:cNvGrpSpPr>
            <a:grpSpLocks/>
          </p:cNvGrpSpPr>
          <p:nvPr/>
        </p:nvGrpSpPr>
        <p:grpSpPr bwMode="auto">
          <a:xfrm>
            <a:off x="5417354" y="6642959"/>
            <a:ext cx="82800" cy="244800"/>
            <a:chOff x="1296" y="2256"/>
            <a:chExt cx="528" cy="1488"/>
          </a:xfrm>
        </p:grpSpPr>
        <p:sp>
          <p:nvSpPr>
            <p:cNvPr id="639" name="Rectangle 181"/>
            <p:cNvSpPr>
              <a:spLocks noChangeArrowheads="1"/>
            </p:cNvSpPr>
            <p:nvPr/>
          </p:nvSpPr>
          <p:spPr bwMode="auto">
            <a:xfrm>
              <a:off x="1392" y="2304"/>
              <a:ext cx="336" cy="1392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0" name="Rectangle 182"/>
            <p:cNvSpPr>
              <a:spLocks noChangeArrowheads="1"/>
            </p:cNvSpPr>
            <p:nvPr/>
          </p:nvSpPr>
          <p:spPr bwMode="auto">
            <a:xfrm>
              <a:off x="1392" y="2448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1" name="Rectangle 183"/>
            <p:cNvSpPr>
              <a:spLocks noChangeArrowheads="1"/>
            </p:cNvSpPr>
            <p:nvPr/>
          </p:nvSpPr>
          <p:spPr bwMode="auto">
            <a:xfrm>
              <a:off x="1392" y="2592"/>
              <a:ext cx="48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2" name="Rectangle 184"/>
            <p:cNvSpPr>
              <a:spLocks noChangeArrowheads="1"/>
            </p:cNvSpPr>
            <p:nvPr/>
          </p:nvSpPr>
          <p:spPr bwMode="auto">
            <a:xfrm>
              <a:off x="1440" y="2592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3" name="Rectangle 185"/>
            <p:cNvSpPr>
              <a:spLocks noChangeArrowheads="1"/>
            </p:cNvSpPr>
            <p:nvPr/>
          </p:nvSpPr>
          <p:spPr bwMode="auto">
            <a:xfrm>
              <a:off x="1392" y="2736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4" name="Rectangle 186"/>
            <p:cNvSpPr>
              <a:spLocks noChangeArrowheads="1"/>
            </p:cNvSpPr>
            <p:nvPr/>
          </p:nvSpPr>
          <p:spPr bwMode="auto">
            <a:xfrm>
              <a:off x="1392" y="3024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5" name="Rectangle 187"/>
            <p:cNvSpPr>
              <a:spLocks noChangeArrowheads="1"/>
            </p:cNvSpPr>
            <p:nvPr/>
          </p:nvSpPr>
          <p:spPr bwMode="auto">
            <a:xfrm>
              <a:off x="1392" y="3312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6" name="Rectangle 188"/>
            <p:cNvSpPr>
              <a:spLocks noChangeArrowheads="1"/>
            </p:cNvSpPr>
            <p:nvPr/>
          </p:nvSpPr>
          <p:spPr bwMode="auto">
            <a:xfrm>
              <a:off x="1488" y="2880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7" name="Rectangle 189"/>
            <p:cNvSpPr>
              <a:spLocks noChangeArrowheads="1"/>
            </p:cNvSpPr>
            <p:nvPr/>
          </p:nvSpPr>
          <p:spPr bwMode="auto">
            <a:xfrm>
              <a:off x="1488" y="3168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8" name="Rectangle 190"/>
            <p:cNvSpPr>
              <a:spLocks noChangeArrowheads="1"/>
            </p:cNvSpPr>
            <p:nvPr/>
          </p:nvSpPr>
          <p:spPr bwMode="auto">
            <a:xfrm>
              <a:off x="1488" y="3456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9" name="Rectangle 191"/>
            <p:cNvSpPr>
              <a:spLocks noChangeArrowheads="1"/>
            </p:cNvSpPr>
            <p:nvPr/>
          </p:nvSpPr>
          <p:spPr bwMode="auto">
            <a:xfrm>
              <a:off x="1488" y="2304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0" name="Rectangle 192"/>
            <p:cNvSpPr>
              <a:spLocks noChangeArrowheads="1"/>
            </p:cNvSpPr>
            <p:nvPr/>
          </p:nvSpPr>
          <p:spPr bwMode="auto">
            <a:xfrm>
              <a:off x="1632" y="2448"/>
              <a:ext cx="96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1" name="Rectangle 193"/>
            <p:cNvSpPr>
              <a:spLocks noChangeArrowheads="1"/>
            </p:cNvSpPr>
            <p:nvPr/>
          </p:nvSpPr>
          <p:spPr bwMode="auto">
            <a:xfrm>
              <a:off x="1632" y="2736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2" name="Rectangle 194"/>
            <p:cNvSpPr>
              <a:spLocks noChangeArrowheads="1"/>
            </p:cNvSpPr>
            <p:nvPr/>
          </p:nvSpPr>
          <p:spPr bwMode="auto">
            <a:xfrm>
              <a:off x="1632" y="3024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3" name="Rectangle 195"/>
            <p:cNvSpPr>
              <a:spLocks noChangeArrowheads="1"/>
            </p:cNvSpPr>
            <p:nvPr/>
          </p:nvSpPr>
          <p:spPr bwMode="auto">
            <a:xfrm>
              <a:off x="1632" y="3312"/>
              <a:ext cx="96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54" name="AutoShape 196"/>
            <p:cNvSpPr>
              <a:spLocks noChangeArrowheads="1"/>
            </p:cNvSpPr>
            <p:nvPr/>
          </p:nvSpPr>
          <p:spPr bwMode="auto">
            <a:xfrm rot="-5400000">
              <a:off x="1464" y="3384"/>
              <a:ext cx="192" cy="528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5" name="Rectangle 197"/>
            <p:cNvSpPr>
              <a:spLocks noChangeArrowheads="1"/>
            </p:cNvSpPr>
            <p:nvPr/>
          </p:nvSpPr>
          <p:spPr bwMode="auto">
            <a:xfrm>
              <a:off x="1440" y="2256"/>
              <a:ext cx="240" cy="48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6" name="Rectangle 198"/>
            <p:cNvSpPr>
              <a:spLocks noChangeArrowheads="1"/>
            </p:cNvSpPr>
            <p:nvPr/>
          </p:nvSpPr>
          <p:spPr bwMode="auto">
            <a:xfrm>
              <a:off x="1392" y="2880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838" name="837 Conector recto"/>
          <p:cNvCxnSpPr/>
          <p:nvPr/>
        </p:nvCxnSpPr>
        <p:spPr>
          <a:xfrm rot="5400000">
            <a:off x="3903725" y="6296922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9" name="255 CuadroTexto"/>
          <p:cNvSpPr txBox="1">
            <a:spLocks noChangeArrowheads="1"/>
          </p:cNvSpPr>
          <p:nvPr/>
        </p:nvSpPr>
        <p:spPr bwMode="auto">
          <a:xfrm>
            <a:off x="4460085" y="622379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9,2 c</a:t>
            </a:r>
            <a:endParaRPr lang="es-CL" sz="600" dirty="0"/>
          </a:p>
        </p:txBody>
      </p:sp>
      <p:sp>
        <p:nvSpPr>
          <p:cNvPr id="840" name="255 CuadroTexto"/>
          <p:cNvSpPr txBox="1">
            <a:spLocks noChangeArrowheads="1"/>
          </p:cNvSpPr>
          <p:nvPr/>
        </p:nvSpPr>
        <p:spPr bwMode="auto">
          <a:xfrm>
            <a:off x="5119857" y="693817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3,9 c</a:t>
            </a:r>
            <a:endParaRPr lang="es-CL" sz="600" dirty="0"/>
          </a:p>
        </p:txBody>
      </p:sp>
      <p:cxnSp>
        <p:nvCxnSpPr>
          <p:cNvPr id="841" name="840 Conector recto de flecha"/>
          <p:cNvCxnSpPr/>
          <p:nvPr/>
        </p:nvCxnSpPr>
        <p:spPr>
          <a:xfrm rot="5400000">
            <a:off x="4238238" y="8430844"/>
            <a:ext cx="1658141" cy="7143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4" name="843 Arco"/>
          <p:cNvSpPr/>
          <p:nvPr/>
        </p:nvSpPr>
        <p:spPr>
          <a:xfrm rot="7358150">
            <a:off x="4423959" y="7977105"/>
            <a:ext cx="1320761" cy="1315413"/>
          </a:xfrm>
          <a:prstGeom prst="arc">
            <a:avLst>
              <a:gd name="adj1" fmla="val 17114881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846" name="153 CuadroTexto"/>
          <p:cNvSpPr txBox="1">
            <a:spLocks noChangeArrowheads="1"/>
          </p:cNvSpPr>
          <p:nvPr/>
        </p:nvSpPr>
        <p:spPr bwMode="auto">
          <a:xfrm>
            <a:off x="5006255" y="8539420"/>
            <a:ext cx="5700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1,6 Mn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47" name="846 Conector recto de flecha"/>
          <p:cNvCxnSpPr>
            <a:endCxn id="510" idx="3"/>
          </p:cNvCxnSpPr>
          <p:nvPr/>
        </p:nvCxnSpPr>
        <p:spPr>
          <a:xfrm rot="10800000" flipV="1">
            <a:off x="4143561" y="7633387"/>
            <a:ext cx="953857" cy="36141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0" name="162 CuadroTexto"/>
          <p:cNvSpPr txBox="1">
            <a:spLocks noChangeArrowheads="1"/>
          </p:cNvSpPr>
          <p:nvPr/>
        </p:nvSpPr>
        <p:spPr bwMode="auto">
          <a:xfrm>
            <a:off x="4174333" y="7937180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246°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51" name="850 Conector recto"/>
          <p:cNvCxnSpPr/>
          <p:nvPr/>
        </p:nvCxnSpPr>
        <p:spPr>
          <a:xfrm rot="5400000">
            <a:off x="4850480" y="7529593"/>
            <a:ext cx="471434" cy="285752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3" name="Text Box 183"/>
          <p:cNvSpPr txBox="1">
            <a:spLocks noChangeArrowheads="1"/>
          </p:cNvSpPr>
          <p:nvPr/>
        </p:nvSpPr>
        <p:spPr bwMode="auto">
          <a:xfrm>
            <a:off x="4907965" y="7311233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 5 c </a:t>
            </a:r>
            <a:endParaRPr lang="es-ES_tradnl" sz="600" b="1" dirty="0">
              <a:solidFill>
                <a:srgbClr val="0070C0"/>
              </a:solidFill>
            </a:endParaRPr>
          </a:p>
        </p:txBody>
      </p:sp>
      <p:cxnSp>
        <p:nvCxnSpPr>
          <p:cNvPr id="854" name="853 Conector recto"/>
          <p:cNvCxnSpPr/>
          <p:nvPr/>
        </p:nvCxnSpPr>
        <p:spPr>
          <a:xfrm rot="5400000">
            <a:off x="4197340" y="7755597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6" name="855 Conector recto"/>
          <p:cNvCxnSpPr/>
          <p:nvPr/>
        </p:nvCxnSpPr>
        <p:spPr>
          <a:xfrm rot="5400000">
            <a:off x="4187612" y="8294933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7" name="856 Conector recto"/>
          <p:cNvCxnSpPr/>
          <p:nvPr/>
        </p:nvCxnSpPr>
        <p:spPr>
          <a:xfrm rot="5400000">
            <a:off x="5047494" y="8876523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8" name="255 CuadroTexto"/>
          <p:cNvSpPr txBox="1">
            <a:spLocks noChangeArrowheads="1"/>
          </p:cNvSpPr>
          <p:nvPr/>
        </p:nvSpPr>
        <p:spPr bwMode="auto">
          <a:xfrm>
            <a:off x="4317209" y="836693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3,8 c</a:t>
            </a:r>
            <a:endParaRPr lang="es-CL" sz="600" dirty="0"/>
          </a:p>
        </p:txBody>
      </p:sp>
      <p:sp>
        <p:nvSpPr>
          <p:cNvPr id="859" name="255 CuadroTexto"/>
          <p:cNvSpPr txBox="1">
            <a:spLocks noChangeArrowheads="1"/>
          </p:cNvSpPr>
          <p:nvPr/>
        </p:nvSpPr>
        <p:spPr bwMode="auto">
          <a:xfrm>
            <a:off x="4691754" y="8770381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6,5 c</a:t>
            </a:r>
            <a:endParaRPr lang="es-CL" sz="600" dirty="0"/>
          </a:p>
        </p:txBody>
      </p:sp>
      <p:sp>
        <p:nvSpPr>
          <p:cNvPr id="864" name="162 CuadroTexto"/>
          <p:cNvSpPr txBox="1">
            <a:spLocks noChangeArrowheads="1"/>
          </p:cNvSpPr>
          <p:nvPr/>
        </p:nvSpPr>
        <p:spPr bwMode="auto">
          <a:xfrm>
            <a:off x="3157371" y="8614912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281°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65" name="864 Conector recto de flecha"/>
          <p:cNvCxnSpPr/>
          <p:nvPr/>
        </p:nvCxnSpPr>
        <p:spPr>
          <a:xfrm rot="16200000" flipH="1">
            <a:off x="4067176" y="9331351"/>
            <a:ext cx="857256" cy="35719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7" name="866 Arco"/>
          <p:cNvSpPr/>
          <p:nvPr/>
        </p:nvSpPr>
        <p:spPr>
          <a:xfrm rot="7358150">
            <a:off x="3649360" y="8734873"/>
            <a:ext cx="1320761" cy="1315413"/>
          </a:xfrm>
          <a:prstGeom prst="arc">
            <a:avLst>
              <a:gd name="adj1" fmla="val 16670733"/>
              <a:gd name="adj2" fmla="val 20421380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869" name="153 CuadroTexto"/>
          <p:cNvSpPr txBox="1">
            <a:spLocks noChangeArrowheads="1"/>
          </p:cNvSpPr>
          <p:nvPr/>
        </p:nvSpPr>
        <p:spPr bwMode="auto">
          <a:xfrm>
            <a:off x="4465695" y="9480404"/>
            <a:ext cx="5700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1,02 Mn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70" name="869 Conector recto"/>
          <p:cNvCxnSpPr/>
          <p:nvPr/>
        </p:nvCxnSpPr>
        <p:spPr>
          <a:xfrm rot="10800000" flipV="1">
            <a:off x="4125335" y="8987440"/>
            <a:ext cx="295276" cy="214314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2" name="Text Box 183"/>
          <p:cNvSpPr txBox="1">
            <a:spLocks noChangeArrowheads="1"/>
          </p:cNvSpPr>
          <p:nvPr/>
        </p:nvSpPr>
        <p:spPr bwMode="auto">
          <a:xfrm>
            <a:off x="4178451" y="8855784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4,1 c </a:t>
            </a:r>
            <a:endParaRPr lang="es-ES_tradnl" sz="600" b="1" dirty="0">
              <a:solidFill>
                <a:srgbClr val="0070C0"/>
              </a:solidFill>
            </a:endParaRPr>
          </a:p>
        </p:txBody>
      </p:sp>
      <p:cxnSp>
        <p:nvCxnSpPr>
          <p:cNvPr id="873" name="872 Conector recto"/>
          <p:cNvCxnSpPr/>
          <p:nvPr/>
        </p:nvCxnSpPr>
        <p:spPr>
          <a:xfrm rot="10800000" flipV="1">
            <a:off x="3696707" y="8668028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0" name="859 Conector recto de flecha"/>
          <p:cNvCxnSpPr/>
          <p:nvPr/>
        </p:nvCxnSpPr>
        <p:spPr>
          <a:xfrm rot="10800000">
            <a:off x="3388515" y="8581252"/>
            <a:ext cx="917474" cy="488846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4" name="873 Conector recto"/>
          <p:cNvCxnSpPr/>
          <p:nvPr/>
        </p:nvCxnSpPr>
        <p:spPr>
          <a:xfrm rot="10800000" flipV="1">
            <a:off x="4189671" y="9976994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5" name="255 CuadroTexto"/>
          <p:cNvSpPr txBox="1">
            <a:spLocks noChangeArrowheads="1"/>
          </p:cNvSpPr>
          <p:nvPr/>
        </p:nvSpPr>
        <p:spPr bwMode="auto">
          <a:xfrm>
            <a:off x="3745705" y="8938442"/>
            <a:ext cx="3571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4,9 c</a:t>
            </a:r>
            <a:endParaRPr lang="es-CL" sz="600" dirty="0"/>
          </a:p>
        </p:txBody>
      </p:sp>
      <p:sp>
        <p:nvSpPr>
          <p:cNvPr id="876" name="255 CuadroTexto"/>
          <p:cNvSpPr txBox="1">
            <a:spLocks noChangeArrowheads="1"/>
          </p:cNvSpPr>
          <p:nvPr/>
        </p:nvSpPr>
        <p:spPr bwMode="auto">
          <a:xfrm>
            <a:off x="3888583" y="961154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7,5 c</a:t>
            </a:r>
            <a:endParaRPr lang="es-CL" sz="600" dirty="0"/>
          </a:p>
        </p:txBody>
      </p:sp>
      <p:sp>
        <p:nvSpPr>
          <p:cNvPr id="877" name="278 CuadroTexto"/>
          <p:cNvSpPr txBox="1">
            <a:spLocks noChangeArrowheads="1"/>
          </p:cNvSpPr>
          <p:nvPr/>
        </p:nvSpPr>
        <p:spPr bwMode="auto">
          <a:xfrm>
            <a:off x="2388383" y="9867136"/>
            <a:ext cx="57150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Penacho Verde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880" name="162 CuadroTexto"/>
          <p:cNvSpPr txBox="1">
            <a:spLocks noChangeArrowheads="1"/>
          </p:cNvSpPr>
          <p:nvPr/>
        </p:nvSpPr>
        <p:spPr bwMode="auto">
          <a:xfrm>
            <a:off x="4317209" y="10508948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120°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881" name="880 Arco"/>
          <p:cNvSpPr/>
          <p:nvPr/>
        </p:nvSpPr>
        <p:spPr>
          <a:xfrm rot="10386996">
            <a:off x="2859444" y="9552843"/>
            <a:ext cx="826114" cy="726944"/>
          </a:xfrm>
          <a:prstGeom prst="arc">
            <a:avLst>
              <a:gd name="adj1" fmla="val 17398089"/>
              <a:gd name="adj2" fmla="val 1760508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882" name="881 Conector recto de flecha"/>
          <p:cNvCxnSpPr/>
          <p:nvPr/>
        </p:nvCxnSpPr>
        <p:spPr>
          <a:xfrm rot="10800000" flipV="1">
            <a:off x="2888449" y="9718650"/>
            <a:ext cx="642942" cy="36280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4" name="153 CuadroTexto"/>
          <p:cNvSpPr txBox="1">
            <a:spLocks noChangeArrowheads="1"/>
          </p:cNvSpPr>
          <p:nvPr/>
        </p:nvSpPr>
        <p:spPr bwMode="auto">
          <a:xfrm>
            <a:off x="2888449" y="10010012"/>
            <a:ext cx="5700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5,3 c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85" name="884 Conector recto"/>
          <p:cNvCxnSpPr/>
          <p:nvPr/>
        </p:nvCxnSpPr>
        <p:spPr>
          <a:xfrm rot="16200000" flipH="1">
            <a:off x="3339062" y="9745663"/>
            <a:ext cx="399996" cy="71438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7" name="Text Box 183"/>
          <p:cNvSpPr txBox="1">
            <a:spLocks noChangeArrowheads="1"/>
          </p:cNvSpPr>
          <p:nvPr/>
        </p:nvSpPr>
        <p:spPr bwMode="auto">
          <a:xfrm>
            <a:off x="3174201" y="9438508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7,3 c </a:t>
            </a:r>
            <a:endParaRPr lang="es-ES_tradnl" sz="600" b="1" dirty="0">
              <a:solidFill>
                <a:srgbClr val="0070C0"/>
              </a:solidFill>
            </a:endParaRPr>
          </a:p>
        </p:txBody>
      </p:sp>
      <p:cxnSp>
        <p:nvCxnSpPr>
          <p:cNvPr id="888" name="887 Conector recto"/>
          <p:cNvCxnSpPr/>
          <p:nvPr/>
        </p:nvCxnSpPr>
        <p:spPr>
          <a:xfrm rot="16200000" flipH="1">
            <a:off x="2390032" y="9778681"/>
            <a:ext cx="399996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9" name="255 CuadroTexto"/>
          <p:cNvSpPr txBox="1">
            <a:spLocks noChangeArrowheads="1"/>
          </p:cNvSpPr>
          <p:nvPr/>
        </p:nvSpPr>
        <p:spPr bwMode="auto">
          <a:xfrm>
            <a:off x="2888449" y="979569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6,1 c</a:t>
            </a:r>
            <a:endParaRPr lang="es-CL" sz="600" dirty="0"/>
          </a:p>
        </p:txBody>
      </p:sp>
      <p:sp>
        <p:nvSpPr>
          <p:cNvPr id="890" name="255 CuadroTexto"/>
          <p:cNvSpPr txBox="1">
            <a:spLocks noChangeArrowheads="1"/>
          </p:cNvSpPr>
          <p:nvPr/>
        </p:nvSpPr>
        <p:spPr bwMode="auto">
          <a:xfrm>
            <a:off x="3674267" y="1015288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8,3 c</a:t>
            </a:r>
            <a:endParaRPr lang="es-CL" sz="600" dirty="0"/>
          </a:p>
        </p:txBody>
      </p:sp>
      <p:cxnSp>
        <p:nvCxnSpPr>
          <p:cNvPr id="891" name="890 Conector recto"/>
          <p:cNvCxnSpPr/>
          <p:nvPr/>
        </p:nvCxnSpPr>
        <p:spPr>
          <a:xfrm rot="16200000" flipH="1">
            <a:off x="4077374" y="10185511"/>
            <a:ext cx="399996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8" name="667 Grupo"/>
          <p:cNvGrpSpPr/>
          <p:nvPr/>
        </p:nvGrpSpPr>
        <p:grpSpPr>
          <a:xfrm>
            <a:off x="3388515" y="99238"/>
            <a:ext cx="1905013" cy="10576614"/>
            <a:chOff x="3388515" y="93628"/>
            <a:chExt cx="1905013" cy="10576614"/>
          </a:xfrm>
        </p:grpSpPr>
        <p:grpSp>
          <p:nvGrpSpPr>
            <p:cNvPr id="669" name="223 Grupo"/>
            <p:cNvGrpSpPr/>
            <p:nvPr/>
          </p:nvGrpSpPr>
          <p:grpSpPr>
            <a:xfrm>
              <a:off x="3388515" y="93628"/>
              <a:ext cx="1785950" cy="10572824"/>
              <a:chOff x="3388515" y="93628"/>
              <a:chExt cx="1785950" cy="10572824"/>
            </a:xfrm>
          </p:grpSpPr>
          <p:cxnSp>
            <p:nvCxnSpPr>
              <p:cNvPr id="676" name="675 Conector recto"/>
              <p:cNvCxnSpPr/>
              <p:nvPr/>
            </p:nvCxnSpPr>
            <p:spPr>
              <a:xfrm rot="5400000">
                <a:off x="4924432" y="343661"/>
                <a:ext cx="50006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7" name="676 Conector recto"/>
              <p:cNvCxnSpPr/>
              <p:nvPr/>
            </p:nvCxnSpPr>
            <p:spPr>
              <a:xfrm rot="5400000">
                <a:off x="4112449" y="655578"/>
                <a:ext cx="1123900" cy="100013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9" name="678 Conector recto"/>
              <p:cNvCxnSpPr/>
              <p:nvPr/>
            </p:nvCxnSpPr>
            <p:spPr>
              <a:xfrm rot="16200000" flipH="1">
                <a:off x="2924168" y="3629809"/>
                <a:ext cx="2928958" cy="142876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0" name="679 Conector recto"/>
              <p:cNvCxnSpPr/>
              <p:nvPr/>
            </p:nvCxnSpPr>
            <p:spPr>
              <a:xfrm rot="5400000">
                <a:off x="4138614" y="6773081"/>
                <a:ext cx="192882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1" name="680 Conector recto"/>
              <p:cNvCxnSpPr/>
              <p:nvPr/>
            </p:nvCxnSpPr>
            <p:spPr>
              <a:xfrm rot="5400000">
                <a:off x="3960019" y="8023246"/>
                <a:ext cx="1428760" cy="85725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2" name="681 Conector recto"/>
              <p:cNvCxnSpPr/>
              <p:nvPr/>
            </p:nvCxnSpPr>
            <p:spPr>
              <a:xfrm rot="10800000" flipV="1">
                <a:off x="3388515" y="9166254"/>
                <a:ext cx="857256" cy="64294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3" name="682 Conector recto"/>
              <p:cNvCxnSpPr/>
              <p:nvPr/>
            </p:nvCxnSpPr>
            <p:spPr>
              <a:xfrm rot="16200000" flipH="1">
                <a:off x="3031325" y="10166386"/>
                <a:ext cx="857256" cy="14287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8" name="677 Conector recto"/>
              <p:cNvCxnSpPr/>
              <p:nvPr/>
            </p:nvCxnSpPr>
            <p:spPr>
              <a:xfrm rot="5400000">
                <a:off x="3343242" y="2048619"/>
                <a:ext cx="1162116" cy="50006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70" name="229 Grupo"/>
            <p:cNvGrpSpPr/>
            <p:nvPr/>
          </p:nvGrpSpPr>
          <p:grpSpPr>
            <a:xfrm>
              <a:off x="5079214" y="98391"/>
              <a:ext cx="214314" cy="57150"/>
              <a:chOff x="5388779" y="165066"/>
              <a:chExt cx="214314" cy="57150"/>
            </a:xfrm>
          </p:grpSpPr>
          <p:cxnSp>
            <p:nvCxnSpPr>
              <p:cNvPr id="674" name="673 Conector recto"/>
              <p:cNvCxnSpPr/>
              <p:nvPr/>
            </p:nvCxnSpPr>
            <p:spPr>
              <a:xfrm>
                <a:off x="5388779" y="165066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5" name="674 Conector recto"/>
              <p:cNvCxnSpPr/>
              <p:nvPr/>
            </p:nvCxnSpPr>
            <p:spPr>
              <a:xfrm>
                <a:off x="5388779" y="222216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71" name="230 Grupo"/>
            <p:cNvGrpSpPr/>
            <p:nvPr/>
          </p:nvGrpSpPr>
          <p:grpSpPr>
            <a:xfrm rot="20841214">
              <a:off x="3425832" y="10613092"/>
              <a:ext cx="214314" cy="57150"/>
              <a:chOff x="5466992" y="-1139185"/>
              <a:chExt cx="214314" cy="57150"/>
            </a:xfrm>
          </p:grpSpPr>
          <p:cxnSp>
            <p:nvCxnSpPr>
              <p:cNvPr id="672" name="671 Conector recto"/>
              <p:cNvCxnSpPr/>
              <p:nvPr/>
            </p:nvCxnSpPr>
            <p:spPr>
              <a:xfrm>
                <a:off x="5466992" y="-1139185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3" name="672 Conector recto"/>
              <p:cNvCxnSpPr/>
              <p:nvPr/>
            </p:nvCxnSpPr>
            <p:spPr>
              <a:xfrm>
                <a:off x="5466992" y="-1082035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36" name="335 Grupo"/>
          <p:cNvGrpSpPr/>
          <p:nvPr/>
        </p:nvGrpSpPr>
        <p:grpSpPr>
          <a:xfrm>
            <a:off x="4869663" y="4752589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337" name="33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38" name="337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339" name="338 Grupo"/>
          <p:cNvGrpSpPr/>
          <p:nvPr/>
        </p:nvGrpSpPr>
        <p:grpSpPr>
          <a:xfrm>
            <a:off x="4226159" y="9805223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340" name="339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41" name="340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342" name="341 Grupo"/>
          <p:cNvGrpSpPr/>
          <p:nvPr/>
        </p:nvGrpSpPr>
        <p:grpSpPr>
          <a:xfrm>
            <a:off x="2636035" y="3804434"/>
            <a:ext cx="72000" cy="242475"/>
            <a:chOff x="2311890" y="5223666"/>
            <a:chExt cx="241608" cy="1918051"/>
          </a:xfrm>
        </p:grpSpPr>
        <p:sp>
          <p:nvSpPr>
            <p:cNvPr id="343" name="342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44" name="343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345" name="344 Grupo"/>
          <p:cNvGrpSpPr/>
          <p:nvPr/>
        </p:nvGrpSpPr>
        <p:grpSpPr>
          <a:xfrm>
            <a:off x="4550573" y="5285580"/>
            <a:ext cx="108000" cy="144000"/>
            <a:chOff x="2102631" y="6438112"/>
            <a:chExt cx="1000132" cy="1357322"/>
          </a:xfrm>
        </p:grpSpPr>
        <p:grpSp>
          <p:nvGrpSpPr>
            <p:cNvPr id="346" name="Group 161"/>
            <p:cNvGrpSpPr>
              <a:grpSpLocks/>
            </p:cNvGrpSpPr>
            <p:nvPr/>
          </p:nvGrpSpPr>
          <p:grpSpPr bwMode="auto">
            <a:xfrm>
              <a:off x="2102631" y="6831021"/>
              <a:ext cx="1000132" cy="964413"/>
              <a:chOff x="3744" y="3216"/>
              <a:chExt cx="672" cy="720"/>
            </a:xfrm>
            <a:solidFill>
              <a:srgbClr val="00B050"/>
            </a:solidFill>
          </p:grpSpPr>
          <p:sp>
            <p:nvSpPr>
              <p:cNvPr id="348" name="Freeform 162"/>
              <p:cNvSpPr>
                <a:spLocks/>
              </p:cNvSpPr>
              <p:nvPr/>
            </p:nvSpPr>
            <p:spPr bwMode="auto">
              <a:xfrm>
                <a:off x="3888" y="3216"/>
                <a:ext cx="384" cy="624"/>
              </a:xfrm>
              <a:custGeom>
                <a:avLst/>
                <a:gdLst/>
                <a:ahLst/>
                <a:cxnLst>
                  <a:cxn ang="0">
                    <a:pos x="48" y="528"/>
                  </a:cxn>
                  <a:cxn ang="0">
                    <a:pos x="144" y="0"/>
                  </a:cxn>
                  <a:cxn ang="0">
                    <a:pos x="240" y="0"/>
                  </a:cxn>
                  <a:cxn ang="0">
                    <a:pos x="336" y="528"/>
                  </a:cxn>
                  <a:cxn ang="0">
                    <a:pos x="384" y="624"/>
                  </a:cxn>
                  <a:cxn ang="0">
                    <a:pos x="0" y="624"/>
                  </a:cxn>
                  <a:cxn ang="0">
                    <a:pos x="48" y="528"/>
                  </a:cxn>
                </a:cxnLst>
                <a:rect l="0" t="0" r="r" b="b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349" name="AutoShape 164"/>
              <p:cNvSpPr>
                <a:spLocks noChangeArrowheads="1"/>
              </p:cNvSpPr>
              <p:nvPr/>
            </p:nvSpPr>
            <p:spPr bwMode="auto">
              <a:xfrm rot="-5400000">
                <a:off x="3984" y="3504"/>
                <a:ext cx="192" cy="672"/>
              </a:xfrm>
              <a:prstGeom prst="flowChartDelay">
                <a:avLst/>
              </a:prstGeom>
              <a:grpFill/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sp>
          <p:nvSpPr>
            <p:cNvPr id="347" name="346 Rectángulo"/>
            <p:cNvSpPr/>
            <p:nvPr/>
          </p:nvSpPr>
          <p:spPr>
            <a:xfrm>
              <a:off x="2580213" y="6438112"/>
              <a:ext cx="142880" cy="21431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aphicFrame>
        <p:nvGraphicFramePr>
          <p:cNvPr id="363" name="362 Tabla"/>
          <p:cNvGraphicFramePr>
            <a:graphicFrameLocks noGrp="1"/>
          </p:cNvGraphicFramePr>
          <p:nvPr/>
        </p:nvGraphicFramePr>
        <p:xfrm>
          <a:off x="5941233" y="22300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165°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4" name="363 Tabla"/>
          <p:cNvGraphicFramePr>
            <a:graphicFrameLocks noGrp="1"/>
          </p:cNvGraphicFramePr>
          <p:nvPr/>
        </p:nvGraphicFramePr>
        <p:xfrm>
          <a:off x="5388779" y="1385064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222°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207°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5" name="364 Tabla"/>
          <p:cNvGraphicFramePr>
            <a:graphicFrameLocks noGrp="1"/>
          </p:cNvGraphicFramePr>
          <p:nvPr/>
        </p:nvGraphicFramePr>
        <p:xfrm>
          <a:off x="5650719" y="2432822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203°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188°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6" name="365 Tabla"/>
          <p:cNvGraphicFramePr>
            <a:graphicFrameLocks noGrp="1"/>
          </p:cNvGraphicFramePr>
          <p:nvPr/>
        </p:nvGraphicFramePr>
        <p:xfrm>
          <a:off x="2978937" y="379490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155°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140°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7" name="366 Tabla"/>
          <p:cNvGraphicFramePr>
            <a:graphicFrameLocks noGrp="1"/>
          </p:cNvGraphicFramePr>
          <p:nvPr/>
        </p:nvGraphicFramePr>
        <p:xfrm>
          <a:off x="3255164" y="6447637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165°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8" name="367 Tabla"/>
          <p:cNvGraphicFramePr>
            <a:graphicFrameLocks noGrp="1"/>
          </p:cNvGraphicFramePr>
          <p:nvPr/>
        </p:nvGraphicFramePr>
        <p:xfrm>
          <a:off x="6188885" y="8581252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206°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191°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9" name="368 Tabla"/>
          <p:cNvGraphicFramePr>
            <a:graphicFrameLocks noGrp="1"/>
          </p:cNvGraphicFramePr>
          <p:nvPr/>
        </p:nvGraphicFramePr>
        <p:xfrm>
          <a:off x="3078950" y="8819379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240°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225°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0" name="369 Tabla"/>
          <p:cNvGraphicFramePr>
            <a:graphicFrameLocks noGrp="1"/>
          </p:cNvGraphicFramePr>
          <p:nvPr/>
        </p:nvGraphicFramePr>
        <p:xfrm>
          <a:off x="2174069" y="1022432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163°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148°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29" name="328 CuadroTexto"/>
          <p:cNvSpPr txBox="1"/>
          <p:nvPr/>
        </p:nvSpPr>
        <p:spPr>
          <a:xfrm>
            <a:off x="4317209" y="374635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330" name="329 CuadroTexto"/>
          <p:cNvSpPr txBox="1"/>
          <p:nvPr/>
        </p:nvSpPr>
        <p:spPr>
          <a:xfrm>
            <a:off x="6745481" y="91980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331" name="330 CuadroTexto"/>
          <p:cNvSpPr txBox="1"/>
          <p:nvPr/>
        </p:nvSpPr>
        <p:spPr>
          <a:xfrm>
            <a:off x="6603225" y="158032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332" name="331 CuadroTexto"/>
          <p:cNvSpPr txBox="1"/>
          <p:nvPr/>
        </p:nvSpPr>
        <p:spPr>
          <a:xfrm>
            <a:off x="6776217" y="222327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333" name="278 CuadroTexto"/>
          <p:cNvSpPr txBox="1">
            <a:spLocks noChangeArrowheads="1"/>
          </p:cNvSpPr>
          <p:nvPr/>
        </p:nvSpPr>
        <p:spPr bwMode="auto">
          <a:xfrm>
            <a:off x="6850557" y="2182568"/>
            <a:ext cx="6896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Solitario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34" name="333 CuadroTexto"/>
          <p:cNvSpPr txBox="1"/>
          <p:nvPr/>
        </p:nvSpPr>
        <p:spPr>
          <a:xfrm>
            <a:off x="4848011" y="239103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335" name="334 CuadroTexto"/>
          <p:cNvSpPr txBox="1"/>
          <p:nvPr/>
        </p:nvSpPr>
        <p:spPr>
          <a:xfrm>
            <a:off x="5181529" y="287167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371" name="370 CuadroTexto"/>
          <p:cNvSpPr txBox="1"/>
          <p:nvPr/>
        </p:nvSpPr>
        <p:spPr>
          <a:xfrm>
            <a:off x="4706797" y="28431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372" name="278 CuadroTexto"/>
          <p:cNvSpPr txBox="1">
            <a:spLocks noChangeArrowheads="1"/>
          </p:cNvSpPr>
          <p:nvPr/>
        </p:nvSpPr>
        <p:spPr bwMode="auto">
          <a:xfrm>
            <a:off x="2873919" y="794510"/>
            <a:ext cx="61747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 smtClean="0">
                <a:latin typeface="Calibri" pitchFamily="34" charset="0"/>
              </a:rPr>
              <a:t>Icarus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73" name="372 CuadroTexto"/>
          <p:cNvSpPr txBox="1"/>
          <p:nvPr/>
        </p:nvSpPr>
        <p:spPr>
          <a:xfrm>
            <a:off x="3082831" y="58019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</a:t>
            </a:r>
            <a:endParaRPr lang="es-MX" dirty="0"/>
          </a:p>
        </p:txBody>
      </p:sp>
      <p:sp>
        <p:nvSpPr>
          <p:cNvPr id="374" name="373 CuadroTexto"/>
          <p:cNvSpPr txBox="1"/>
          <p:nvPr/>
        </p:nvSpPr>
        <p:spPr>
          <a:xfrm>
            <a:off x="2990003" y="89446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S</a:t>
            </a:r>
            <a:endParaRPr lang="es-MX" dirty="0"/>
          </a:p>
        </p:txBody>
      </p:sp>
      <p:sp>
        <p:nvSpPr>
          <p:cNvPr id="375" name="278 CuadroTexto"/>
          <p:cNvSpPr txBox="1">
            <a:spLocks noChangeArrowheads="1"/>
          </p:cNvSpPr>
          <p:nvPr/>
        </p:nvSpPr>
        <p:spPr bwMode="auto">
          <a:xfrm>
            <a:off x="2782468" y="1507760"/>
            <a:ext cx="61266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Pta. </a:t>
            </a:r>
            <a:r>
              <a:rPr lang="es-CL" sz="800" dirty="0" err="1" smtClean="0">
                <a:latin typeface="Calibri" pitchFamily="34" charset="0"/>
              </a:rPr>
              <a:t>Roget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76" name="375 CuadroTexto"/>
          <p:cNvSpPr txBox="1"/>
          <p:nvPr/>
        </p:nvSpPr>
        <p:spPr>
          <a:xfrm>
            <a:off x="2888449" y="153740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R</a:t>
            </a:r>
            <a:endParaRPr lang="es-MX" dirty="0"/>
          </a:p>
        </p:txBody>
      </p:sp>
      <p:sp>
        <p:nvSpPr>
          <p:cNvPr id="378" name="377 CuadroTexto"/>
          <p:cNvSpPr txBox="1"/>
          <p:nvPr/>
        </p:nvSpPr>
        <p:spPr>
          <a:xfrm>
            <a:off x="3038389" y="175394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Q</a:t>
            </a:r>
            <a:endParaRPr lang="es-MX" dirty="0"/>
          </a:p>
        </p:txBody>
      </p:sp>
      <p:sp>
        <p:nvSpPr>
          <p:cNvPr id="379" name="378 CuadroTexto"/>
          <p:cNvSpPr txBox="1"/>
          <p:nvPr/>
        </p:nvSpPr>
        <p:spPr>
          <a:xfrm>
            <a:off x="2918565" y="203747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</a:t>
            </a:r>
            <a:endParaRPr lang="es-MX" dirty="0"/>
          </a:p>
        </p:txBody>
      </p:sp>
      <p:sp>
        <p:nvSpPr>
          <p:cNvPr id="380" name="379 CuadroTexto"/>
          <p:cNvSpPr txBox="1"/>
          <p:nvPr/>
        </p:nvSpPr>
        <p:spPr>
          <a:xfrm>
            <a:off x="2632813" y="218035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O</a:t>
            </a:r>
            <a:endParaRPr lang="es-MX" dirty="0"/>
          </a:p>
        </p:txBody>
      </p:sp>
      <p:cxnSp>
        <p:nvCxnSpPr>
          <p:cNvPr id="381" name="380 Conector recto"/>
          <p:cNvCxnSpPr/>
          <p:nvPr/>
        </p:nvCxnSpPr>
        <p:spPr>
          <a:xfrm rot="16200000" flipH="1">
            <a:off x="3531391" y="2866212"/>
            <a:ext cx="500066" cy="214314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4" name="Text Box 183"/>
          <p:cNvSpPr txBox="1">
            <a:spLocks noChangeArrowheads="1"/>
          </p:cNvSpPr>
          <p:nvPr/>
        </p:nvSpPr>
        <p:spPr bwMode="auto">
          <a:xfrm>
            <a:off x="3245639" y="2580460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7,6c </a:t>
            </a:r>
            <a:endParaRPr lang="es-ES_tradnl" sz="600" b="1" dirty="0">
              <a:solidFill>
                <a:srgbClr val="0070C0"/>
              </a:solidFill>
            </a:endParaRPr>
          </a:p>
        </p:txBody>
      </p:sp>
      <p:cxnSp>
        <p:nvCxnSpPr>
          <p:cNvPr id="386" name="385 Conector recto"/>
          <p:cNvCxnSpPr/>
          <p:nvPr/>
        </p:nvCxnSpPr>
        <p:spPr>
          <a:xfrm rot="16200000" flipH="1">
            <a:off x="4547900" y="2921009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7" name="255 CuadroTexto"/>
          <p:cNvSpPr txBox="1">
            <a:spLocks noChangeArrowheads="1"/>
          </p:cNvSpPr>
          <p:nvPr/>
        </p:nvSpPr>
        <p:spPr bwMode="auto">
          <a:xfrm>
            <a:off x="4174333" y="3151964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8,4c</a:t>
            </a:r>
            <a:endParaRPr lang="es-CL" sz="600" dirty="0"/>
          </a:p>
        </p:txBody>
      </p:sp>
      <p:sp>
        <p:nvSpPr>
          <p:cNvPr id="388" name="278 CuadroTexto"/>
          <p:cNvSpPr txBox="1">
            <a:spLocks noChangeArrowheads="1"/>
          </p:cNvSpPr>
          <p:nvPr/>
        </p:nvSpPr>
        <p:spPr bwMode="auto">
          <a:xfrm rot="21422911">
            <a:off x="4964569" y="3950751"/>
            <a:ext cx="508473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Ras. Oscar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389" name="388 CuadroTexto"/>
          <p:cNvSpPr txBox="1"/>
          <p:nvPr/>
        </p:nvSpPr>
        <p:spPr>
          <a:xfrm>
            <a:off x="5031589" y="396630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390" name="389 CuadroTexto"/>
          <p:cNvSpPr txBox="1"/>
          <p:nvPr/>
        </p:nvSpPr>
        <p:spPr>
          <a:xfrm>
            <a:off x="5418895" y="503787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391" name="390 CuadroTexto"/>
          <p:cNvSpPr txBox="1"/>
          <p:nvPr/>
        </p:nvSpPr>
        <p:spPr>
          <a:xfrm>
            <a:off x="5847523" y="550941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392" name="391 CuadroTexto"/>
          <p:cNvSpPr txBox="1"/>
          <p:nvPr/>
        </p:nvSpPr>
        <p:spPr>
          <a:xfrm>
            <a:off x="3960019" y="515222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L</a:t>
            </a:r>
            <a:endParaRPr lang="es-MX" dirty="0"/>
          </a:p>
        </p:txBody>
      </p:sp>
      <p:sp>
        <p:nvSpPr>
          <p:cNvPr id="393" name="278 CuadroTexto"/>
          <p:cNvSpPr txBox="1">
            <a:spLocks noChangeArrowheads="1"/>
          </p:cNvSpPr>
          <p:nvPr/>
        </p:nvSpPr>
        <p:spPr bwMode="auto">
          <a:xfrm>
            <a:off x="3666557" y="5152228"/>
            <a:ext cx="436338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Patria</a:t>
            </a:r>
          </a:p>
        </p:txBody>
      </p:sp>
      <p:sp>
        <p:nvSpPr>
          <p:cNvPr id="394" name="393 CuadroTexto"/>
          <p:cNvSpPr txBox="1"/>
          <p:nvPr/>
        </p:nvSpPr>
        <p:spPr>
          <a:xfrm>
            <a:off x="4174333" y="53950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sp>
        <p:nvSpPr>
          <p:cNvPr id="395" name="278 CuadroTexto"/>
          <p:cNvSpPr txBox="1">
            <a:spLocks noChangeArrowheads="1"/>
          </p:cNvSpPr>
          <p:nvPr/>
        </p:nvSpPr>
        <p:spPr bwMode="auto">
          <a:xfrm rot="3651765">
            <a:off x="5936988" y="6635008"/>
            <a:ext cx="57740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Santa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96" name="395 CuadroTexto"/>
          <p:cNvSpPr txBox="1"/>
          <p:nvPr/>
        </p:nvSpPr>
        <p:spPr>
          <a:xfrm>
            <a:off x="6133275" y="632375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W</a:t>
            </a:r>
            <a:endParaRPr lang="es-MX" dirty="0"/>
          </a:p>
        </p:txBody>
      </p:sp>
      <p:sp>
        <p:nvSpPr>
          <p:cNvPr id="398" name="397 CuadroTexto"/>
          <p:cNvSpPr txBox="1"/>
          <p:nvPr/>
        </p:nvSpPr>
        <p:spPr>
          <a:xfrm>
            <a:off x="3855563" y="587975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V</a:t>
            </a:r>
            <a:endParaRPr lang="es-MX" dirty="0"/>
          </a:p>
        </p:txBody>
      </p:sp>
      <p:sp>
        <p:nvSpPr>
          <p:cNvPr id="399" name="398 CuadroTexto"/>
          <p:cNvSpPr txBox="1"/>
          <p:nvPr/>
        </p:nvSpPr>
        <p:spPr>
          <a:xfrm>
            <a:off x="5388779" y="696669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X</a:t>
            </a:r>
            <a:endParaRPr lang="es-MX" dirty="0"/>
          </a:p>
        </p:txBody>
      </p:sp>
      <p:sp>
        <p:nvSpPr>
          <p:cNvPr id="400" name="399 CuadroTexto"/>
          <p:cNvSpPr txBox="1"/>
          <p:nvPr/>
        </p:nvSpPr>
        <p:spPr>
          <a:xfrm>
            <a:off x="3998439" y="750968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Z</a:t>
            </a:r>
            <a:endParaRPr lang="es-MX" dirty="0"/>
          </a:p>
        </p:txBody>
      </p:sp>
      <p:sp>
        <p:nvSpPr>
          <p:cNvPr id="402" name="255 CuadroTexto"/>
          <p:cNvSpPr txBox="1">
            <a:spLocks noChangeArrowheads="1"/>
          </p:cNvSpPr>
          <p:nvPr/>
        </p:nvSpPr>
        <p:spPr bwMode="auto">
          <a:xfrm>
            <a:off x="4531525" y="782559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5,7 c</a:t>
            </a:r>
            <a:endParaRPr lang="es-CL" sz="600" dirty="0"/>
          </a:p>
        </p:txBody>
      </p:sp>
      <p:sp>
        <p:nvSpPr>
          <p:cNvPr id="404" name="278 CuadroTexto"/>
          <p:cNvSpPr txBox="1">
            <a:spLocks noChangeArrowheads="1"/>
          </p:cNvSpPr>
          <p:nvPr/>
        </p:nvSpPr>
        <p:spPr bwMode="auto">
          <a:xfrm>
            <a:off x="3930825" y="8269099"/>
            <a:ext cx="49084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Notable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405" name="404 CuadroTexto"/>
          <p:cNvSpPr txBox="1"/>
          <p:nvPr/>
        </p:nvSpPr>
        <p:spPr>
          <a:xfrm>
            <a:off x="4061573" y="800974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406" name="405 CuadroTexto"/>
          <p:cNvSpPr txBox="1"/>
          <p:nvPr/>
        </p:nvSpPr>
        <p:spPr>
          <a:xfrm>
            <a:off x="3602829" y="846689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407" name="406 CuadroTexto"/>
          <p:cNvSpPr txBox="1"/>
          <p:nvPr/>
        </p:nvSpPr>
        <p:spPr>
          <a:xfrm>
            <a:off x="5603093" y="89669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408" name="407 CuadroTexto"/>
          <p:cNvSpPr txBox="1"/>
          <p:nvPr/>
        </p:nvSpPr>
        <p:spPr>
          <a:xfrm>
            <a:off x="4937099" y="931874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409" name="408 CuadroTexto"/>
          <p:cNvSpPr txBox="1"/>
          <p:nvPr/>
        </p:nvSpPr>
        <p:spPr>
          <a:xfrm>
            <a:off x="4317209" y="1015288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410" name="409 CuadroTexto"/>
          <p:cNvSpPr txBox="1"/>
          <p:nvPr/>
        </p:nvSpPr>
        <p:spPr>
          <a:xfrm>
            <a:off x="2704251" y="836693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sp>
        <p:nvSpPr>
          <p:cNvPr id="411" name="410 CuadroTexto"/>
          <p:cNvSpPr txBox="1"/>
          <p:nvPr/>
        </p:nvSpPr>
        <p:spPr>
          <a:xfrm>
            <a:off x="2245507" y="929563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412" name="411 CuadroTexto"/>
          <p:cNvSpPr txBox="1"/>
          <p:nvPr/>
        </p:nvSpPr>
        <p:spPr>
          <a:xfrm>
            <a:off x="1674003" y="1003853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413" name="278 CuadroTexto"/>
          <p:cNvSpPr txBox="1">
            <a:spLocks noChangeArrowheads="1"/>
          </p:cNvSpPr>
          <p:nvPr/>
        </p:nvSpPr>
        <p:spPr bwMode="auto">
          <a:xfrm>
            <a:off x="1816879" y="10197925"/>
            <a:ext cx="57150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  <a:r>
              <a:rPr lang="es-CL" sz="500" dirty="0" err="1" smtClean="0">
                <a:latin typeface="Calibri" pitchFamily="34" charset="0"/>
              </a:rPr>
              <a:t>Larch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415" name="414 Conector recto"/>
          <p:cNvCxnSpPr/>
          <p:nvPr/>
        </p:nvCxnSpPr>
        <p:spPr>
          <a:xfrm rot="10800000" flipV="1">
            <a:off x="4521999" y="9604436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6" name="255 CuadroTexto"/>
          <p:cNvSpPr txBox="1">
            <a:spLocks noChangeArrowheads="1"/>
          </p:cNvSpPr>
          <p:nvPr/>
        </p:nvSpPr>
        <p:spPr bwMode="auto">
          <a:xfrm>
            <a:off x="4174335" y="943850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6,2 c</a:t>
            </a:r>
            <a:endParaRPr lang="es-CL" sz="600" dirty="0"/>
          </a:p>
        </p:txBody>
      </p:sp>
      <p:cxnSp>
        <p:nvCxnSpPr>
          <p:cNvPr id="417" name="416 Conector recto de flecha"/>
          <p:cNvCxnSpPr/>
          <p:nvPr/>
        </p:nvCxnSpPr>
        <p:spPr>
          <a:xfrm>
            <a:off x="3531391" y="9724260"/>
            <a:ext cx="1285884" cy="928694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9" name="418 Conector recto de flecha"/>
          <p:cNvCxnSpPr/>
          <p:nvPr/>
        </p:nvCxnSpPr>
        <p:spPr>
          <a:xfrm>
            <a:off x="3459953" y="10510078"/>
            <a:ext cx="1428760" cy="158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3" name="162 CuadroTexto"/>
          <p:cNvSpPr txBox="1">
            <a:spLocks noChangeArrowheads="1"/>
          </p:cNvSpPr>
          <p:nvPr/>
        </p:nvSpPr>
        <p:spPr bwMode="auto">
          <a:xfrm>
            <a:off x="2959887" y="10438640"/>
            <a:ext cx="62068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</a:rPr>
              <a:t> 090°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424" name="423 Conector recto de flecha"/>
          <p:cNvCxnSpPr>
            <a:endCxn id="329" idx="2"/>
          </p:cNvCxnSpPr>
          <p:nvPr/>
        </p:nvCxnSpPr>
        <p:spPr>
          <a:xfrm rot="10800000" flipV="1">
            <a:off x="4516465" y="151567"/>
            <a:ext cx="729438" cy="62317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8" name="162 CuadroTexto"/>
          <p:cNvSpPr txBox="1">
            <a:spLocks noChangeArrowheads="1"/>
          </p:cNvSpPr>
          <p:nvPr/>
        </p:nvSpPr>
        <p:spPr bwMode="auto">
          <a:xfrm>
            <a:off x="5219863" y="79000"/>
            <a:ext cx="6864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</a:rPr>
              <a:t>Comex</a:t>
            </a:r>
            <a:r>
              <a:rPr lang="es-CL" sz="800" b="1" dirty="0" smtClean="0">
                <a:solidFill>
                  <a:srgbClr val="0070C0"/>
                </a:solidFill>
              </a:rPr>
              <a:t> 225°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429" name="278 CuadroTexto"/>
          <p:cNvSpPr txBox="1">
            <a:spLocks noChangeArrowheads="1"/>
          </p:cNvSpPr>
          <p:nvPr/>
        </p:nvSpPr>
        <p:spPr bwMode="auto">
          <a:xfrm>
            <a:off x="3102763" y="5483017"/>
            <a:ext cx="43313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Dixon</a:t>
            </a:r>
          </a:p>
        </p:txBody>
      </p:sp>
      <p:sp>
        <p:nvSpPr>
          <p:cNvPr id="430" name="429 CuadroTexto"/>
          <p:cNvSpPr txBox="1"/>
          <p:nvPr/>
        </p:nvSpPr>
        <p:spPr>
          <a:xfrm>
            <a:off x="2888449" y="529510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M</a:t>
            </a:r>
            <a:endParaRPr lang="es-MX" dirty="0"/>
          </a:p>
        </p:txBody>
      </p:sp>
      <p:graphicFrame>
        <p:nvGraphicFramePr>
          <p:cNvPr id="432" name="431 Tabla"/>
          <p:cNvGraphicFramePr>
            <a:graphicFrameLocks noGrp="1"/>
          </p:cNvGraphicFramePr>
          <p:nvPr/>
        </p:nvGraphicFramePr>
        <p:xfrm>
          <a:off x="30952" y="5924090"/>
          <a:ext cx="3143249" cy="2157096"/>
        </p:xfrm>
        <a:graphic>
          <a:graphicData uri="http://schemas.openxmlformats.org/drawingml/2006/table">
            <a:tbl>
              <a:tblPr/>
              <a:tblGrid>
                <a:gridCol w="342900"/>
                <a:gridCol w="1157275"/>
                <a:gridCol w="357190"/>
                <a:gridCol w="1285884"/>
              </a:tblGrid>
              <a:tr h="214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7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Lucida Sans Unicode" pitchFamily="34" charset="0"/>
                      </a:endParaRPr>
                    </a:p>
                  </a:txBody>
                  <a:tcPr marL="36000" marR="3600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BA. ISLA CUTLER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ROGET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PIERCE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LOW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PELIGROSA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ICARUS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GREEN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ISLAS OTTER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SOLITARIO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PEMBERTON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CARRASCO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SARITA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GAMA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BRADBURY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ROCAS OSCAR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ERNESTO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Z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 LUCAS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J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ISTMO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NOTABLE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K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HANDERSON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CHILDS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PATRIA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HUALAPALU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DIXON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MAC-KAY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 . DEDO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DASHWOOD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PLAUTO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ISLOTES CONNOR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ISLOTES FRANCIS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LARCH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HOZVEN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BA. CIEGA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</a:tbl>
          </a:graphicData>
        </a:graphic>
      </p:graphicFrame>
      <p:sp>
        <p:nvSpPr>
          <p:cNvPr id="433" name="432 CuadroTexto"/>
          <p:cNvSpPr txBox="1"/>
          <p:nvPr/>
        </p:nvSpPr>
        <p:spPr>
          <a:xfrm>
            <a:off x="1704119" y="353767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N</a:t>
            </a:r>
            <a:endParaRPr lang="es-MX" dirty="0"/>
          </a:p>
        </p:txBody>
      </p:sp>
      <p:sp>
        <p:nvSpPr>
          <p:cNvPr id="434" name="278 CuadroTexto"/>
          <p:cNvSpPr txBox="1">
            <a:spLocks noChangeArrowheads="1"/>
          </p:cNvSpPr>
          <p:nvPr/>
        </p:nvSpPr>
        <p:spPr bwMode="auto">
          <a:xfrm rot="18320133">
            <a:off x="1507510" y="3553468"/>
            <a:ext cx="43954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smtClean="0">
                <a:latin typeface="Calibri" pitchFamily="34" charset="0"/>
              </a:rPr>
              <a:t>Dedo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435" name="434 CuadroTexto"/>
          <p:cNvSpPr txBox="1"/>
          <p:nvPr/>
        </p:nvSpPr>
        <p:spPr>
          <a:xfrm>
            <a:off x="3745705" y="729536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U</a:t>
            </a:r>
            <a:endParaRPr lang="es-MX" dirty="0"/>
          </a:p>
        </p:txBody>
      </p:sp>
      <p:sp>
        <p:nvSpPr>
          <p:cNvPr id="436" name="435 CuadroTexto"/>
          <p:cNvSpPr txBox="1"/>
          <p:nvPr/>
        </p:nvSpPr>
        <p:spPr>
          <a:xfrm>
            <a:off x="6919093" y="853833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Y</a:t>
            </a:r>
            <a:endParaRPr lang="es-MX" dirty="0"/>
          </a:p>
        </p:txBody>
      </p:sp>
      <p:cxnSp>
        <p:nvCxnSpPr>
          <p:cNvPr id="437" name="436 Conector recto"/>
          <p:cNvCxnSpPr/>
          <p:nvPr/>
        </p:nvCxnSpPr>
        <p:spPr>
          <a:xfrm rot="5400000">
            <a:off x="5601407" y="5936360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8" name="255 CuadroTexto"/>
          <p:cNvSpPr txBox="1">
            <a:spLocks noChangeArrowheads="1"/>
          </p:cNvSpPr>
          <p:nvPr/>
        </p:nvSpPr>
        <p:spPr bwMode="auto">
          <a:xfrm>
            <a:off x="5317343" y="593804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7,2 c</a:t>
            </a:r>
            <a:endParaRPr lang="es-CL" sz="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9" name="Picture 2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b="8050"/>
          <a:stretch>
            <a:fillRect/>
          </a:stretch>
        </p:blipFill>
        <p:spPr bwMode="auto">
          <a:xfrm>
            <a:off x="-4762" y="0"/>
            <a:ext cx="7781925" cy="1115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0" name="278 CuadroTexto"/>
          <p:cNvSpPr txBox="1">
            <a:spLocks noChangeArrowheads="1"/>
          </p:cNvSpPr>
          <p:nvPr/>
        </p:nvSpPr>
        <p:spPr bwMode="auto">
          <a:xfrm>
            <a:off x="4425264" y="51613"/>
            <a:ext cx="46038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>
                <a:latin typeface="Calibri" pitchFamily="34" charset="0"/>
              </a:rPr>
              <a:t>Isla </a:t>
            </a:r>
            <a:endParaRPr lang="es-CL" sz="800" dirty="0" smtClean="0">
              <a:latin typeface="Calibri" pitchFamily="34" charset="0"/>
            </a:endParaRPr>
          </a:p>
          <a:p>
            <a:pPr algn="ctr"/>
            <a:r>
              <a:rPr lang="es-CL" sz="800" dirty="0" err="1" smtClean="0">
                <a:latin typeface="Calibri" pitchFamily="34" charset="0"/>
              </a:rPr>
              <a:t>Cutler</a:t>
            </a:r>
            <a:r>
              <a:rPr lang="es-CL" sz="800" dirty="0" smtClean="0">
                <a:latin typeface="Calibri" pitchFamily="34" charset="0"/>
              </a:rPr>
              <a:t> 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1" name="490 CuadroTexto"/>
          <p:cNvSpPr txBox="1"/>
          <p:nvPr/>
        </p:nvSpPr>
        <p:spPr>
          <a:xfrm>
            <a:off x="142875" y="93878"/>
            <a:ext cx="2602698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Paso Summer N a 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N° </a:t>
            </a: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10722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ALIDADA EB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92" name="278 CuadroTexto"/>
          <p:cNvSpPr txBox="1">
            <a:spLocks noChangeArrowheads="1"/>
          </p:cNvSpPr>
          <p:nvPr/>
        </p:nvSpPr>
        <p:spPr bwMode="auto">
          <a:xfrm>
            <a:off x="1692672" y="1099370"/>
            <a:ext cx="954107" cy="486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I s l a   </a:t>
            </a:r>
          </a:p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B a v e r s t o c k 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3" name="492 CuadroTexto"/>
          <p:cNvSpPr txBox="1">
            <a:spLocks noChangeArrowheads="1"/>
          </p:cNvSpPr>
          <p:nvPr/>
        </p:nvSpPr>
        <p:spPr bwMode="auto">
          <a:xfrm>
            <a:off x="1416175" y="4052141"/>
            <a:ext cx="6367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800" dirty="0" smtClean="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800" dirty="0" smtClean="0">
                <a:latin typeface="Calibri" pitchFamily="34" charset="0"/>
              </a:rPr>
              <a:t>O r l e b a 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4" name="278 CuadroTexto"/>
          <p:cNvSpPr txBox="1">
            <a:spLocks noChangeArrowheads="1"/>
          </p:cNvSpPr>
          <p:nvPr/>
        </p:nvSpPr>
        <p:spPr bwMode="auto">
          <a:xfrm>
            <a:off x="5031589" y="3509154"/>
            <a:ext cx="53893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L a r g a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5" name="278 CuadroTexto"/>
          <p:cNvSpPr txBox="1">
            <a:spLocks noChangeArrowheads="1"/>
          </p:cNvSpPr>
          <p:nvPr/>
        </p:nvSpPr>
        <p:spPr bwMode="auto">
          <a:xfrm>
            <a:off x="3841849" y="5457088"/>
            <a:ext cx="51488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700" dirty="0">
                <a:latin typeface="Calibri" pitchFamily="34" charset="0"/>
              </a:rPr>
              <a:t>Isla </a:t>
            </a:r>
            <a:endParaRPr lang="es-CL" sz="700" dirty="0" smtClean="0">
              <a:latin typeface="Calibri" pitchFamily="34" charset="0"/>
            </a:endParaRPr>
          </a:p>
          <a:p>
            <a:pPr algn="ctr"/>
            <a:r>
              <a:rPr lang="es-CL" sz="700" dirty="0" smtClean="0">
                <a:latin typeface="Calibri" pitchFamily="34" charset="0"/>
              </a:rPr>
              <a:t>Summer 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496" name="278 CuadroTexto"/>
          <p:cNvSpPr txBox="1">
            <a:spLocks noChangeArrowheads="1"/>
          </p:cNvSpPr>
          <p:nvPr/>
        </p:nvSpPr>
        <p:spPr bwMode="auto">
          <a:xfrm rot="2311136">
            <a:off x="4969676" y="9395703"/>
            <a:ext cx="698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>
                <a:latin typeface="Calibri" pitchFamily="34" charset="0"/>
              </a:rPr>
              <a:t>Pta</a:t>
            </a:r>
            <a:r>
              <a:rPr lang="es-CL" sz="800" dirty="0">
                <a:latin typeface="Calibri" pitchFamily="34" charset="0"/>
              </a:rPr>
              <a:t> Mac-</a:t>
            </a:r>
            <a:r>
              <a:rPr lang="es-CL" sz="800" dirty="0" err="1">
                <a:latin typeface="Calibri" pitchFamily="34" charset="0"/>
              </a:rPr>
              <a:t>kay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7" name="278 CuadroTexto"/>
          <p:cNvSpPr txBox="1">
            <a:spLocks noChangeArrowheads="1"/>
          </p:cNvSpPr>
          <p:nvPr/>
        </p:nvSpPr>
        <p:spPr bwMode="auto">
          <a:xfrm>
            <a:off x="3307552" y="7271613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r>
              <a:rPr lang="es-CL" sz="900" dirty="0" smtClean="0">
                <a:latin typeface="Calibri" pitchFamily="34" charset="0"/>
              </a:rPr>
              <a:t>I s l a s   O t </a:t>
            </a:r>
            <a:r>
              <a:rPr lang="es-CL" sz="900" dirty="0" err="1" smtClean="0">
                <a:latin typeface="Calibri" pitchFamily="34" charset="0"/>
              </a:rPr>
              <a:t>t</a:t>
            </a:r>
            <a:r>
              <a:rPr lang="es-CL" sz="900" dirty="0" smtClean="0">
                <a:latin typeface="Calibri" pitchFamily="34" charset="0"/>
              </a:rPr>
              <a:t> e r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8" name="278 CuadroTexto"/>
          <p:cNvSpPr txBox="1">
            <a:spLocks noChangeArrowheads="1"/>
          </p:cNvSpPr>
          <p:nvPr/>
        </p:nvSpPr>
        <p:spPr bwMode="auto">
          <a:xfrm rot="18320133">
            <a:off x="4673006" y="2402112"/>
            <a:ext cx="5164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Pta. Green</a:t>
            </a:r>
          </a:p>
        </p:txBody>
      </p:sp>
      <p:sp>
        <p:nvSpPr>
          <p:cNvPr id="499" name="278 CuadroTexto"/>
          <p:cNvSpPr txBox="1">
            <a:spLocks noChangeArrowheads="1"/>
          </p:cNvSpPr>
          <p:nvPr/>
        </p:nvSpPr>
        <p:spPr bwMode="auto">
          <a:xfrm>
            <a:off x="3018615" y="1969686"/>
            <a:ext cx="4074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</a:t>
            </a:r>
          </a:p>
          <a:p>
            <a:pPr algn="ctr"/>
            <a:r>
              <a:rPr lang="es-CL" sz="500" dirty="0" smtClean="0">
                <a:latin typeface="Calibri" pitchFamily="34" charset="0"/>
              </a:rPr>
              <a:t> </a:t>
            </a:r>
            <a:r>
              <a:rPr lang="es-CL" sz="500" dirty="0" err="1" smtClean="0">
                <a:latin typeface="Calibri" pitchFamily="34" charset="0"/>
              </a:rPr>
              <a:t>Hosven</a:t>
            </a:r>
            <a:r>
              <a:rPr lang="es-CL" sz="500" dirty="0" smtClean="0">
                <a:latin typeface="Calibri" pitchFamily="34" charset="0"/>
              </a:rPr>
              <a:t> 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0" name="278 CuadroTexto"/>
          <p:cNvSpPr txBox="1">
            <a:spLocks noChangeArrowheads="1"/>
          </p:cNvSpPr>
          <p:nvPr/>
        </p:nvSpPr>
        <p:spPr bwMode="auto">
          <a:xfrm>
            <a:off x="6593700" y="2609099"/>
            <a:ext cx="1357312" cy="1324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CL" sz="1400" dirty="0" smtClean="0">
                <a:latin typeface="Calibri" pitchFamily="34" charset="0"/>
              </a:rPr>
              <a:t>P e n í n s u l a M u ñ o z </a:t>
            </a:r>
          </a:p>
          <a:p>
            <a:pPr algn="ctr">
              <a:lnSpc>
                <a:spcPct val="200000"/>
              </a:lnSpc>
            </a:pPr>
            <a:r>
              <a:rPr lang="es-CL" sz="1400" dirty="0" smtClean="0">
                <a:latin typeface="Calibri" pitchFamily="34" charset="0"/>
              </a:rPr>
              <a:t>G a m e r o</a:t>
            </a:r>
            <a:endParaRPr lang="es-CL" sz="1400" dirty="0">
              <a:latin typeface="Calibri" pitchFamily="34" charset="0"/>
            </a:endParaRPr>
          </a:p>
        </p:txBody>
      </p:sp>
      <p:sp>
        <p:nvSpPr>
          <p:cNvPr id="501" name="278 CuadroTexto"/>
          <p:cNvSpPr txBox="1">
            <a:spLocks noChangeArrowheads="1"/>
          </p:cNvSpPr>
          <p:nvPr/>
        </p:nvSpPr>
        <p:spPr bwMode="auto">
          <a:xfrm>
            <a:off x="4650587" y="2813882"/>
            <a:ext cx="61427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Gama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2" name="278 CuadroTexto"/>
          <p:cNvSpPr txBox="1">
            <a:spLocks noChangeArrowheads="1"/>
          </p:cNvSpPr>
          <p:nvPr/>
        </p:nvSpPr>
        <p:spPr bwMode="auto">
          <a:xfrm>
            <a:off x="5267054" y="2865422"/>
            <a:ext cx="5966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Pta. </a:t>
            </a:r>
            <a:r>
              <a:rPr lang="es-CL" sz="600" dirty="0" smtClean="0">
                <a:latin typeface="Calibri" pitchFamily="34" charset="0"/>
              </a:rPr>
              <a:t>Carrasco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03" name="278 CuadroTexto"/>
          <p:cNvSpPr txBox="1">
            <a:spLocks noChangeArrowheads="1"/>
          </p:cNvSpPr>
          <p:nvPr/>
        </p:nvSpPr>
        <p:spPr bwMode="auto">
          <a:xfrm>
            <a:off x="5445929" y="5290399"/>
            <a:ext cx="71045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Ernesto 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4" name="278 CuadroTexto"/>
          <p:cNvSpPr txBox="1">
            <a:spLocks noChangeArrowheads="1"/>
          </p:cNvSpPr>
          <p:nvPr/>
        </p:nvSpPr>
        <p:spPr bwMode="auto">
          <a:xfrm>
            <a:off x="5817407" y="5742840"/>
            <a:ext cx="49404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I. Istmo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5" name="278 CuadroTexto"/>
          <p:cNvSpPr txBox="1">
            <a:spLocks noChangeArrowheads="1"/>
          </p:cNvSpPr>
          <p:nvPr/>
        </p:nvSpPr>
        <p:spPr bwMode="auto">
          <a:xfrm>
            <a:off x="4026691" y="5314209"/>
            <a:ext cx="47160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Pta.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smtClean="0">
                <a:latin typeface="Calibri" pitchFamily="34" charset="0"/>
              </a:rPr>
              <a:t>Henderson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6" name="278 CuadroTexto"/>
          <p:cNvSpPr txBox="1">
            <a:spLocks noChangeArrowheads="1"/>
          </p:cNvSpPr>
          <p:nvPr/>
        </p:nvSpPr>
        <p:spPr bwMode="auto">
          <a:xfrm>
            <a:off x="2183595" y="5290401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1189800"/>
              </a:avLst>
            </a:prstTxWarp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I t e s.   H o s k y n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07" name="278 CuadroTexto"/>
          <p:cNvSpPr txBox="1">
            <a:spLocks noChangeArrowheads="1"/>
          </p:cNvSpPr>
          <p:nvPr/>
        </p:nvSpPr>
        <p:spPr bwMode="auto">
          <a:xfrm>
            <a:off x="2650322" y="2037590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2160556"/>
              </a:avLst>
            </a:prstTxWarp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I </a:t>
            </a:r>
            <a:r>
              <a:rPr lang="es-CL" sz="500" dirty="0" err="1" smtClean="0">
                <a:latin typeface="Calibri" pitchFamily="34" charset="0"/>
              </a:rPr>
              <a:t>Ites</a:t>
            </a:r>
            <a:r>
              <a:rPr lang="es-CL" sz="500" dirty="0" smtClean="0">
                <a:latin typeface="Calibri" pitchFamily="34" charset="0"/>
              </a:rPr>
              <a:t>. Francis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8" name="278 CuadroTexto"/>
          <p:cNvSpPr txBox="1">
            <a:spLocks noChangeArrowheads="1"/>
          </p:cNvSpPr>
          <p:nvPr/>
        </p:nvSpPr>
        <p:spPr bwMode="auto">
          <a:xfrm>
            <a:off x="6660375" y="875531"/>
            <a:ext cx="62709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Pierce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9" name="278 CuadroTexto"/>
          <p:cNvSpPr txBox="1">
            <a:spLocks noChangeArrowheads="1"/>
          </p:cNvSpPr>
          <p:nvPr/>
        </p:nvSpPr>
        <p:spPr bwMode="auto">
          <a:xfrm>
            <a:off x="6603225" y="1527998"/>
            <a:ext cx="74892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Peligrosa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0" name="278 CuadroTexto"/>
          <p:cNvSpPr txBox="1">
            <a:spLocks noChangeArrowheads="1"/>
          </p:cNvSpPr>
          <p:nvPr/>
        </p:nvSpPr>
        <p:spPr bwMode="auto">
          <a:xfrm>
            <a:off x="3700810" y="7871692"/>
            <a:ext cx="44275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Isla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smtClean="0">
                <a:latin typeface="Calibri" pitchFamily="34" charset="0"/>
              </a:rPr>
              <a:t>Campbell 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1" name="278 CuadroTexto"/>
          <p:cNvSpPr txBox="1">
            <a:spLocks noChangeArrowheads="1"/>
          </p:cNvSpPr>
          <p:nvPr/>
        </p:nvSpPr>
        <p:spPr bwMode="auto">
          <a:xfrm>
            <a:off x="3708640" y="8309846"/>
            <a:ext cx="39305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Isla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err="1" smtClean="0">
                <a:latin typeface="Calibri" pitchFamily="34" charset="0"/>
              </a:rPr>
              <a:t>Bedwell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2" name="278 CuadroTexto"/>
          <p:cNvSpPr txBox="1">
            <a:spLocks noChangeArrowheads="1"/>
          </p:cNvSpPr>
          <p:nvPr/>
        </p:nvSpPr>
        <p:spPr bwMode="auto">
          <a:xfrm rot="17173381">
            <a:off x="3191894" y="8066956"/>
            <a:ext cx="55977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smtClean="0">
                <a:latin typeface="Calibri" pitchFamily="34" charset="0"/>
              </a:rPr>
              <a:t>I. </a:t>
            </a:r>
            <a:r>
              <a:rPr lang="es-CL" sz="500" dirty="0" err="1" smtClean="0">
                <a:latin typeface="Calibri" pitchFamily="34" charset="0"/>
              </a:rPr>
              <a:t>Cunningham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3" name="278 CuadroTexto"/>
          <p:cNvSpPr txBox="1">
            <a:spLocks noChangeArrowheads="1"/>
          </p:cNvSpPr>
          <p:nvPr/>
        </p:nvSpPr>
        <p:spPr bwMode="auto">
          <a:xfrm rot="17992804">
            <a:off x="5479818" y="9215402"/>
            <a:ext cx="63831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Pta. </a:t>
            </a:r>
            <a:r>
              <a:rPr lang="es-CL" sz="600" dirty="0" err="1" smtClean="0">
                <a:latin typeface="Calibri" pitchFamily="34" charset="0"/>
              </a:rPr>
              <a:t>Hualapalu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4" name="278 CuadroTexto"/>
          <p:cNvSpPr txBox="1">
            <a:spLocks noChangeArrowheads="1"/>
          </p:cNvSpPr>
          <p:nvPr/>
        </p:nvSpPr>
        <p:spPr bwMode="auto">
          <a:xfrm rot="3082431">
            <a:off x="5716729" y="7336878"/>
            <a:ext cx="1623330" cy="69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2294915"/>
              </a:avLst>
            </a:prstTxWarp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I s l a s   H a r t w e l </a:t>
            </a:r>
            <a:r>
              <a:rPr lang="es-CL" sz="800" dirty="0" err="1" smtClean="0">
                <a:latin typeface="Calibri" pitchFamily="34" charset="0"/>
              </a:rPr>
              <a:t>l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5" name="278 CuadroTexto"/>
          <p:cNvSpPr txBox="1">
            <a:spLocks noChangeArrowheads="1"/>
          </p:cNvSpPr>
          <p:nvPr/>
        </p:nvSpPr>
        <p:spPr bwMode="auto">
          <a:xfrm>
            <a:off x="5371747" y="6820222"/>
            <a:ext cx="47320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600" dirty="0" err="1" smtClean="0">
                <a:latin typeface="Calibri" pitchFamily="34" charset="0"/>
              </a:rPr>
              <a:t>Ites</a:t>
            </a:r>
            <a:r>
              <a:rPr lang="es-CL" sz="6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600" dirty="0" err="1" smtClean="0">
                <a:latin typeface="Calibri" pitchFamily="34" charset="0"/>
              </a:rPr>
              <a:t>Bradbury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6" name="278 CuadroTexto"/>
          <p:cNvSpPr txBox="1">
            <a:spLocks noChangeArrowheads="1"/>
          </p:cNvSpPr>
          <p:nvPr/>
        </p:nvSpPr>
        <p:spPr bwMode="auto">
          <a:xfrm>
            <a:off x="1593040" y="7290664"/>
            <a:ext cx="5357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>
                <a:latin typeface="Calibri" pitchFamily="34" charset="0"/>
              </a:rPr>
              <a:t>Isla </a:t>
            </a:r>
          </a:p>
          <a:p>
            <a:pPr algn="ctr"/>
            <a:r>
              <a:rPr lang="es-CL" sz="800" dirty="0" err="1" smtClean="0">
                <a:latin typeface="Calibri" pitchFamily="34" charset="0"/>
              </a:rPr>
              <a:t>Vereker</a:t>
            </a:r>
            <a:r>
              <a:rPr lang="es-CL" sz="800" dirty="0" smtClean="0">
                <a:latin typeface="Calibri" pitchFamily="34" charset="0"/>
              </a:rPr>
              <a:t> </a:t>
            </a:r>
          </a:p>
          <a:p>
            <a:pPr algn="ctr"/>
            <a:r>
              <a:rPr lang="es-CL" sz="800" dirty="0" smtClean="0">
                <a:latin typeface="Calibri" pitchFamily="34" charset="0"/>
              </a:rPr>
              <a:t>Mayor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7" name="278 CuadroTexto"/>
          <p:cNvSpPr txBox="1">
            <a:spLocks noChangeArrowheads="1"/>
          </p:cNvSpPr>
          <p:nvPr/>
        </p:nvSpPr>
        <p:spPr bwMode="auto">
          <a:xfrm>
            <a:off x="1812118" y="9562391"/>
            <a:ext cx="69121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Ites</a:t>
            </a:r>
            <a:r>
              <a:rPr lang="es-CL" sz="800" dirty="0" smtClean="0">
                <a:latin typeface="Calibri" pitchFamily="34" charset="0"/>
              </a:rPr>
              <a:t>. </a:t>
            </a:r>
            <a:r>
              <a:rPr lang="es-CL" sz="800" dirty="0" err="1" smtClean="0">
                <a:latin typeface="Calibri" pitchFamily="34" charset="0"/>
              </a:rPr>
              <a:t>Connor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8" name="278 CuadroTexto"/>
          <p:cNvSpPr txBox="1">
            <a:spLocks noChangeArrowheads="1"/>
          </p:cNvSpPr>
          <p:nvPr/>
        </p:nvSpPr>
        <p:spPr bwMode="auto">
          <a:xfrm>
            <a:off x="4249769" y="10114475"/>
            <a:ext cx="6543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Pta. </a:t>
            </a:r>
            <a:r>
              <a:rPr lang="es-CL" sz="600" dirty="0" err="1" smtClean="0">
                <a:latin typeface="Calibri" pitchFamily="34" charset="0"/>
              </a:rPr>
              <a:t>Dashwood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9" name="278 CuadroTexto"/>
          <p:cNvSpPr txBox="1">
            <a:spLocks noChangeArrowheads="1"/>
          </p:cNvSpPr>
          <p:nvPr/>
        </p:nvSpPr>
        <p:spPr bwMode="auto">
          <a:xfrm>
            <a:off x="3714969" y="8484480"/>
            <a:ext cx="45557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Pta. </a:t>
            </a:r>
            <a:r>
              <a:rPr lang="es-CL" sz="500" dirty="0" err="1" smtClean="0">
                <a:latin typeface="Calibri" pitchFamily="34" charset="0"/>
              </a:rPr>
              <a:t>Childs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21" name="278 CuadroTexto"/>
          <p:cNvSpPr txBox="1">
            <a:spLocks noChangeArrowheads="1"/>
          </p:cNvSpPr>
          <p:nvPr/>
        </p:nvSpPr>
        <p:spPr bwMode="auto">
          <a:xfrm>
            <a:off x="3373368" y="5895241"/>
            <a:ext cx="34176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500" dirty="0" err="1" smtClean="0">
                <a:latin typeface="Calibri" pitchFamily="34" charset="0"/>
              </a:rPr>
              <a:t>Ollard</a:t>
            </a:r>
            <a:endParaRPr lang="es-CL" sz="500" dirty="0">
              <a:latin typeface="Calibri" pitchFamily="34" charset="0"/>
            </a:endParaRPr>
          </a:p>
        </p:txBody>
      </p:sp>
      <p:grpSp>
        <p:nvGrpSpPr>
          <p:cNvPr id="2" name="Group 161"/>
          <p:cNvGrpSpPr>
            <a:grpSpLocks/>
          </p:cNvGrpSpPr>
          <p:nvPr/>
        </p:nvGrpSpPr>
        <p:grpSpPr bwMode="auto">
          <a:xfrm>
            <a:off x="4394260" y="2761494"/>
            <a:ext cx="114280" cy="150814"/>
            <a:chOff x="3721" y="2976"/>
            <a:chExt cx="672" cy="960"/>
          </a:xfrm>
        </p:grpSpPr>
        <p:sp>
          <p:nvSpPr>
            <p:cNvPr id="523" name="Freeform 162"/>
            <p:cNvSpPr>
              <a:spLocks/>
            </p:cNvSpPr>
            <p:nvPr/>
          </p:nvSpPr>
          <p:spPr bwMode="auto">
            <a:xfrm>
              <a:off x="3888" y="3216"/>
              <a:ext cx="384" cy="624"/>
            </a:xfrm>
            <a:custGeom>
              <a:avLst/>
              <a:gdLst/>
              <a:ahLst/>
              <a:cxnLst>
                <a:cxn ang="0">
                  <a:pos x="48" y="528"/>
                </a:cxn>
                <a:cxn ang="0">
                  <a:pos x="144" y="0"/>
                </a:cxn>
                <a:cxn ang="0">
                  <a:pos x="240" y="0"/>
                </a:cxn>
                <a:cxn ang="0">
                  <a:pos x="336" y="528"/>
                </a:cxn>
                <a:cxn ang="0">
                  <a:pos x="384" y="624"/>
                </a:cxn>
                <a:cxn ang="0">
                  <a:pos x="0" y="624"/>
                </a:cxn>
                <a:cxn ang="0">
                  <a:pos x="48" y="528"/>
                </a:cxn>
              </a:cxnLst>
              <a:rect l="0" t="0" r="r" b="b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4" name="AutoShape 163"/>
            <p:cNvSpPr>
              <a:spLocks noChangeArrowheads="1"/>
            </p:cNvSpPr>
            <p:nvPr/>
          </p:nvSpPr>
          <p:spPr bwMode="auto">
            <a:xfrm>
              <a:off x="3984" y="2976"/>
              <a:ext cx="192" cy="14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5" name="AutoShape 164"/>
            <p:cNvSpPr>
              <a:spLocks noChangeArrowheads="1"/>
            </p:cNvSpPr>
            <p:nvPr/>
          </p:nvSpPr>
          <p:spPr bwMode="auto">
            <a:xfrm rot="16200000">
              <a:off x="3961" y="3504"/>
              <a:ext cx="192" cy="672"/>
            </a:xfrm>
            <a:prstGeom prst="flowChartDelay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46" name="278 CuadroTexto"/>
          <p:cNvSpPr txBox="1">
            <a:spLocks noChangeArrowheads="1"/>
          </p:cNvSpPr>
          <p:nvPr/>
        </p:nvSpPr>
        <p:spPr bwMode="auto">
          <a:xfrm>
            <a:off x="4114069" y="7614516"/>
            <a:ext cx="3289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smtClean="0">
                <a:latin typeface="Calibri" pitchFamily="34" charset="0"/>
              </a:rPr>
              <a:t>I. </a:t>
            </a:r>
          </a:p>
          <a:p>
            <a:pPr algn="ctr"/>
            <a:r>
              <a:rPr lang="es-CL" sz="500" dirty="0" smtClean="0">
                <a:latin typeface="Calibri" pitchFamily="34" charset="0"/>
              </a:rPr>
              <a:t>Lucas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47" name="122 CuadroTexto"/>
          <p:cNvSpPr txBox="1">
            <a:spLocks noChangeArrowheads="1"/>
          </p:cNvSpPr>
          <p:nvPr/>
        </p:nvSpPr>
        <p:spPr bwMode="auto">
          <a:xfrm>
            <a:off x="3459953" y="170676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Cutler  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GD(4)12s</a:t>
            </a:r>
          </a:p>
        </p:txBody>
      </p:sp>
      <p:sp>
        <p:nvSpPr>
          <p:cNvPr id="548" name="122 CuadroTexto"/>
          <p:cNvSpPr txBox="1">
            <a:spLocks noChangeArrowheads="1"/>
          </p:cNvSpPr>
          <p:nvPr/>
        </p:nvSpPr>
        <p:spPr bwMode="auto">
          <a:xfrm>
            <a:off x="1888317" y="1866080"/>
            <a:ext cx="785813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Hosven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549" name="122 CuadroTexto"/>
          <p:cNvSpPr txBox="1">
            <a:spLocks noChangeArrowheads="1"/>
          </p:cNvSpPr>
          <p:nvPr/>
        </p:nvSpPr>
        <p:spPr bwMode="auto">
          <a:xfrm>
            <a:off x="5103027" y="3171072"/>
            <a:ext cx="1000125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Banco San Juan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DR5s</a:t>
            </a:r>
          </a:p>
        </p:txBody>
      </p:sp>
      <p:sp>
        <p:nvSpPr>
          <p:cNvPr id="550" name="122 CuadroTexto"/>
          <p:cNvSpPr txBox="1">
            <a:spLocks noChangeArrowheads="1"/>
          </p:cNvSpPr>
          <p:nvPr/>
        </p:nvSpPr>
        <p:spPr bwMode="auto">
          <a:xfrm>
            <a:off x="5388779" y="4456956"/>
            <a:ext cx="10001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Paso Summer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>
                <a:latin typeface="Calibri" pitchFamily="34" charset="0"/>
              </a:rPr>
              <a:t>GrDR</a:t>
            </a:r>
            <a:r>
              <a:rPr lang="es-CL" sz="600" dirty="0">
                <a:latin typeface="Calibri" pitchFamily="34" charset="0"/>
              </a:rPr>
              <a:t>(3)9s</a:t>
            </a:r>
          </a:p>
        </p:txBody>
      </p:sp>
      <p:sp>
        <p:nvSpPr>
          <p:cNvPr id="551" name="122 CuadroTexto"/>
          <p:cNvSpPr txBox="1">
            <a:spLocks noChangeArrowheads="1"/>
          </p:cNvSpPr>
          <p:nvPr/>
        </p:nvSpPr>
        <p:spPr bwMode="auto">
          <a:xfrm>
            <a:off x="2888449" y="4866476"/>
            <a:ext cx="785813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Henderson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  <a:p>
            <a:pPr algn="ctr"/>
            <a:r>
              <a:rPr lang="es-CL" sz="600">
                <a:latin typeface="Calibri" pitchFamily="34" charset="0"/>
              </a:rPr>
              <a:t>DV5s</a:t>
            </a:r>
          </a:p>
        </p:txBody>
      </p:sp>
      <p:sp>
        <p:nvSpPr>
          <p:cNvPr id="552" name="122 CuadroTexto"/>
          <p:cNvSpPr txBox="1">
            <a:spLocks noChangeArrowheads="1"/>
          </p:cNvSpPr>
          <p:nvPr/>
        </p:nvSpPr>
        <p:spPr bwMode="auto">
          <a:xfrm>
            <a:off x="6531787" y="6580988"/>
            <a:ext cx="10001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 smtClean="0">
                <a:latin typeface="Calibri" pitchFamily="34" charset="0"/>
              </a:rPr>
              <a:t>Ites</a:t>
            </a:r>
            <a:r>
              <a:rPr lang="es-CL" sz="600" dirty="0" smtClean="0">
                <a:latin typeface="Calibri" pitchFamily="34" charset="0"/>
              </a:rPr>
              <a:t>. </a:t>
            </a:r>
            <a:r>
              <a:rPr lang="es-CL" sz="600" dirty="0" err="1" smtClean="0">
                <a:latin typeface="Calibri" pitchFamily="34" charset="0"/>
              </a:rPr>
              <a:t>Bradbury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err="1">
                <a:latin typeface="Calibri" pitchFamily="34" charset="0"/>
              </a:rPr>
              <a:t>lcardinal</a:t>
            </a:r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>
                <a:latin typeface="Calibri" pitchFamily="34" charset="0"/>
              </a:rPr>
              <a:t>weste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 err="1">
                <a:latin typeface="Calibri" pitchFamily="34" charset="0"/>
              </a:rPr>
              <a:t>GrD</a:t>
            </a:r>
            <a:r>
              <a:rPr lang="es-CL" sz="600" dirty="0">
                <a:latin typeface="Calibri" pitchFamily="34" charset="0"/>
              </a:rPr>
              <a:t>(9)15s</a:t>
            </a:r>
          </a:p>
        </p:txBody>
      </p:sp>
      <p:sp>
        <p:nvSpPr>
          <p:cNvPr id="553" name="122 CuadroTexto"/>
          <p:cNvSpPr txBox="1">
            <a:spLocks noChangeArrowheads="1"/>
          </p:cNvSpPr>
          <p:nvPr/>
        </p:nvSpPr>
        <p:spPr bwMode="auto">
          <a:xfrm>
            <a:off x="5317341" y="9866366"/>
            <a:ext cx="857250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Dashwood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 DR5s</a:t>
            </a:r>
          </a:p>
        </p:txBody>
      </p:sp>
      <p:sp>
        <p:nvSpPr>
          <p:cNvPr id="554" name="122 CuadroTexto"/>
          <p:cNvSpPr txBox="1">
            <a:spLocks noChangeArrowheads="1"/>
          </p:cNvSpPr>
          <p:nvPr/>
        </p:nvSpPr>
        <p:spPr bwMode="auto">
          <a:xfrm>
            <a:off x="1531127" y="8314608"/>
            <a:ext cx="785812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Islote Pollo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D5s</a:t>
            </a:r>
          </a:p>
        </p:txBody>
      </p:sp>
      <p:sp>
        <p:nvSpPr>
          <p:cNvPr id="578" name="278 CuadroTexto"/>
          <p:cNvSpPr txBox="1">
            <a:spLocks noChangeArrowheads="1"/>
          </p:cNvSpPr>
          <p:nvPr/>
        </p:nvSpPr>
        <p:spPr bwMode="auto">
          <a:xfrm>
            <a:off x="2493684" y="8658561"/>
            <a:ext cx="55335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Pollo</a:t>
            </a:r>
            <a:endParaRPr lang="es-CL" sz="800" dirty="0">
              <a:latin typeface="Calibri" pitchFamily="34" charset="0"/>
            </a:endParaRPr>
          </a:p>
        </p:txBody>
      </p:sp>
      <p:grpSp>
        <p:nvGrpSpPr>
          <p:cNvPr id="3" name="Group 88"/>
          <p:cNvGrpSpPr>
            <a:grpSpLocks/>
          </p:cNvGrpSpPr>
          <p:nvPr/>
        </p:nvGrpSpPr>
        <p:grpSpPr bwMode="auto">
          <a:xfrm>
            <a:off x="3239965" y="1027932"/>
            <a:ext cx="80963" cy="244491"/>
            <a:chOff x="2015" y="2160"/>
            <a:chExt cx="528" cy="1488"/>
          </a:xfrm>
        </p:grpSpPr>
        <p:sp>
          <p:nvSpPr>
            <p:cNvPr id="58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95" name="AutoShape 104"/>
            <p:cNvSpPr>
              <a:spLocks noChangeArrowheads="1"/>
            </p:cNvSpPr>
            <p:nvPr/>
          </p:nvSpPr>
          <p:spPr bwMode="auto">
            <a:xfrm rot="162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98" name="278 CuadroTexto"/>
          <p:cNvSpPr txBox="1">
            <a:spLocks noChangeArrowheads="1"/>
          </p:cNvSpPr>
          <p:nvPr/>
        </p:nvSpPr>
        <p:spPr bwMode="auto">
          <a:xfrm>
            <a:off x="2885549" y="1156521"/>
            <a:ext cx="43152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err="1">
                <a:latin typeface="Calibri" pitchFamily="34" charset="0"/>
              </a:rPr>
              <a:t>Ite</a:t>
            </a:r>
            <a:r>
              <a:rPr lang="es-CL" sz="600" dirty="0">
                <a:latin typeface="Calibri" pitchFamily="34" charset="0"/>
              </a:rPr>
              <a:t>. </a:t>
            </a:r>
            <a:r>
              <a:rPr lang="es-CL" sz="600" dirty="0" err="1" smtClean="0">
                <a:latin typeface="Calibri" pitchFamily="34" charset="0"/>
              </a:rPr>
              <a:t>Low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99" name="122 CuadroTexto"/>
          <p:cNvSpPr txBox="1">
            <a:spLocks noChangeArrowheads="1"/>
          </p:cNvSpPr>
          <p:nvPr/>
        </p:nvSpPr>
        <p:spPr bwMode="auto">
          <a:xfrm>
            <a:off x="2031193" y="1527998"/>
            <a:ext cx="78581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Islote </a:t>
            </a:r>
            <a:r>
              <a:rPr lang="es-CL" sz="600" dirty="0" err="1" smtClean="0">
                <a:latin typeface="Calibri" pitchFamily="34" charset="0"/>
              </a:rPr>
              <a:t>Low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grpSp>
        <p:nvGrpSpPr>
          <p:cNvPr id="4" name="Group 88"/>
          <p:cNvGrpSpPr>
            <a:grpSpLocks/>
          </p:cNvGrpSpPr>
          <p:nvPr/>
        </p:nvGrpSpPr>
        <p:grpSpPr bwMode="auto">
          <a:xfrm>
            <a:off x="2940837" y="8495584"/>
            <a:ext cx="80963" cy="244491"/>
            <a:chOff x="2052" y="2160"/>
            <a:chExt cx="528" cy="1488"/>
          </a:xfrm>
        </p:grpSpPr>
        <p:sp>
          <p:nvSpPr>
            <p:cNvPr id="60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6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" name="Group 88"/>
          <p:cNvGrpSpPr>
            <a:grpSpLocks/>
          </p:cNvGrpSpPr>
          <p:nvPr/>
        </p:nvGrpSpPr>
        <p:grpSpPr bwMode="auto">
          <a:xfrm>
            <a:off x="2497921" y="9390941"/>
            <a:ext cx="80963" cy="244491"/>
            <a:chOff x="2052" y="2160"/>
            <a:chExt cx="528" cy="1488"/>
          </a:xfrm>
        </p:grpSpPr>
        <p:sp>
          <p:nvSpPr>
            <p:cNvPr id="62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35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658" name="Line 295"/>
          <p:cNvSpPr>
            <a:spLocks noChangeShapeType="1"/>
          </p:cNvSpPr>
          <p:nvPr/>
        </p:nvSpPr>
        <p:spPr bwMode="auto">
          <a:xfrm rot="10594017" flipV="1">
            <a:off x="6195370" y="349724"/>
            <a:ext cx="27776" cy="537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cxnSp>
        <p:nvCxnSpPr>
          <p:cNvPr id="663" name="662 Conector recto de flecha"/>
          <p:cNvCxnSpPr/>
          <p:nvPr/>
        </p:nvCxnSpPr>
        <p:spPr>
          <a:xfrm rot="10800000" flipV="1">
            <a:off x="4811665" y="524095"/>
            <a:ext cx="356840" cy="31613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4" name="162 CuadroTexto"/>
          <p:cNvSpPr txBox="1">
            <a:spLocks noChangeArrowheads="1"/>
          </p:cNvSpPr>
          <p:nvPr/>
        </p:nvSpPr>
        <p:spPr bwMode="auto">
          <a:xfrm>
            <a:off x="4749955" y="339324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269°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684" name="683 Conector recto de flecha"/>
          <p:cNvCxnSpPr>
            <a:stCxn id="599" idx="0"/>
            <a:endCxn id="598" idx="2"/>
          </p:cNvCxnSpPr>
          <p:nvPr/>
        </p:nvCxnSpPr>
        <p:spPr>
          <a:xfrm rot="5400000" flipH="1" flipV="1">
            <a:off x="2669301" y="1095987"/>
            <a:ext cx="186811" cy="6772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5" name="684 Conector recto de flecha"/>
          <p:cNvCxnSpPr>
            <a:stCxn id="548" idx="3"/>
          </p:cNvCxnSpPr>
          <p:nvPr/>
        </p:nvCxnSpPr>
        <p:spPr>
          <a:xfrm flipV="1">
            <a:off x="2674130" y="2008956"/>
            <a:ext cx="357195" cy="4206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" name="685 Conector recto de flecha"/>
          <p:cNvCxnSpPr>
            <a:stCxn id="547" idx="3"/>
          </p:cNvCxnSpPr>
          <p:nvPr/>
        </p:nvCxnSpPr>
        <p:spPr>
          <a:xfrm>
            <a:off x="4245765" y="355620"/>
            <a:ext cx="357196" cy="1008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" name="686 Conector recto de flecha"/>
          <p:cNvCxnSpPr>
            <a:stCxn id="549" idx="1"/>
          </p:cNvCxnSpPr>
          <p:nvPr/>
        </p:nvCxnSpPr>
        <p:spPr>
          <a:xfrm rot="10800000">
            <a:off x="4602961" y="3028196"/>
            <a:ext cx="500066" cy="32702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8" name="687 Conector recto de flecha"/>
          <p:cNvCxnSpPr>
            <a:stCxn id="550" idx="1"/>
          </p:cNvCxnSpPr>
          <p:nvPr/>
        </p:nvCxnSpPr>
        <p:spPr>
          <a:xfrm rot="10800000" flipV="1">
            <a:off x="5103027" y="4641900"/>
            <a:ext cx="285752" cy="17224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9" name="688 Conector recto de flecha"/>
          <p:cNvCxnSpPr>
            <a:stCxn id="551" idx="3"/>
          </p:cNvCxnSpPr>
          <p:nvPr/>
        </p:nvCxnSpPr>
        <p:spPr>
          <a:xfrm>
            <a:off x="3674262" y="5051420"/>
            <a:ext cx="500071" cy="17224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0" name="689 Conector recto de flecha"/>
          <p:cNvCxnSpPr>
            <a:stCxn id="552" idx="1"/>
          </p:cNvCxnSpPr>
          <p:nvPr/>
        </p:nvCxnSpPr>
        <p:spPr>
          <a:xfrm rot="10800000" flipV="1">
            <a:off x="5888845" y="6765932"/>
            <a:ext cx="642942" cy="587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1" name="122 CuadroTexto"/>
          <p:cNvSpPr txBox="1">
            <a:spLocks noChangeArrowheads="1"/>
          </p:cNvSpPr>
          <p:nvPr/>
        </p:nvSpPr>
        <p:spPr bwMode="auto">
          <a:xfrm>
            <a:off x="745309" y="9100426"/>
            <a:ext cx="785812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Islotes </a:t>
            </a:r>
            <a:r>
              <a:rPr lang="es-CL" sz="600" dirty="0" err="1" smtClean="0">
                <a:latin typeface="Calibri" pitchFamily="34" charset="0"/>
              </a:rPr>
              <a:t>Connor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692" name="691 Conector recto de flecha"/>
          <p:cNvCxnSpPr>
            <a:stCxn id="554" idx="3"/>
          </p:cNvCxnSpPr>
          <p:nvPr/>
        </p:nvCxnSpPr>
        <p:spPr>
          <a:xfrm>
            <a:off x="2316939" y="8499552"/>
            <a:ext cx="428634" cy="1008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3" name="692 Conector recto de flecha"/>
          <p:cNvCxnSpPr>
            <a:stCxn id="691" idx="3"/>
          </p:cNvCxnSpPr>
          <p:nvPr/>
        </p:nvCxnSpPr>
        <p:spPr>
          <a:xfrm>
            <a:off x="1531121" y="9238926"/>
            <a:ext cx="714386" cy="21869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5" name="694 Conector recto de flecha"/>
          <p:cNvCxnSpPr>
            <a:stCxn id="553" idx="1"/>
          </p:cNvCxnSpPr>
          <p:nvPr/>
        </p:nvCxnSpPr>
        <p:spPr>
          <a:xfrm rot="10800000">
            <a:off x="4674399" y="9957682"/>
            <a:ext cx="642942" cy="936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" name="695 Elipse"/>
          <p:cNvSpPr/>
          <p:nvPr/>
        </p:nvSpPr>
        <p:spPr bwMode="auto">
          <a:xfrm>
            <a:off x="4136555" y="1693662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7" name="696 Elipse"/>
          <p:cNvSpPr/>
          <p:nvPr/>
        </p:nvSpPr>
        <p:spPr bwMode="auto">
          <a:xfrm>
            <a:off x="3642099" y="285166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8" name="697 Elipse"/>
          <p:cNvSpPr/>
          <p:nvPr/>
        </p:nvSpPr>
        <p:spPr bwMode="auto">
          <a:xfrm>
            <a:off x="5063757" y="577089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9" name="698 Elipse"/>
          <p:cNvSpPr/>
          <p:nvPr/>
        </p:nvSpPr>
        <p:spPr bwMode="auto">
          <a:xfrm>
            <a:off x="5069367" y="769971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0" name="699 Elipse"/>
          <p:cNvSpPr/>
          <p:nvPr/>
        </p:nvSpPr>
        <p:spPr bwMode="auto">
          <a:xfrm>
            <a:off x="4212111" y="912286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1" name="700 Elipse"/>
          <p:cNvSpPr/>
          <p:nvPr/>
        </p:nvSpPr>
        <p:spPr bwMode="auto">
          <a:xfrm>
            <a:off x="5135195" y="571254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2" name="701 Elipse"/>
          <p:cNvSpPr/>
          <p:nvPr/>
        </p:nvSpPr>
        <p:spPr bwMode="auto">
          <a:xfrm>
            <a:off x="3356347" y="978114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4" name="Line 295"/>
          <p:cNvSpPr>
            <a:spLocks noChangeShapeType="1"/>
          </p:cNvSpPr>
          <p:nvPr/>
        </p:nvSpPr>
        <p:spPr bwMode="auto">
          <a:xfrm rot="10594017" flipV="1">
            <a:off x="5485168" y="1442118"/>
            <a:ext cx="388602" cy="58295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09" name="Line 295"/>
          <p:cNvSpPr>
            <a:spLocks noChangeShapeType="1"/>
          </p:cNvSpPr>
          <p:nvPr/>
        </p:nvSpPr>
        <p:spPr bwMode="auto">
          <a:xfrm rot="10594017" flipV="1">
            <a:off x="5819796" y="2555558"/>
            <a:ext cx="184406" cy="52875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14" name="Line 295"/>
          <p:cNvSpPr>
            <a:spLocks noChangeShapeType="1"/>
          </p:cNvSpPr>
          <p:nvPr/>
        </p:nvSpPr>
        <p:spPr bwMode="auto">
          <a:xfrm rot="10594017" flipH="1" flipV="1">
            <a:off x="3130031" y="3839121"/>
            <a:ext cx="235741" cy="60642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24" name="Line 295"/>
          <p:cNvSpPr>
            <a:spLocks noChangeShapeType="1"/>
          </p:cNvSpPr>
          <p:nvPr/>
        </p:nvSpPr>
        <p:spPr bwMode="auto">
          <a:xfrm rot="10594017" flipV="1">
            <a:off x="3522886" y="6612455"/>
            <a:ext cx="27845" cy="537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29" name="Line 295"/>
          <p:cNvSpPr>
            <a:spLocks noChangeShapeType="1"/>
          </p:cNvSpPr>
          <p:nvPr/>
        </p:nvSpPr>
        <p:spPr bwMode="auto">
          <a:xfrm rot="10594017" flipV="1">
            <a:off x="6310648" y="8712523"/>
            <a:ext cx="317861" cy="51672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34" name="Line 295"/>
          <p:cNvSpPr>
            <a:spLocks noChangeShapeType="1"/>
          </p:cNvSpPr>
          <p:nvPr/>
        </p:nvSpPr>
        <p:spPr bwMode="auto">
          <a:xfrm rot="10594017" flipV="1">
            <a:off x="3166718" y="9125929"/>
            <a:ext cx="373663" cy="26385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39" name="Line 295"/>
          <p:cNvSpPr>
            <a:spLocks noChangeShapeType="1"/>
          </p:cNvSpPr>
          <p:nvPr/>
        </p:nvSpPr>
        <p:spPr bwMode="auto">
          <a:xfrm rot="10594017" flipH="1" flipV="1">
            <a:off x="2444316" y="10345158"/>
            <a:ext cx="30617" cy="52349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cxnSp>
        <p:nvCxnSpPr>
          <p:cNvPr id="743" name="742 Conector recto"/>
          <p:cNvCxnSpPr/>
          <p:nvPr/>
        </p:nvCxnSpPr>
        <p:spPr>
          <a:xfrm rot="5400000">
            <a:off x="4692445" y="248348"/>
            <a:ext cx="216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1" name="750 Conector recto"/>
          <p:cNvCxnSpPr/>
          <p:nvPr/>
        </p:nvCxnSpPr>
        <p:spPr>
          <a:xfrm rot="5400000">
            <a:off x="4583275" y="581366"/>
            <a:ext cx="252000" cy="21600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88"/>
          <p:cNvGrpSpPr>
            <a:grpSpLocks/>
          </p:cNvGrpSpPr>
          <p:nvPr/>
        </p:nvGrpSpPr>
        <p:grpSpPr bwMode="auto">
          <a:xfrm>
            <a:off x="4730638" y="332602"/>
            <a:ext cx="80963" cy="244491"/>
            <a:chOff x="2015" y="2160"/>
            <a:chExt cx="528" cy="1488"/>
          </a:xfrm>
        </p:grpSpPr>
        <p:sp>
          <p:nvSpPr>
            <p:cNvPr id="528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9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0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1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2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3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4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6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7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8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9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0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1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2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43" name="AutoShape 104"/>
            <p:cNvSpPr>
              <a:spLocks noChangeArrowheads="1"/>
            </p:cNvSpPr>
            <p:nvPr/>
          </p:nvSpPr>
          <p:spPr bwMode="auto">
            <a:xfrm rot="162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4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5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753" name="752 Conector recto"/>
          <p:cNvCxnSpPr/>
          <p:nvPr/>
        </p:nvCxnSpPr>
        <p:spPr>
          <a:xfrm rot="5400000">
            <a:off x="4775711" y="2033690"/>
            <a:ext cx="494926" cy="44545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6" name="755 Conector recto de flecha"/>
          <p:cNvCxnSpPr/>
          <p:nvPr/>
        </p:nvCxnSpPr>
        <p:spPr>
          <a:xfrm>
            <a:off x="4245771" y="1651766"/>
            <a:ext cx="1000132" cy="78581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8" name="162 CuadroTexto"/>
          <p:cNvSpPr txBox="1">
            <a:spLocks noChangeArrowheads="1"/>
          </p:cNvSpPr>
          <p:nvPr/>
        </p:nvSpPr>
        <p:spPr bwMode="auto">
          <a:xfrm>
            <a:off x="5100043" y="2444686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130°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781" name="780 Conector recto"/>
          <p:cNvCxnSpPr/>
          <p:nvPr/>
        </p:nvCxnSpPr>
        <p:spPr>
          <a:xfrm rot="5400000">
            <a:off x="3226561" y="1971934"/>
            <a:ext cx="314384" cy="13335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88"/>
          <p:cNvGrpSpPr>
            <a:grpSpLocks/>
          </p:cNvGrpSpPr>
          <p:nvPr/>
        </p:nvGrpSpPr>
        <p:grpSpPr bwMode="auto">
          <a:xfrm>
            <a:off x="3309772" y="1848783"/>
            <a:ext cx="80963" cy="244491"/>
            <a:chOff x="2052" y="2160"/>
            <a:chExt cx="528" cy="1488"/>
          </a:xfrm>
        </p:grpSpPr>
        <p:sp>
          <p:nvSpPr>
            <p:cNvPr id="556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7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8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9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0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2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3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4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5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6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7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8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9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0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71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3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783" name="782 Conector recto"/>
          <p:cNvCxnSpPr/>
          <p:nvPr/>
        </p:nvCxnSpPr>
        <p:spPr>
          <a:xfrm rot="5400000">
            <a:off x="4466543" y="2609154"/>
            <a:ext cx="50006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6" name="785 Conector recto de flecha"/>
          <p:cNvCxnSpPr>
            <a:endCxn id="498" idx="3"/>
          </p:cNvCxnSpPr>
          <p:nvPr/>
        </p:nvCxnSpPr>
        <p:spPr>
          <a:xfrm flipV="1">
            <a:off x="3706435" y="2283775"/>
            <a:ext cx="1374174" cy="510999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0" name="162 CuadroTexto"/>
          <p:cNvSpPr txBox="1">
            <a:spLocks noChangeArrowheads="1"/>
          </p:cNvSpPr>
          <p:nvPr/>
        </p:nvSpPr>
        <p:spPr bwMode="auto">
          <a:xfrm>
            <a:off x="4174333" y="2294708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>
                <a:solidFill>
                  <a:srgbClr val="0070C0"/>
                </a:solidFill>
              </a:rPr>
              <a:t>  </a:t>
            </a:r>
            <a:r>
              <a:rPr lang="es-CL" sz="800" b="1" smtClean="0">
                <a:solidFill>
                  <a:srgbClr val="0070C0"/>
                </a:solidFill>
              </a:rPr>
              <a:t>065</a:t>
            </a:r>
            <a:r>
              <a:rPr lang="es-CL" sz="800" b="1" smtClean="0">
                <a:solidFill>
                  <a:srgbClr val="0070C0"/>
                </a:solidFill>
              </a:rPr>
              <a:t>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793" name="278 CuadroTexto"/>
          <p:cNvSpPr txBox="1">
            <a:spLocks noChangeArrowheads="1"/>
          </p:cNvSpPr>
          <p:nvPr/>
        </p:nvSpPr>
        <p:spPr bwMode="auto">
          <a:xfrm rot="18320133">
            <a:off x="2434278" y="2226167"/>
            <a:ext cx="46679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err="1" smtClean="0">
                <a:latin typeface="Calibri" pitchFamily="34" charset="0"/>
              </a:rPr>
              <a:t>Plauto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795" name="122 CuadroTexto"/>
          <p:cNvSpPr txBox="1">
            <a:spLocks noChangeArrowheads="1"/>
          </p:cNvSpPr>
          <p:nvPr/>
        </p:nvSpPr>
        <p:spPr bwMode="auto">
          <a:xfrm>
            <a:off x="745309" y="3723468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Guacolda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797" name="796 Conector recto de flecha"/>
          <p:cNvCxnSpPr>
            <a:stCxn id="795" idx="3"/>
          </p:cNvCxnSpPr>
          <p:nvPr/>
        </p:nvCxnSpPr>
        <p:spPr>
          <a:xfrm>
            <a:off x="1591447" y="3858406"/>
            <a:ext cx="654060" cy="793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6" name="805 Conector recto"/>
          <p:cNvCxnSpPr/>
          <p:nvPr/>
        </p:nvCxnSpPr>
        <p:spPr>
          <a:xfrm rot="16200000" flipH="1">
            <a:off x="4659454" y="3617977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8" name="807 Conector recto"/>
          <p:cNvCxnSpPr/>
          <p:nvPr/>
        </p:nvCxnSpPr>
        <p:spPr>
          <a:xfrm rot="16200000" flipH="1">
            <a:off x="5055650" y="4456330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0" name="809 Conector recto"/>
          <p:cNvCxnSpPr/>
          <p:nvPr/>
        </p:nvCxnSpPr>
        <p:spPr>
          <a:xfrm rot="16200000" flipH="1">
            <a:off x="5189002" y="4989414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1" name="810 Conector recto"/>
          <p:cNvCxnSpPr/>
          <p:nvPr/>
        </p:nvCxnSpPr>
        <p:spPr>
          <a:xfrm rot="16200000" flipH="1">
            <a:off x="4148168" y="5249831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6" name="815 Conector recto de flecha"/>
          <p:cNvCxnSpPr/>
          <p:nvPr/>
        </p:nvCxnSpPr>
        <p:spPr>
          <a:xfrm rot="10800000" flipV="1">
            <a:off x="3745705" y="5723732"/>
            <a:ext cx="1318052" cy="642942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9" name="162 CuadroTexto"/>
          <p:cNvSpPr txBox="1">
            <a:spLocks noChangeArrowheads="1"/>
          </p:cNvSpPr>
          <p:nvPr/>
        </p:nvSpPr>
        <p:spPr bwMode="auto">
          <a:xfrm>
            <a:off x="3719665" y="6294106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241°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520" name="278 CuadroTexto"/>
          <p:cNvSpPr txBox="1">
            <a:spLocks noChangeArrowheads="1"/>
          </p:cNvSpPr>
          <p:nvPr/>
        </p:nvSpPr>
        <p:spPr bwMode="auto">
          <a:xfrm>
            <a:off x="3708759" y="6104590"/>
            <a:ext cx="49244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500" dirty="0" err="1" smtClean="0">
                <a:latin typeface="Calibri" pitchFamily="34" charset="0"/>
              </a:rPr>
              <a:t>Pemberton</a:t>
            </a:r>
            <a:r>
              <a:rPr lang="es-CL" sz="500" dirty="0" smtClean="0">
                <a:latin typeface="Calibri" pitchFamily="34" charset="0"/>
              </a:rPr>
              <a:t> 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836" name="835 Conector recto"/>
          <p:cNvCxnSpPr/>
          <p:nvPr/>
        </p:nvCxnSpPr>
        <p:spPr>
          <a:xfrm rot="5400000">
            <a:off x="5234489" y="6998590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180"/>
          <p:cNvGrpSpPr>
            <a:grpSpLocks/>
          </p:cNvGrpSpPr>
          <p:nvPr/>
        </p:nvGrpSpPr>
        <p:grpSpPr bwMode="auto">
          <a:xfrm>
            <a:off x="5417354" y="6642959"/>
            <a:ext cx="82800" cy="244800"/>
            <a:chOff x="1296" y="2256"/>
            <a:chExt cx="528" cy="1488"/>
          </a:xfrm>
        </p:grpSpPr>
        <p:sp>
          <p:nvSpPr>
            <p:cNvPr id="639" name="Rectangle 181"/>
            <p:cNvSpPr>
              <a:spLocks noChangeArrowheads="1"/>
            </p:cNvSpPr>
            <p:nvPr/>
          </p:nvSpPr>
          <p:spPr bwMode="auto">
            <a:xfrm>
              <a:off x="1392" y="2304"/>
              <a:ext cx="336" cy="1392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0" name="Rectangle 182"/>
            <p:cNvSpPr>
              <a:spLocks noChangeArrowheads="1"/>
            </p:cNvSpPr>
            <p:nvPr/>
          </p:nvSpPr>
          <p:spPr bwMode="auto">
            <a:xfrm>
              <a:off x="1392" y="2448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1" name="Rectangle 183"/>
            <p:cNvSpPr>
              <a:spLocks noChangeArrowheads="1"/>
            </p:cNvSpPr>
            <p:nvPr/>
          </p:nvSpPr>
          <p:spPr bwMode="auto">
            <a:xfrm>
              <a:off x="1392" y="2592"/>
              <a:ext cx="48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2" name="Rectangle 184"/>
            <p:cNvSpPr>
              <a:spLocks noChangeArrowheads="1"/>
            </p:cNvSpPr>
            <p:nvPr/>
          </p:nvSpPr>
          <p:spPr bwMode="auto">
            <a:xfrm>
              <a:off x="1440" y="2592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3" name="Rectangle 185"/>
            <p:cNvSpPr>
              <a:spLocks noChangeArrowheads="1"/>
            </p:cNvSpPr>
            <p:nvPr/>
          </p:nvSpPr>
          <p:spPr bwMode="auto">
            <a:xfrm>
              <a:off x="1392" y="2736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4" name="Rectangle 186"/>
            <p:cNvSpPr>
              <a:spLocks noChangeArrowheads="1"/>
            </p:cNvSpPr>
            <p:nvPr/>
          </p:nvSpPr>
          <p:spPr bwMode="auto">
            <a:xfrm>
              <a:off x="1392" y="3024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5" name="Rectangle 187"/>
            <p:cNvSpPr>
              <a:spLocks noChangeArrowheads="1"/>
            </p:cNvSpPr>
            <p:nvPr/>
          </p:nvSpPr>
          <p:spPr bwMode="auto">
            <a:xfrm>
              <a:off x="1392" y="3312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6" name="Rectangle 188"/>
            <p:cNvSpPr>
              <a:spLocks noChangeArrowheads="1"/>
            </p:cNvSpPr>
            <p:nvPr/>
          </p:nvSpPr>
          <p:spPr bwMode="auto">
            <a:xfrm>
              <a:off x="1488" y="2880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7" name="Rectangle 189"/>
            <p:cNvSpPr>
              <a:spLocks noChangeArrowheads="1"/>
            </p:cNvSpPr>
            <p:nvPr/>
          </p:nvSpPr>
          <p:spPr bwMode="auto">
            <a:xfrm>
              <a:off x="1488" y="3168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8" name="Rectangle 190"/>
            <p:cNvSpPr>
              <a:spLocks noChangeArrowheads="1"/>
            </p:cNvSpPr>
            <p:nvPr/>
          </p:nvSpPr>
          <p:spPr bwMode="auto">
            <a:xfrm>
              <a:off x="1488" y="3456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9" name="Rectangle 191"/>
            <p:cNvSpPr>
              <a:spLocks noChangeArrowheads="1"/>
            </p:cNvSpPr>
            <p:nvPr/>
          </p:nvSpPr>
          <p:spPr bwMode="auto">
            <a:xfrm>
              <a:off x="1488" y="2304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0" name="Rectangle 192"/>
            <p:cNvSpPr>
              <a:spLocks noChangeArrowheads="1"/>
            </p:cNvSpPr>
            <p:nvPr/>
          </p:nvSpPr>
          <p:spPr bwMode="auto">
            <a:xfrm>
              <a:off x="1632" y="2448"/>
              <a:ext cx="96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1" name="Rectangle 193"/>
            <p:cNvSpPr>
              <a:spLocks noChangeArrowheads="1"/>
            </p:cNvSpPr>
            <p:nvPr/>
          </p:nvSpPr>
          <p:spPr bwMode="auto">
            <a:xfrm>
              <a:off x="1632" y="2736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2" name="Rectangle 194"/>
            <p:cNvSpPr>
              <a:spLocks noChangeArrowheads="1"/>
            </p:cNvSpPr>
            <p:nvPr/>
          </p:nvSpPr>
          <p:spPr bwMode="auto">
            <a:xfrm>
              <a:off x="1632" y="3024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3" name="Rectangle 195"/>
            <p:cNvSpPr>
              <a:spLocks noChangeArrowheads="1"/>
            </p:cNvSpPr>
            <p:nvPr/>
          </p:nvSpPr>
          <p:spPr bwMode="auto">
            <a:xfrm>
              <a:off x="1632" y="3312"/>
              <a:ext cx="96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54" name="AutoShape 196"/>
            <p:cNvSpPr>
              <a:spLocks noChangeArrowheads="1"/>
            </p:cNvSpPr>
            <p:nvPr/>
          </p:nvSpPr>
          <p:spPr bwMode="auto">
            <a:xfrm rot="-5400000">
              <a:off x="1464" y="3384"/>
              <a:ext cx="192" cy="528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5" name="Rectangle 197"/>
            <p:cNvSpPr>
              <a:spLocks noChangeArrowheads="1"/>
            </p:cNvSpPr>
            <p:nvPr/>
          </p:nvSpPr>
          <p:spPr bwMode="auto">
            <a:xfrm>
              <a:off x="1440" y="2256"/>
              <a:ext cx="240" cy="48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6" name="Rectangle 198"/>
            <p:cNvSpPr>
              <a:spLocks noChangeArrowheads="1"/>
            </p:cNvSpPr>
            <p:nvPr/>
          </p:nvSpPr>
          <p:spPr bwMode="auto">
            <a:xfrm>
              <a:off x="1392" y="2880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838" name="837 Conector recto"/>
          <p:cNvCxnSpPr/>
          <p:nvPr/>
        </p:nvCxnSpPr>
        <p:spPr>
          <a:xfrm rot="5400000">
            <a:off x="3903725" y="6296922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7" name="846 Conector recto de flecha"/>
          <p:cNvCxnSpPr>
            <a:endCxn id="510" idx="3"/>
          </p:cNvCxnSpPr>
          <p:nvPr/>
        </p:nvCxnSpPr>
        <p:spPr>
          <a:xfrm rot="10800000" flipV="1">
            <a:off x="4143561" y="7633387"/>
            <a:ext cx="953857" cy="36141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0" name="162 CuadroTexto"/>
          <p:cNvSpPr txBox="1">
            <a:spLocks noChangeArrowheads="1"/>
          </p:cNvSpPr>
          <p:nvPr/>
        </p:nvSpPr>
        <p:spPr bwMode="auto">
          <a:xfrm>
            <a:off x="4174333" y="7937180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246°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54" name="853 Conector recto"/>
          <p:cNvCxnSpPr/>
          <p:nvPr/>
        </p:nvCxnSpPr>
        <p:spPr>
          <a:xfrm rot="5400000">
            <a:off x="4197340" y="7755597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6" name="855 Conector recto"/>
          <p:cNvCxnSpPr/>
          <p:nvPr/>
        </p:nvCxnSpPr>
        <p:spPr>
          <a:xfrm rot="5400000">
            <a:off x="4187612" y="8294933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7" name="856 Conector recto"/>
          <p:cNvCxnSpPr/>
          <p:nvPr/>
        </p:nvCxnSpPr>
        <p:spPr>
          <a:xfrm rot="5400000">
            <a:off x="5047494" y="8876523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4" name="162 CuadroTexto"/>
          <p:cNvSpPr txBox="1">
            <a:spLocks noChangeArrowheads="1"/>
          </p:cNvSpPr>
          <p:nvPr/>
        </p:nvSpPr>
        <p:spPr bwMode="auto">
          <a:xfrm>
            <a:off x="3157371" y="8614912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281°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867" name="866 Arco"/>
          <p:cNvSpPr/>
          <p:nvPr/>
        </p:nvSpPr>
        <p:spPr>
          <a:xfrm rot="7358150">
            <a:off x="3649360" y="8734873"/>
            <a:ext cx="1320761" cy="1315413"/>
          </a:xfrm>
          <a:prstGeom prst="arc">
            <a:avLst>
              <a:gd name="adj1" fmla="val 16670733"/>
              <a:gd name="adj2" fmla="val 20421380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873" name="872 Conector recto"/>
          <p:cNvCxnSpPr/>
          <p:nvPr/>
        </p:nvCxnSpPr>
        <p:spPr>
          <a:xfrm rot="10800000" flipV="1">
            <a:off x="3696707" y="8668028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0" name="859 Conector recto de flecha"/>
          <p:cNvCxnSpPr/>
          <p:nvPr/>
        </p:nvCxnSpPr>
        <p:spPr>
          <a:xfrm rot="10800000">
            <a:off x="3388515" y="8581252"/>
            <a:ext cx="917474" cy="488846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4" name="873 Conector recto"/>
          <p:cNvCxnSpPr/>
          <p:nvPr/>
        </p:nvCxnSpPr>
        <p:spPr>
          <a:xfrm rot="10800000" flipV="1">
            <a:off x="4189671" y="9976994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7" name="278 CuadroTexto"/>
          <p:cNvSpPr txBox="1">
            <a:spLocks noChangeArrowheads="1"/>
          </p:cNvSpPr>
          <p:nvPr/>
        </p:nvSpPr>
        <p:spPr bwMode="auto">
          <a:xfrm>
            <a:off x="2388383" y="9867136"/>
            <a:ext cx="57150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Penacho Verde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880" name="162 CuadroTexto"/>
          <p:cNvSpPr txBox="1">
            <a:spLocks noChangeArrowheads="1"/>
          </p:cNvSpPr>
          <p:nvPr/>
        </p:nvSpPr>
        <p:spPr bwMode="auto">
          <a:xfrm>
            <a:off x="4317209" y="10508948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120°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88" name="887 Conector recto"/>
          <p:cNvCxnSpPr/>
          <p:nvPr/>
        </p:nvCxnSpPr>
        <p:spPr>
          <a:xfrm rot="16200000" flipH="1">
            <a:off x="2390032" y="9778681"/>
            <a:ext cx="399996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1" name="890 Conector recto"/>
          <p:cNvCxnSpPr/>
          <p:nvPr/>
        </p:nvCxnSpPr>
        <p:spPr>
          <a:xfrm rot="16200000" flipH="1">
            <a:off x="4077374" y="10185511"/>
            <a:ext cx="399996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667 Grupo"/>
          <p:cNvGrpSpPr/>
          <p:nvPr/>
        </p:nvGrpSpPr>
        <p:grpSpPr>
          <a:xfrm>
            <a:off x="3388515" y="99238"/>
            <a:ext cx="1905013" cy="10576614"/>
            <a:chOff x="3388515" y="93628"/>
            <a:chExt cx="1905013" cy="10576614"/>
          </a:xfrm>
        </p:grpSpPr>
        <p:grpSp>
          <p:nvGrpSpPr>
            <p:cNvPr id="10" name="223 Grupo"/>
            <p:cNvGrpSpPr/>
            <p:nvPr/>
          </p:nvGrpSpPr>
          <p:grpSpPr>
            <a:xfrm>
              <a:off x="3388515" y="93628"/>
              <a:ext cx="1785950" cy="10572824"/>
              <a:chOff x="3388515" y="93628"/>
              <a:chExt cx="1785950" cy="10572824"/>
            </a:xfrm>
          </p:grpSpPr>
          <p:cxnSp>
            <p:nvCxnSpPr>
              <p:cNvPr id="676" name="675 Conector recto"/>
              <p:cNvCxnSpPr/>
              <p:nvPr/>
            </p:nvCxnSpPr>
            <p:spPr>
              <a:xfrm rot="5400000">
                <a:off x="4924432" y="343661"/>
                <a:ext cx="50006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7" name="676 Conector recto"/>
              <p:cNvCxnSpPr/>
              <p:nvPr/>
            </p:nvCxnSpPr>
            <p:spPr>
              <a:xfrm rot="5400000">
                <a:off x="4112449" y="655578"/>
                <a:ext cx="1123900" cy="100013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9" name="678 Conector recto"/>
              <p:cNvCxnSpPr/>
              <p:nvPr/>
            </p:nvCxnSpPr>
            <p:spPr>
              <a:xfrm rot="16200000" flipH="1">
                <a:off x="2924168" y="3629809"/>
                <a:ext cx="2928958" cy="142876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0" name="679 Conector recto"/>
              <p:cNvCxnSpPr/>
              <p:nvPr/>
            </p:nvCxnSpPr>
            <p:spPr>
              <a:xfrm rot="5400000">
                <a:off x="4138614" y="6773081"/>
                <a:ext cx="192882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1" name="680 Conector recto"/>
              <p:cNvCxnSpPr/>
              <p:nvPr/>
            </p:nvCxnSpPr>
            <p:spPr>
              <a:xfrm rot="5400000">
                <a:off x="3960019" y="8023246"/>
                <a:ext cx="1428760" cy="85725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2" name="681 Conector recto"/>
              <p:cNvCxnSpPr/>
              <p:nvPr/>
            </p:nvCxnSpPr>
            <p:spPr>
              <a:xfrm rot="10800000" flipV="1">
                <a:off x="3388515" y="9166254"/>
                <a:ext cx="857256" cy="64294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3" name="682 Conector recto"/>
              <p:cNvCxnSpPr/>
              <p:nvPr/>
            </p:nvCxnSpPr>
            <p:spPr>
              <a:xfrm rot="16200000" flipH="1">
                <a:off x="3031325" y="10166386"/>
                <a:ext cx="857256" cy="14287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8" name="677 Conector recto"/>
              <p:cNvCxnSpPr/>
              <p:nvPr/>
            </p:nvCxnSpPr>
            <p:spPr>
              <a:xfrm rot="5400000">
                <a:off x="3343242" y="2048619"/>
                <a:ext cx="1162116" cy="50006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229 Grupo"/>
            <p:cNvGrpSpPr/>
            <p:nvPr/>
          </p:nvGrpSpPr>
          <p:grpSpPr>
            <a:xfrm>
              <a:off x="5079214" y="98391"/>
              <a:ext cx="214314" cy="57150"/>
              <a:chOff x="5388779" y="165066"/>
              <a:chExt cx="214314" cy="57150"/>
            </a:xfrm>
          </p:grpSpPr>
          <p:cxnSp>
            <p:nvCxnSpPr>
              <p:cNvPr id="674" name="673 Conector recto"/>
              <p:cNvCxnSpPr/>
              <p:nvPr/>
            </p:nvCxnSpPr>
            <p:spPr>
              <a:xfrm>
                <a:off x="5388779" y="165066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5" name="674 Conector recto"/>
              <p:cNvCxnSpPr/>
              <p:nvPr/>
            </p:nvCxnSpPr>
            <p:spPr>
              <a:xfrm>
                <a:off x="5388779" y="222216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230 Grupo"/>
            <p:cNvGrpSpPr/>
            <p:nvPr/>
          </p:nvGrpSpPr>
          <p:grpSpPr>
            <a:xfrm rot="20841214">
              <a:off x="3425832" y="10613092"/>
              <a:ext cx="214314" cy="57150"/>
              <a:chOff x="5466992" y="-1139185"/>
              <a:chExt cx="214314" cy="57150"/>
            </a:xfrm>
          </p:grpSpPr>
          <p:cxnSp>
            <p:nvCxnSpPr>
              <p:cNvPr id="672" name="671 Conector recto"/>
              <p:cNvCxnSpPr/>
              <p:nvPr/>
            </p:nvCxnSpPr>
            <p:spPr>
              <a:xfrm>
                <a:off x="5466992" y="-1139185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3" name="672 Conector recto"/>
              <p:cNvCxnSpPr/>
              <p:nvPr/>
            </p:nvCxnSpPr>
            <p:spPr>
              <a:xfrm>
                <a:off x="5466992" y="-1082035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335 Grupo"/>
          <p:cNvGrpSpPr/>
          <p:nvPr/>
        </p:nvGrpSpPr>
        <p:grpSpPr>
          <a:xfrm>
            <a:off x="4869663" y="4752589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337" name="33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38" name="337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4" name="338 Grupo"/>
          <p:cNvGrpSpPr/>
          <p:nvPr/>
        </p:nvGrpSpPr>
        <p:grpSpPr>
          <a:xfrm>
            <a:off x="4226159" y="9805223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340" name="339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41" name="340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5" name="341 Grupo"/>
          <p:cNvGrpSpPr/>
          <p:nvPr/>
        </p:nvGrpSpPr>
        <p:grpSpPr>
          <a:xfrm>
            <a:off x="2636035" y="3804434"/>
            <a:ext cx="72000" cy="242475"/>
            <a:chOff x="2311890" y="5223666"/>
            <a:chExt cx="241608" cy="1918051"/>
          </a:xfrm>
        </p:grpSpPr>
        <p:sp>
          <p:nvSpPr>
            <p:cNvPr id="343" name="342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44" name="343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6" name="344 Grupo"/>
          <p:cNvGrpSpPr/>
          <p:nvPr/>
        </p:nvGrpSpPr>
        <p:grpSpPr>
          <a:xfrm>
            <a:off x="4550573" y="5285580"/>
            <a:ext cx="108000" cy="144000"/>
            <a:chOff x="2102631" y="6438112"/>
            <a:chExt cx="1000132" cy="1357322"/>
          </a:xfrm>
        </p:grpSpPr>
        <p:grpSp>
          <p:nvGrpSpPr>
            <p:cNvPr id="17" name="Group 161"/>
            <p:cNvGrpSpPr>
              <a:grpSpLocks/>
            </p:cNvGrpSpPr>
            <p:nvPr/>
          </p:nvGrpSpPr>
          <p:grpSpPr bwMode="auto">
            <a:xfrm>
              <a:off x="2102631" y="6831021"/>
              <a:ext cx="1000132" cy="964413"/>
              <a:chOff x="3744" y="3216"/>
              <a:chExt cx="672" cy="720"/>
            </a:xfrm>
            <a:solidFill>
              <a:srgbClr val="00B050"/>
            </a:solidFill>
          </p:grpSpPr>
          <p:sp>
            <p:nvSpPr>
              <p:cNvPr id="348" name="Freeform 162"/>
              <p:cNvSpPr>
                <a:spLocks/>
              </p:cNvSpPr>
              <p:nvPr/>
            </p:nvSpPr>
            <p:spPr bwMode="auto">
              <a:xfrm>
                <a:off x="3888" y="3216"/>
                <a:ext cx="384" cy="624"/>
              </a:xfrm>
              <a:custGeom>
                <a:avLst/>
                <a:gdLst/>
                <a:ahLst/>
                <a:cxnLst>
                  <a:cxn ang="0">
                    <a:pos x="48" y="528"/>
                  </a:cxn>
                  <a:cxn ang="0">
                    <a:pos x="144" y="0"/>
                  </a:cxn>
                  <a:cxn ang="0">
                    <a:pos x="240" y="0"/>
                  </a:cxn>
                  <a:cxn ang="0">
                    <a:pos x="336" y="528"/>
                  </a:cxn>
                  <a:cxn ang="0">
                    <a:pos x="384" y="624"/>
                  </a:cxn>
                  <a:cxn ang="0">
                    <a:pos x="0" y="624"/>
                  </a:cxn>
                  <a:cxn ang="0">
                    <a:pos x="48" y="528"/>
                  </a:cxn>
                </a:cxnLst>
                <a:rect l="0" t="0" r="r" b="b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349" name="AutoShape 164"/>
              <p:cNvSpPr>
                <a:spLocks noChangeArrowheads="1"/>
              </p:cNvSpPr>
              <p:nvPr/>
            </p:nvSpPr>
            <p:spPr bwMode="auto">
              <a:xfrm rot="-5400000">
                <a:off x="3984" y="3504"/>
                <a:ext cx="192" cy="672"/>
              </a:xfrm>
              <a:prstGeom prst="flowChartDelay">
                <a:avLst/>
              </a:prstGeom>
              <a:grpFill/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sp>
          <p:nvSpPr>
            <p:cNvPr id="347" name="346 Rectángulo"/>
            <p:cNvSpPr/>
            <p:nvPr/>
          </p:nvSpPr>
          <p:spPr>
            <a:xfrm>
              <a:off x="2580213" y="6438112"/>
              <a:ext cx="142880" cy="21431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aphicFrame>
        <p:nvGraphicFramePr>
          <p:cNvPr id="363" name="362 Tabla"/>
          <p:cNvGraphicFramePr>
            <a:graphicFrameLocks noGrp="1"/>
          </p:cNvGraphicFramePr>
          <p:nvPr/>
        </p:nvGraphicFramePr>
        <p:xfrm>
          <a:off x="5941233" y="22300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165°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4" name="363 Tabla"/>
          <p:cNvGraphicFramePr>
            <a:graphicFrameLocks noGrp="1"/>
          </p:cNvGraphicFramePr>
          <p:nvPr/>
        </p:nvGraphicFramePr>
        <p:xfrm>
          <a:off x="5388779" y="1385064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222°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207°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5" name="364 Tabla"/>
          <p:cNvGraphicFramePr>
            <a:graphicFrameLocks noGrp="1"/>
          </p:cNvGraphicFramePr>
          <p:nvPr/>
        </p:nvGraphicFramePr>
        <p:xfrm>
          <a:off x="5650719" y="2432822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203°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188°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6" name="365 Tabla"/>
          <p:cNvGraphicFramePr>
            <a:graphicFrameLocks noGrp="1"/>
          </p:cNvGraphicFramePr>
          <p:nvPr/>
        </p:nvGraphicFramePr>
        <p:xfrm>
          <a:off x="2978937" y="379490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155°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140°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7" name="366 Tabla"/>
          <p:cNvGraphicFramePr>
            <a:graphicFrameLocks noGrp="1"/>
          </p:cNvGraphicFramePr>
          <p:nvPr/>
        </p:nvGraphicFramePr>
        <p:xfrm>
          <a:off x="3255164" y="6447637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165°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8" name="367 Tabla"/>
          <p:cNvGraphicFramePr>
            <a:graphicFrameLocks noGrp="1"/>
          </p:cNvGraphicFramePr>
          <p:nvPr/>
        </p:nvGraphicFramePr>
        <p:xfrm>
          <a:off x="6188885" y="8581252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206°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191°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9" name="368 Tabla"/>
          <p:cNvGraphicFramePr>
            <a:graphicFrameLocks noGrp="1"/>
          </p:cNvGraphicFramePr>
          <p:nvPr/>
        </p:nvGraphicFramePr>
        <p:xfrm>
          <a:off x="3078950" y="8819379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240°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225°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0" name="369 Tabla"/>
          <p:cNvGraphicFramePr>
            <a:graphicFrameLocks noGrp="1"/>
          </p:cNvGraphicFramePr>
          <p:nvPr/>
        </p:nvGraphicFramePr>
        <p:xfrm>
          <a:off x="2174069" y="1022432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163°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148°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29" name="328 CuadroTexto"/>
          <p:cNvSpPr txBox="1"/>
          <p:nvPr/>
        </p:nvSpPr>
        <p:spPr>
          <a:xfrm>
            <a:off x="4317209" y="374635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330" name="329 CuadroTexto"/>
          <p:cNvSpPr txBox="1"/>
          <p:nvPr/>
        </p:nvSpPr>
        <p:spPr>
          <a:xfrm>
            <a:off x="6745481" y="91980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331" name="330 CuadroTexto"/>
          <p:cNvSpPr txBox="1"/>
          <p:nvPr/>
        </p:nvSpPr>
        <p:spPr>
          <a:xfrm>
            <a:off x="6603225" y="158032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332" name="331 CuadroTexto"/>
          <p:cNvSpPr txBox="1"/>
          <p:nvPr/>
        </p:nvSpPr>
        <p:spPr>
          <a:xfrm>
            <a:off x="6776217" y="222327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333" name="278 CuadroTexto"/>
          <p:cNvSpPr txBox="1">
            <a:spLocks noChangeArrowheads="1"/>
          </p:cNvSpPr>
          <p:nvPr/>
        </p:nvSpPr>
        <p:spPr bwMode="auto">
          <a:xfrm>
            <a:off x="6850557" y="2182568"/>
            <a:ext cx="6896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Solitario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34" name="333 CuadroTexto"/>
          <p:cNvSpPr txBox="1"/>
          <p:nvPr/>
        </p:nvSpPr>
        <p:spPr>
          <a:xfrm>
            <a:off x="4848011" y="239103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335" name="334 CuadroTexto"/>
          <p:cNvSpPr txBox="1"/>
          <p:nvPr/>
        </p:nvSpPr>
        <p:spPr>
          <a:xfrm>
            <a:off x="5181529" y="287167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371" name="370 CuadroTexto"/>
          <p:cNvSpPr txBox="1"/>
          <p:nvPr/>
        </p:nvSpPr>
        <p:spPr>
          <a:xfrm>
            <a:off x="4706797" y="28431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372" name="278 CuadroTexto"/>
          <p:cNvSpPr txBox="1">
            <a:spLocks noChangeArrowheads="1"/>
          </p:cNvSpPr>
          <p:nvPr/>
        </p:nvSpPr>
        <p:spPr bwMode="auto">
          <a:xfrm>
            <a:off x="2873919" y="794510"/>
            <a:ext cx="61747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 smtClean="0">
                <a:latin typeface="Calibri" pitchFamily="34" charset="0"/>
              </a:rPr>
              <a:t>Icarus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73" name="372 CuadroTexto"/>
          <p:cNvSpPr txBox="1"/>
          <p:nvPr/>
        </p:nvSpPr>
        <p:spPr>
          <a:xfrm>
            <a:off x="3082831" y="58019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</a:t>
            </a:r>
            <a:endParaRPr lang="es-MX" dirty="0"/>
          </a:p>
        </p:txBody>
      </p:sp>
      <p:sp>
        <p:nvSpPr>
          <p:cNvPr id="374" name="373 CuadroTexto"/>
          <p:cNvSpPr txBox="1"/>
          <p:nvPr/>
        </p:nvSpPr>
        <p:spPr>
          <a:xfrm>
            <a:off x="2990003" y="89446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S</a:t>
            </a:r>
            <a:endParaRPr lang="es-MX" dirty="0"/>
          </a:p>
        </p:txBody>
      </p:sp>
      <p:sp>
        <p:nvSpPr>
          <p:cNvPr id="375" name="278 CuadroTexto"/>
          <p:cNvSpPr txBox="1">
            <a:spLocks noChangeArrowheads="1"/>
          </p:cNvSpPr>
          <p:nvPr/>
        </p:nvSpPr>
        <p:spPr bwMode="auto">
          <a:xfrm>
            <a:off x="2782468" y="1507760"/>
            <a:ext cx="61266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Pta. </a:t>
            </a:r>
            <a:r>
              <a:rPr lang="es-CL" sz="800" dirty="0" err="1" smtClean="0">
                <a:latin typeface="Calibri" pitchFamily="34" charset="0"/>
              </a:rPr>
              <a:t>Roget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76" name="375 CuadroTexto"/>
          <p:cNvSpPr txBox="1"/>
          <p:nvPr/>
        </p:nvSpPr>
        <p:spPr>
          <a:xfrm>
            <a:off x="2888449" y="153740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R</a:t>
            </a:r>
            <a:endParaRPr lang="es-MX" dirty="0"/>
          </a:p>
        </p:txBody>
      </p:sp>
      <p:sp>
        <p:nvSpPr>
          <p:cNvPr id="378" name="377 CuadroTexto"/>
          <p:cNvSpPr txBox="1"/>
          <p:nvPr/>
        </p:nvSpPr>
        <p:spPr>
          <a:xfrm>
            <a:off x="3038389" y="175394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Q</a:t>
            </a:r>
            <a:endParaRPr lang="es-MX" dirty="0"/>
          </a:p>
        </p:txBody>
      </p:sp>
      <p:sp>
        <p:nvSpPr>
          <p:cNvPr id="379" name="378 CuadroTexto"/>
          <p:cNvSpPr txBox="1"/>
          <p:nvPr/>
        </p:nvSpPr>
        <p:spPr>
          <a:xfrm>
            <a:off x="2918565" y="203747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</a:t>
            </a:r>
            <a:endParaRPr lang="es-MX" dirty="0"/>
          </a:p>
        </p:txBody>
      </p:sp>
      <p:sp>
        <p:nvSpPr>
          <p:cNvPr id="380" name="379 CuadroTexto"/>
          <p:cNvSpPr txBox="1"/>
          <p:nvPr/>
        </p:nvSpPr>
        <p:spPr>
          <a:xfrm>
            <a:off x="2632813" y="218035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O</a:t>
            </a:r>
            <a:endParaRPr lang="es-MX" dirty="0"/>
          </a:p>
        </p:txBody>
      </p:sp>
      <p:cxnSp>
        <p:nvCxnSpPr>
          <p:cNvPr id="386" name="385 Conector recto"/>
          <p:cNvCxnSpPr/>
          <p:nvPr/>
        </p:nvCxnSpPr>
        <p:spPr>
          <a:xfrm rot="16200000" flipH="1">
            <a:off x="4547900" y="2921009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8" name="278 CuadroTexto"/>
          <p:cNvSpPr txBox="1">
            <a:spLocks noChangeArrowheads="1"/>
          </p:cNvSpPr>
          <p:nvPr/>
        </p:nvSpPr>
        <p:spPr bwMode="auto">
          <a:xfrm rot="21422911">
            <a:off x="4964569" y="3950751"/>
            <a:ext cx="508473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Ras. Oscar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389" name="388 CuadroTexto"/>
          <p:cNvSpPr txBox="1"/>
          <p:nvPr/>
        </p:nvSpPr>
        <p:spPr>
          <a:xfrm>
            <a:off x="5031589" y="396630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390" name="389 CuadroTexto"/>
          <p:cNvSpPr txBox="1"/>
          <p:nvPr/>
        </p:nvSpPr>
        <p:spPr>
          <a:xfrm>
            <a:off x="5418895" y="503787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391" name="390 CuadroTexto"/>
          <p:cNvSpPr txBox="1"/>
          <p:nvPr/>
        </p:nvSpPr>
        <p:spPr>
          <a:xfrm>
            <a:off x="5847523" y="550941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392" name="391 CuadroTexto"/>
          <p:cNvSpPr txBox="1"/>
          <p:nvPr/>
        </p:nvSpPr>
        <p:spPr>
          <a:xfrm>
            <a:off x="3960019" y="515222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L</a:t>
            </a:r>
            <a:endParaRPr lang="es-MX" dirty="0"/>
          </a:p>
        </p:txBody>
      </p:sp>
      <p:sp>
        <p:nvSpPr>
          <p:cNvPr id="393" name="278 CuadroTexto"/>
          <p:cNvSpPr txBox="1">
            <a:spLocks noChangeArrowheads="1"/>
          </p:cNvSpPr>
          <p:nvPr/>
        </p:nvSpPr>
        <p:spPr bwMode="auto">
          <a:xfrm>
            <a:off x="3666557" y="5152228"/>
            <a:ext cx="436338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Patria</a:t>
            </a:r>
          </a:p>
        </p:txBody>
      </p:sp>
      <p:sp>
        <p:nvSpPr>
          <p:cNvPr id="394" name="393 CuadroTexto"/>
          <p:cNvSpPr txBox="1"/>
          <p:nvPr/>
        </p:nvSpPr>
        <p:spPr>
          <a:xfrm>
            <a:off x="4174333" y="53950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sp>
        <p:nvSpPr>
          <p:cNvPr id="395" name="278 CuadroTexto"/>
          <p:cNvSpPr txBox="1">
            <a:spLocks noChangeArrowheads="1"/>
          </p:cNvSpPr>
          <p:nvPr/>
        </p:nvSpPr>
        <p:spPr bwMode="auto">
          <a:xfrm rot="3651765">
            <a:off x="5936988" y="6635008"/>
            <a:ext cx="57740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Santa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96" name="395 CuadroTexto"/>
          <p:cNvSpPr txBox="1"/>
          <p:nvPr/>
        </p:nvSpPr>
        <p:spPr>
          <a:xfrm>
            <a:off x="6133275" y="632375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W</a:t>
            </a:r>
            <a:endParaRPr lang="es-MX" dirty="0"/>
          </a:p>
        </p:txBody>
      </p:sp>
      <p:sp>
        <p:nvSpPr>
          <p:cNvPr id="398" name="397 CuadroTexto"/>
          <p:cNvSpPr txBox="1"/>
          <p:nvPr/>
        </p:nvSpPr>
        <p:spPr>
          <a:xfrm>
            <a:off x="3855563" y="587975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V</a:t>
            </a:r>
            <a:endParaRPr lang="es-MX" dirty="0"/>
          </a:p>
        </p:txBody>
      </p:sp>
      <p:sp>
        <p:nvSpPr>
          <p:cNvPr id="399" name="398 CuadroTexto"/>
          <p:cNvSpPr txBox="1"/>
          <p:nvPr/>
        </p:nvSpPr>
        <p:spPr>
          <a:xfrm>
            <a:off x="5388779" y="696669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X</a:t>
            </a:r>
            <a:endParaRPr lang="es-MX" dirty="0"/>
          </a:p>
        </p:txBody>
      </p:sp>
      <p:sp>
        <p:nvSpPr>
          <p:cNvPr id="400" name="399 CuadroTexto"/>
          <p:cNvSpPr txBox="1"/>
          <p:nvPr/>
        </p:nvSpPr>
        <p:spPr>
          <a:xfrm>
            <a:off x="3998439" y="750968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Z</a:t>
            </a:r>
            <a:endParaRPr lang="es-MX" dirty="0"/>
          </a:p>
        </p:txBody>
      </p:sp>
      <p:sp>
        <p:nvSpPr>
          <p:cNvPr id="404" name="278 CuadroTexto"/>
          <p:cNvSpPr txBox="1">
            <a:spLocks noChangeArrowheads="1"/>
          </p:cNvSpPr>
          <p:nvPr/>
        </p:nvSpPr>
        <p:spPr bwMode="auto">
          <a:xfrm>
            <a:off x="3930825" y="8269099"/>
            <a:ext cx="49084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Notable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405" name="404 CuadroTexto"/>
          <p:cNvSpPr txBox="1"/>
          <p:nvPr/>
        </p:nvSpPr>
        <p:spPr>
          <a:xfrm>
            <a:off x="4061573" y="800974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406" name="405 CuadroTexto"/>
          <p:cNvSpPr txBox="1"/>
          <p:nvPr/>
        </p:nvSpPr>
        <p:spPr>
          <a:xfrm>
            <a:off x="3602829" y="846689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407" name="406 CuadroTexto"/>
          <p:cNvSpPr txBox="1"/>
          <p:nvPr/>
        </p:nvSpPr>
        <p:spPr>
          <a:xfrm>
            <a:off x="5603093" y="89669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408" name="407 CuadroTexto"/>
          <p:cNvSpPr txBox="1"/>
          <p:nvPr/>
        </p:nvSpPr>
        <p:spPr>
          <a:xfrm>
            <a:off x="4937099" y="931874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409" name="408 CuadroTexto"/>
          <p:cNvSpPr txBox="1"/>
          <p:nvPr/>
        </p:nvSpPr>
        <p:spPr>
          <a:xfrm>
            <a:off x="4317209" y="1015288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410" name="409 CuadroTexto"/>
          <p:cNvSpPr txBox="1"/>
          <p:nvPr/>
        </p:nvSpPr>
        <p:spPr>
          <a:xfrm>
            <a:off x="2704251" y="836693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sp>
        <p:nvSpPr>
          <p:cNvPr id="411" name="410 CuadroTexto"/>
          <p:cNvSpPr txBox="1"/>
          <p:nvPr/>
        </p:nvSpPr>
        <p:spPr>
          <a:xfrm>
            <a:off x="2245507" y="929563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412" name="411 CuadroTexto"/>
          <p:cNvSpPr txBox="1"/>
          <p:nvPr/>
        </p:nvSpPr>
        <p:spPr>
          <a:xfrm>
            <a:off x="1674003" y="1003853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413" name="278 CuadroTexto"/>
          <p:cNvSpPr txBox="1">
            <a:spLocks noChangeArrowheads="1"/>
          </p:cNvSpPr>
          <p:nvPr/>
        </p:nvSpPr>
        <p:spPr bwMode="auto">
          <a:xfrm>
            <a:off x="1816879" y="10197925"/>
            <a:ext cx="57150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  <a:r>
              <a:rPr lang="es-CL" sz="500" dirty="0" err="1" smtClean="0">
                <a:latin typeface="Calibri" pitchFamily="34" charset="0"/>
              </a:rPr>
              <a:t>Larch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415" name="414 Conector recto"/>
          <p:cNvCxnSpPr/>
          <p:nvPr/>
        </p:nvCxnSpPr>
        <p:spPr>
          <a:xfrm rot="10800000" flipV="1">
            <a:off x="4521999" y="9604436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7" name="416 Conector recto de flecha"/>
          <p:cNvCxnSpPr/>
          <p:nvPr/>
        </p:nvCxnSpPr>
        <p:spPr>
          <a:xfrm>
            <a:off x="3531391" y="9724260"/>
            <a:ext cx="1285884" cy="928694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9" name="418 Conector recto de flecha"/>
          <p:cNvCxnSpPr/>
          <p:nvPr/>
        </p:nvCxnSpPr>
        <p:spPr>
          <a:xfrm>
            <a:off x="3459953" y="10510078"/>
            <a:ext cx="1428760" cy="158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3" name="162 CuadroTexto"/>
          <p:cNvSpPr txBox="1">
            <a:spLocks noChangeArrowheads="1"/>
          </p:cNvSpPr>
          <p:nvPr/>
        </p:nvSpPr>
        <p:spPr bwMode="auto">
          <a:xfrm>
            <a:off x="2959887" y="10438640"/>
            <a:ext cx="62068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</a:rPr>
              <a:t> 090°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424" name="423 Conector recto de flecha"/>
          <p:cNvCxnSpPr>
            <a:endCxn id="329" idx="2"/>
          </p:cNvCxnSpPr>
          <p:nvPr/>
        </p:nvCxnSpPr>
        <p:spPr>
          <a:xfrm rot="10800000" flipV="1">
            <a:off x="4516465" y="151567"/>
            <a:ext cx="729438" cy="62317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8" name="162 CuadroTexto"/>
          <p:cNvSpPr txBox="1">
            <a:spLocks noChangeArrowheads="1"/>
          </p:cNvSpPr>
          <p:nvPr/>
        </p:nvSpPr>
        <p:spPr bwMode="auto">
          <a:xfrm>
            <a:off x="5219863" y="79000"/>
            <a:ext cx="6864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</a:rPr>
              <a:t>Comex</a:t>
            </a:r>
            <a:r>
              <a:rPr lang="es-CL" sz="800" b="1" dirty="0" smtClean="0">
                <a:solidFill>
                  <a:srgbClr val="0070C0"/>
                </a:solidFill>
              </a:rPr>
              <a:t> 225°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429" name="278 CuadroTexto"/>
          <p:cNvSpPr txBox="1">
            <a:spLocks noChangeArrowheads="1"/>
          </p:cNvSpPr>
          <p:nvPr/>
        </p:nvSpPr>
        <p:spPr bwMode="auto">
          <a:xfrm>
            <a:off x="3102763" y="5483017"/>
            <a:ext cx="43313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Dixon</a:t>
            </a:r>
          </a:p>
        </p:txBody>
      </p:sp>
      <p:sp>
        <p:nvSpPr>
          <p:cNvPr id="430" name="429 CuadroTexto"/>
          <p:cNvSpPr txBox="1"/>
          <p:nvPr/>
        </p:nvSpPr>
        <p:spPr>
          <a:xfrm>
            <a:off x="2888449" y="529510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M</a:t>
            </a:r>
            <a:endParaRPr lang="es-MX" dirty="0"/>
          </a:p>
        </p:txBody>
      </p:sp>
      <p:graphicFrame>
        <p:nvGraphicFramePr>
          <p:cNvPr id="432" name="431 Tabla"/>
          <p:cNvGraphicFramePr>
            <a:graphicFrameLocks noGrp="1"/>
          </p:cNvGraphicFramePr>
          <p:nvPr/>
        </p:nvGraphicFramePr>
        <p:xfrm>
          <a:off x="30952" y="5924090"/>
          <a:ext cx="3143249" cy="2157096"/>
        </p:xfrm>
        <a:graphic>
          <a:graphicData uri="http://schemas.openxmlformats.org/drawingml/2006/table">
            <a:tbl>
              <a:tblPr/>
              <a:tblGrid>
                <a:gridCol w="342900"/>
                <a:gridCol w="1157275"/>
                <a:gridCol w="357190"/>
                <a:gridCol w="1285884"/>
              </a:tblGrid>
              <a:tr h="214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7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Lucida Sans Unicode" pitchFamily="34" charset="0"/>
                      </a:endParaRPr>
                    </a:p>
                  </a:txBody>
                  <a:tcPr marL="36000" marR="3600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BA. ISLA CUTLER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ROGET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PIERCE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LOW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PELIGROSA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ICARUS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GREEN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ISLAS OTTER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SOLITARIO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PEMBERTON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CARRASCO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SARITA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GAMA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BRADBURY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ROCAS OSCAR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ERNESTO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Z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 LUCAS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J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ISTMO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NOTABLE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K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HANDERSON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CHILDS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PATRIA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HUALAPALU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DIXON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MAC-KAY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 . DEDO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DASHWOOD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PLAUTO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ISLOTES CONNOR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ISLOTES FRANCIS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LARCH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HOZVEN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BA. CIEGA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</a:tbl>
          </a:graphicData>
        </a:graphic>
      </p:graphicFrame>
      <p:sp>
        <p:nvSpPr>
          <p:cNvPr id="433" name="432 CuadroTexto"/>
          <p:cNvSpPr txBox="1"/>
          <p:nvPr/>
        </p:nvSpPr>
        <p:spPr>
          <a:xfrm>
            <a:off x="1704119" y="353767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N</a:t>
            </a:r>
            <a:endParaRPr lang="es-MX" dirty="0"/>
          </a:p>
        </p:txBody>
      </p:sp>
      <p:sp>
        <p:nvSpPr>
          <p:cNvPr id="434" name="278 CuadroTexto"/>
          <p:cNvSpPr txBox="1">
            <a:spLocks noChangeArrowheads="1"/>
          </p:cNvSpPr>
          <p:nvPr/>
        </p:nvSpPr>
        <p:spPr bwMode="auto">
          <a:xfrm rot="18320133">
            <a:off x="1507510" y="3553468"/>
            <a:ext cx="43954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smtClean="0">
                <a:latin typeface="Calibri" pitchFamily="34" charset="0"/>
              </a:rPr>
              <a:t>Dedo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435" name="434 CuadroTexto"/>
          <p:cNvSpPr txBox="1"/>
          <p:nvPr/>
        </p:nvSpPr>
        <p:spPr>
          <a:xfrm>
            <a:off x="3745705" y="729536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U</a:t>
            </a:r>
            <a:endParaRPr lang="es-MX" dirty="0"/>
          </a:p>
        </p:txBody>
      </p:sp>
      <p:sp>
        <p:nvSpPr>
          <p:cNvPr id="436" name="435 CuadroTexto"/>
          <p:cNvSpPr txBox="1"/>
          <p:nvPr/>
        </p:nvSpPr>
        <p:spPr>
          <a:xfrm>
            <a:off x="6919093" y="853833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Y</a:t>
            </a:r>
            <a:endParaRPr lang="es-MX" dirty="0"/>
          </a:p>
        </p:txBody>
      </p:sp>
      <p:cxnSp>
        <p:nvCxnSpPr>
          <p:cNvPr id="437" name="436 Conector recto"/>
          <p:cNvCxnSpPr/>
          <p:nvPr/>
        </p:nvCxnSpPr>
        <p:spPr>
          <a:xfrm rot="5400000">
            <a:off x="5601407" y="5936360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9" name="Picture 2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b="8050"/>
          <a:stretch>
            <a:fillRect/>
          </a:stretch>
        </p:blipFill>
        <p:spPr bwMode="auto">
          <a:xfrm>
            <a:off x="-4762" y="0"/>
            <a:ext cx="7781925" cy="1115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0" name="278 CuadroTexto"/>
          <p:cNvSpPr txBox="1">
            <a:spLocks noChangeArrowheads="1"/>
          </p:cNvSpPr>
          <p:nvPr/>
        </p:nvSpPr>
        <p:spPr bwMode="auto">
          <a:xfrm>
            <a:off x="4425264" y="51613"/>
            <a:ext cx="46038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>
                <a:latin typeface="Calibri" pitchFamily="34" charset="0"/>
              </a:rPr>
              <a:t>Isla </a:t>
            </a:r>
            <a:endParaRPr lang="es-CL" sz="800" dirty="0" smtClean="0">
              <a:latin typeface="Calibri" pitchFamily="34" charset="0"/>
            </a:endParaRPr>
          </a:p>
          <a:p>
            <a:pPr algn="ctr"/>
            <a:r>
              <a:rPr lang="es-CL" sz="800" dirty="0" err="1" smtClean="0">
                <a:latin typeface="Calibri" pitchFamily="34" charset="0"/>
              </a:rPr>
              <a:t>Cutler</a:t>
            </a:r>
            <a:r>
              <a:rPr lang="es-CL" sz="800" dirty="0" smtClean="0">
                <a:latin typeface="Calibri" pitchFamily="34" charset="0"/>
              </a:rPr>
              <a:t> 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1" name="490 CuadroTexto"/>
          <p:cNvSpPr txBox="1"/>
          <p:nvPr/>
        </p:nvSpPr>
        <p:spPr>
          <a:xfrm>
            <a:off x="142875" y="93878"/>
            <a:ext cx="2602698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Paso Summer N a 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N° </a:t>
            </a: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10722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ALIDADA BB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92" name="278 CuadroTexto"/>
          <p:cNvSpPr txBox="1">
            <a:spLocks noChangeArrowheads="1"/>
          </p:cNvSpPr>
          <p:nvPr/>
        </p:nvSpPr>
        <p:spPr bwMode="auto">
          <a:xfrm>
            <a:off x="1692672" y="1099370"/>
            <a:ext cx="954107" cy="486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I s l a   </a:t>
            </a:r>
          </a:p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B a v e r s t o c k 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3" name="492 CuadroTexto"/>
          <p:cNvSpPr txBox="1">
            <a:spLocks noChangeArrowheads="1"/>
          </p:cNvSpPr>
          <p:nvPr/>
        </p:nvSpPr>
        <p:spPr bwMode="auto">
          <a:xfrm>
            <a:off x="1416175" y="4052141"/>
            <a:ext cx="6367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800" dirty="0" smtClean="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800" dirty="0" smtClean="0">
                <a:latin typeface="Calibri" pitchFamily="34" charset="0"/>
              </a:rPr>
              <a:t>O r l e b a 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4" name="278 CuadroTexto"/>
          <p:cNvSpPr txBox="1">
            <a:spLocks noChangeArrowheads="1"/>
          </p:cNvSpPr>
          <p:nvPr/>
        </p:nvSpPr>
        <p:spPr bwMode="auto">
          <a:xfrm>
            <a:off x="5031589" y="3509154"/>
            <a:ext cx="53893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L a r g a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5" name="278 CuadroTexto"/>
          <p:cNvSpPr txBox="1">
            <a:spLocks noChangeArrowheads="1"/>
          </p:cNvSpPr>
          <p:nvPr/>
        </p:nvSpPr>
        <p:spPr bwMode="auto">
          <a:xfrm>
            <a:off x="3841849" y="5457088"/>
            <a:ext cx="51488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700" dirty="0">
                <a:latin typeface="Calibri" pitchFamily="34" charset="0"/>
              </a:rPr>
              <a:t>Isla </a:t>
            </a:r>
            <a:endParaRPr lang="es-CL" sz="700" dirty="0" smtClean="0">
              <a:latin typeface="Calibri" pitchFamily="34" charset="0"/>
            </a:endParaRPr>
          </a:p>
          <a:p>
            <a:pPr algn="ctr"/>
            <a:r>
              <a:rPr lang="es-CL" sz="700" dirty="0" smtClean="0">
                <a:latin typeface="Calibri" pitchFamily="34" charset="0"/>
              </a:rPr>
              <a:t>Summer 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496" name="278 CuadroTexto"/>
          <p:cNvSpPr txBox="1">
            <a:spLocks noChangeArrowheads="1"/>
          </p:cNvSpPr>
          <p:nvPr/>
        </p:nvSpPr>
        <p:spPr bwMode="auto">
          <a:xfrm rot="2311136">
            <a:off x="4969676" y="9395703"/>
            <a:ext cx="698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>
                <a:latin typeface="Calibri" pitchFamily="34" charset="0"/>
              </a:rPr>
              <a:t>Pta</a:t>
            </a:r>
            <a:r>
              <a:rPr lang="es-CL" sz="800" dirty="0">
                <a:latin typeface="Calibri" pitchFamily="34" charset="0"/>
              </a:rPr>
              <a:t> Mac-</a:t>
            </a:r>
            <a:r>
              <a:rPr lang="es-CL" sz="800" dirty="0" err="1">
                <a:latin typeface="Calibri" pitchFamily="34" charset="0"/>
              </a:rPr>
              <a:t>kay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7" name="278 CuadroTexto"/>
          <p:cNvSpPr txBox="1">
            <a:spLocks noChangeArrowheads="1"/>
          </p:cNvSpPr>
          <p:nvPr/>
        </p:nvSpPr>
        <p:spPr bwMode="auto">
          <a:xfrm>
            <a:off x="3307552" y="7271613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r>
              <a:rPr lang="es-CL" sz="900" dirty="0" smtClean="0">
                <a:latin typeface="Calibri" pitchFamily="34" charset="0"/>
              </a:rPr>
              <a:t>I s l a s   O t </a:t>
            </a:r>
            <a:r>
              <a:rPr lang="es-CL" sz="900" dirty="0" err="1" smtClean="0">
                <a:latin typeface="Calibri" pitchFamily="34" charset="0"/>
              </a:rPr>
              <a:t>t</a:t>
            </a:r>
            <a:r>
              <a:rPr lang="es-CL" sz="900" dirty="0" smtClean="0">
                <a:latin typeface="Calibri" pitchFamily="34" charset="0"/>
              </a:rPr>
              <a:t> e r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8" name="278 CuadroTexto"/>
          <p:cNvSpPr txBox="1">
            <a:spLocks noChangeArrowheads="1"/>
          </p:cNvSpPr>
          <p:nvPr/>
        </p:nvSpPr>
        <p:spPr bwMode="auto">
          <a:xfrm rot="18320133">
            <a:off x="4673006" y="2402112"/>
            <a:ext cx="5164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Pta. Green</a:t>
            </a:r>
          </a:p>
        </p:txBody>
      </p:sp>
      <p:sp>
        <p:nvSpPr>
          <p:cNvPr id="499" name="278 CuadroTexto"/>
          <p:cNvSpPr txBox="1">
            <a:spLocks noChangeArrowheads="1"/>
          </p:cNvSpPr>
          <p:nvPr/>
        </p:nvSpPr>
        <p:spPr bwMode="auto">
          <a:xfrm>
            <a:off x="3018615" y="1969686"/>
            <a:ext cx="4074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</a:t>
            </a:r>
          </a:p>
          <a:p>
            <a:pPr algn="ctr"/>
            <a:r>
              <a:rPr lang="es-CL" sz="500" dirty="0" smtClean="0">
                <a:latin typeface="Calibri" pitchFamily="34" charset="0"/>
              </a:rPr>
              <a:t> </a:t>
            </a:r>
            <a:r>
              <a:rPr lang="es-CL" sz="500" dirty="0" err="1" smtClean="0">
                <a:latin typeface="Calibri" pitchFamily="34" charset="0"/>
              </a:rPr>
              <a:t>Hosven</a:t>
            </a:r>
            <a:r>
              <a:rPr lang="es-CL" sz="500" dirty="0" smtClean="0">
                <a:latin typeface="Calibri" pitchFamily="34" charset="0"/>
              </a:rPr>
              <a:t> 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0" name="278 CuadroTexto"/>
          <p:cNvSpPr txBox="1">
            <a:spLocks noChangeArrowheads="1"/>
          </p:cNvSpPr>
          <p:nvPr/>
        </p:nvSpPr>
        <p:spPr bwMode="auto">
          <a:xfrm>
            <a:off x="6593700" y="2609099"/>
            <a:ext cx="1357312" cy="1324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CL" sz="1400" dirty="0" smtClean="0">
                <a:latin typeface="Calibri" pitchFamily="34" charset="0"/>
              </a:rPr>
              <a:t>P e n í n s u l a M u ñ o z </a:t>
            </a:r>
          </a:p>
          <a:p>
            <a:pPr algn="ctr">
              <a:lnSpc>
                <a:spcPct val="200000"/>
              </a:lnSpc>
            </a:pPr>
            <a:r>
              <a:rPr lang="es-CL" sz="1400" dirty="0" smtClean="0">
                <a:latin typeface="Calibri" pitchFamily="34" charset="0"/>
              </a:rPr>
              <a:t>G a m e r o</a:t>
            </a:r>
            <a:endParaRPr lang="es-CL" sz="1400" dirty="0">
              <a:latin typeface="Calibri" pitchFamily="34" charset="0"/>
            </a:endParaRPr>
          </a:p>
        </p:txBody>
      </p:sp>
      <p:sp>
        <p:nvSpPr>
          <p:cNvPr id="501" name="278 CuadroTexto"/>
          <p:cNvSpPr txBox="1">
            <a:spLocks noChangeArrowheads="1"/>
          </p:cNvSpPr>
          <p:nvPr/>
        </p:nvSpPr>
        <p:spPr bwMode="auto">
          <a:xfrm>
            <a:off x="4650587" y="2813882"/>
            <a:ext cx="61427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Gama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2" name="278 CuadroTexto"/>
          <p:cNvSpPr txBox="1">
            <a:spLocks noChangeArrowheads="1"/>
          </p:cNvSpPr>
          <p:nvPr/>
        </p:nvSpPr>
        <p:spPr bwMode="auto">
          <a:xfrm>
            <a:off x="5267054" y="2865422"/>
            <a:ext cx="5966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Pta. </a:t>
            </a:r>
            <a:r>
              <a:rPr lang="es-CL" sz="600" dirty="0" smtClean="0">
                <a:latin typeface="Calibri" pitchFamily="34" charset="0"/>
              </a:rPr>
              <a:t>Carrasco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03" name="278 CuadroTexto"/>
          <p:cNvSpPr txBox="1">
            <a:spLocks noChangeArrowheads="1"/>
          </p:cNvSpPr>
          <p:nvPr/>
        </p:nvSpPr>
        <p:spPr bwMode="auto">
          <a:xfrm>
            <a:off x="5445929" y="5290399"/>
            <a:ext cx="71045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Ernesto 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4" name="278 CuadroTexto"/>
          <p:cNvSpPr txBox="1">
            <a:spLocks noChangeArrowheads="1"/>
          </p:cNvSpPr>
          <p:nvPr/>
        </p:nvSpPr>
        <p:spPr bwMode="auto">
          <a:xfrm>
            <a:off x="5817407" y="5742840"/>
            <a:ext cx="49404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I. Istmo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5" name="278 CuadroTexto"/>
          <p:cNvSpPr txBox="1">
            <a:spLocks noChangeArrowheads="1"/>
          </p:cNvSpPr>
          <p:nvPr/>
        </p:nvSpPr>
        <p:spPr bwMode="auto">
          <a:xfrm>
            <a:off x="4026691" y="5314209"/>
            <a:ext cx="47160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Pta.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smtClean="0">
                <a:latin typeface="Calibri" pitchFamily="34" charset="0"/>
              </a:rPr>
              <a:t>Henderson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6" name="278 CuadroTexto"/>
          <p:cNvSpPr txBox="1">
            <a:spLocks noChangeArrowheads="1"/>
          </p:cNvSpPr>
          <p:nvPr/>
        </p:nvSpPr>
        <p:spPr bwMode="auto">
          <a:xfrm>
            <a:off x="2183595" y="5290401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1189800"/>
              </a:avLst>
            </a:prstTxWarp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I t e s.   H o s k y n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07" name="278 CuadroTexto"/>
          <p:cNvSpPr txBox="1">
            <a:spLocks noChangeArrowheads="1"/>
          </p:cNvSpPr>
          <p:nvPr/>
        </p:nvSpPr>
        <p:spPr bwMode="auto">
          <a:xfrm>
            <a:off x="2650322" y="2037590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2160556"/>
              </a:avLst>
            </a:prstTxWarp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I </a:t>
            </a:r>
            <a:r>
              <a:rPr lang="es-CL" sz="500" dirty="0" err="1" smtClean="0">
                <a:latin typeface="Calibri" pitchFamily="34" charset="0"/>
              </a:rPr>
              <a:t>Ites</a:t>
            </a:r>
            <a:r>
              <a:rPr lang="es-CL" sz="500" dirty="0" smtClean="0">
                <a:latin typeface="Calibri" pitchFamily="34" charset="0"/>
              </a:rPr>
              <a:t>. Francis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8" name="278 CuadroTexto"/>
          <p:cNvSpPr txBox="1">
            <a:spLocks noChangeArrowheads="1"/>
          </p:cNvSpPr>
          <p:nvPr/>
        </p:nvSpPr>
        <p:spPr bwMode="auto">
          <a:xfrm>
            <a:off x="6660375" y="875531"/>
            <a:ext cx="62709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Pierce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9" name="278 CuadroTexto"/>
          <p:cNvSpPr txBox="1">
            <a:spLocks noChangeArrowheads="1"/>
          </p:cNvSpPr>
          <p:nvPr/>
        </p:nvSpPr>
        <p:spPr bwMode="auto">
          <a:xfrm>
            <a:off x="6603225" y="1527998"/>
            <a:ext cx="74892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Peligrosa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0" name="278 CuadroTexto"/>
          <p:cNvSpPr txBox="1">
            <a:spLocks noChangeArrowheads="1"/>
          </p:cNvSpPr>
          <p:nvPr/>
        </p:nvSpPr>
        <p:spPr bwMode="auto">
          <a:xfrm>
            <a:off x="3700810" y="7871692"/>
            <a:ext cx="44275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Isla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smtClean="0">
                <a:latin typeface="Calibri" pitchFamily="34" charset="0"/>
              </a:rPr>
              <a:t>Campbell 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1" name="278 CuadroTexto"/>
          <p:cNvSpPr txBox="1">
            <a:spLocks noChangeArrowheads="1"/>
          </p:cNvSpPr>
          <p:nvPr/>
        </p:nvSpPr>
        <p:spPr bwMode="auto">
          <a:xfrm>
            <a:off x="3708640" y="8309846"/>
            <a:ext cx="39305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Isla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err="1" smtClean="0">
                <a:latin typeface="Calibri" pitchFamily="34" charset="0"/>
              </a:rPr>
              <a:t>Bedwell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2" name="278 CuadroTexto"/>
          <p:cNvSpPr txBox="1">
            <a:spLocks noChangeArrowheads="1"/>
          </p:cNvSpPr>
          <p:nvPr/>
        </p:nvSpPr>
        <p:spPr bwMode="auto">
          <a:xfrm rot="17173381">
            <a:off x="3191894" y="8066956"/>
            <a:ext cx="55977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smtClean="0">
                <a:latin typeface="Calibri" pitchFamily="34" charset="0"/>
              </a:rPr>
              <a:t>I. </a:t>
            </a:r>
            <a:r>
              <a:rPr lang="es-CL" sz="500" dirty="0" err="1" smtClean="0">
                <a:latin typeface="Calibri" pitchFamily="34" charset="0"/>
              </a:rPr>
              <a:t>Cunningham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3" name="278 CuadroTexto"/>
          <p:cNvSpPr txBox="1">
            <a:spLocks noChangeArrowheads="1"/>
          </p:cNvSpPr>
          <p:nvPr/>
        </p:nvSpPr>
        <p:spPr bwMode="auto">
          <a:xfrm rot="17992804">
            <a:off x="5479818" y="9215402"/>
            <a:ext cx="63831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Pta. </a:t>
            </a:r>
            <a:r>
              <a:rPr lang="es-CL" sz="600" dirty="0" err="1" smtClean="0">
                <a:latin typeface="Calibri" pitchFamily="34" charset="0"/>
              </a:rPr>
              <a:t>Hualapalu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4" name="278 CuadroTexto"/>
          <p:cNvSpPr txBox="1">
            <a:spLocks noChangeArrowheads="1"/>
          </p:cNvSpPr>
          <p:nvPr/>
        </p:nvSpPr>
        <p:spPr bwMode="auto">
          <a:xfrm rot="3082431">
            <a:off x="5716729" y="7336878"/>
            <a:ext cx="1623330" cy="69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2294915"/>
              </a:avLst>
            </a:prstTxWarp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I s l a s   H a r t w e l </a:t>
            </a:r>
            <a:r>
              <a:rPr lang="es-CL" sz="800" dirty="0" err="1" smtClean="0">
                <a:latin typeface="Calibri" pitchFamily="34" charset="0"/>
              </a:rPr>
              <a:t>l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5" name="278 CuadroTexto"/>
          <p:cNvSpPr txBox="1">
            <a:spLocks noChangeArrowheads="1"/>
          </p:cNvSpPr>
          <p:nvPr/>
        </p:nvSpPr>
        <p:spPr bwMode="auto">
          <a:xfrm>
            <a:off x="5371747" y="6820222"/>
            <a:ext cx="47320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600" dirty="0" err="1" smtClean="0">
                <a:latin typeface="Calibri" pitchFamily="34" charset="0"/>
              </a:rPr>
              <a:t>Ites</a:t>
            </a:r>
            <a:r>
              <a:rPr lang="es-CL" sz="6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600" dirty="0" err="1" smtClean="0">
                <a:latin typeface="Calibri" pitchFamily="34" charset="0"/>
              </a:rPr>
              <a:t>Bradbury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6" name="278 CuadroTexto"/>
          <p:cNvSpPr txBox="1">
            <a:spLocks noChangeArrowheads="1"/>
          </p:cNvSpPr>
          <p:nvPr/>
        </p:nvSpPr>
        <p:spPr bwMode="auto">
          <a:xfrm>
            <a:off x="1593040" y="7290664"/>
            <a:ext cx="5357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>
                <a:latin typeface="Calibri" pitchFamily="34" charset="0"/>
              </a:rPr>
              <a:t>Isla </a:t>
            </a:r>
          </a:p>
          <a:p>
            <a:pPr algn="ctr"/>
            <a:r>
              <a:rPr lang="es-CL" sz="800" dirty="0" err="1" smtClean="0">
                <a:latin typeface="Calibri" pitchFamily="34" charset="0"/>
              </a:rPr>
              <a:t>Vereker</a:t>
            </a:r>
            <a:r>
              <a:rPr lang="es-CL" sz="800" dirty="0" smtClean="0">
                <a:latin typeface="Calibri" pitchFamily="34" charset="0"/>
              </a:rPr>
              <a:t> </a:t>
            </a:r>
          </a:p>
          <a:p>
            <a:pPr algn="ctr"/>
            <a:r>
              <a:rPr lang="es-CL" sz="800" dirty="0" smtClean="0">
                <a:latin typeface="Calibri" pitchFamily="34" charset="0"/>
              </a:rPr>
              <a:t>Mayor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7" name="278 CuadroTexto"/>
          <p:cNvSpPr txBox="1">
            <a:spLocks noChangeArrowheads="1"/>
          </p:cNvSpPr>
          <p:nvPr/>
        </p:nvSpPr>
        <p:spPr bwMode="auto">
          <a:xfrm>
            <a:off x="1812118" y="9562391"/>
            <a:ext cx="69121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Ites</a:t>
            </a:r>
            <a:r>
              <a:rPr lang="es-CL" sz="800" dirty="0" smtClean="0">
                <a:latin typeface="Calibri" pitchFamily="34" charset="0"/>
              </a:rPr>
              <a:t>. </a:t>
            </a:r>
            <a:r>
              <a:rPr lang="es-CL" sz="800" dirty="0" err="1" smtClean="0">
                <a:latin typeface="Calibri" pitchFamily="34" charset="0"/>
              </a:rPr>
              <a:t>Connor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8" name="278 CuadroTexto"/>
          <p:cNvSpPr txBox="1">
            <a:spLocks noChangeArrowheads="1"/>
          </p:cNvSpPr>
          <p:nvPr/>
        </p:nvSpPr>
        <p:spPr bwMode="auto">
          <a:xfrm>
            <a:off x="4249769" y="10114475"/>
            <a:ext cx="6543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Pta. </a:t>
            </a:r>
            <a:r>
              <a:rPr lang="es-CL" sz="600" dirty="0" err="1" smtClean="0">
                <a:latin typeface="Calibri" pitchFamily="34" charset="0"/>
              </a:rPr>
              <a:t>Dashwood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9" name="278 CuadroTexto"/>
          <p:cNvSpPr txBox="1">
            <a:spLocks noChangeArrowheads="1"/>
          </p:cNvSpPr>
          <p:nvPr/>
        </p:nvSpPr>
        <p:spPr bwMode="auto">
          <a:xfrm>
            <a:off x="3714969" y="8484480"/>
            <a:ext cx="45557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Pta. </a:t>
            </a:r>
            <a:r>
              <a:rPr lang="es-CL" sz="500" dirty="0" err="1" smtClean="0">
                <a:latin typeface="Calibri" pitchFamily="34" charset="0"/>
              </a:rPr>
              <a:t>Childs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21" name="278 CuadroTexto"/>
          <p:cNvSpPr txBox="1">
            <a:spLocks noChangeArrowheads="1"/>
          </p:cNvSpPr>
          <p:nvPr/>
        </p:nvSpPr>
        <p:spPr bwMode="auto">
          <a:xfrm>
            <a:off x="3373368" y="5895241"/>
            <a:ext cx="34176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500" dirty="0" err="1" smtClean="0">
                <a:latin typeface="Calibri" pitchFamily="34" charset="0"/>
              </a:rPr>
              <a:t>Ollard</a:t>
            </a:r>
            <a:endParaRPr lang="es-CL" sz="500" dirty="0">
              <a:latin typeface="Calibri" pitchFamily="34" charset="0"/>
            </a:endParaRPr>
          </a:p>
        </p:txBody>
      </p:sp>
      <p:grpSp>
        <p:nvGrpSpPr>
          <p:cNvPr id="2" name="Group 161"/>
          <p:cNvGrpSpPr>
            <a:grpSpLocks/>
          </p:cNvGrpSpPr>
          <p:nvPr/>
        </p:nvGrpSpPr>
        <p:grpSpPr bwMode="auto">
          <a:xfrm>
            <a:off x="4394260" y="2761494"/>
            <a:ext cx="114280" cy="150814"/>
            <a:chOff x="3721" y="2976"/>
            <a:chExt cx="672" cy="960"/>
          </a:xfrm>
        </p:grpSpPr>
        <p:sp>
          <p:nvSpPr>
            <p:cNvPr id="523" name="Freeform 162"/>
            <p:cNvSpPr>
              <a:spLocks/>
            </p:cNvSpPr>
            <p:nvPr/>
          </p:nvSpPr>
          <p:spPr bwMode="auto">
            <a:xfrm>
              <a:off x="3888" y="3216"/>
              <a:ext cx="384" cy="624"/>
            </a:xfrm>
            <a:custGeom>
              <a:avLst/>
              <a:gdLst/>
              <a:ahLst/>
              <a:cxnLst>
                <a:cxn ang="0">
                  <a:pos x="48" y="528"/>
                </a:cxn>
                <a:cxn ang="0">
                  <a:pos x="144" y="0"/>
                </a:cxn>
                <a:cxn ang="0">
                  <a:pos x="240" y="0"/>
                </a:cxn>
                <a:cxn ang="0">
                  <a:pos x="336" y="528"/>
                </a:cxn>
                <a:cxn ang="0">
                  <a:pos x="384" y="624"/>
                </a:cxn>
                <a:cxn ang="0">
                  <a:pos x="0" y="624"/>
                </a:cxn>
                <a:cxn ang="0">
                  <a:pos x="48" y="528"/>
                </a:cxn>
              </a:cxnLst>
              <a:rect l="0" t="0" r="r" b="b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4" name="AutoShape 163"/>
            <p:cNvSpPr>
              <a:spLocks noChangeArrowheads="1"/>
            </p:cNvSpPr>
            <p:nvPr/>
          </p:nvSpPr>
          <p:spPr bwMode="auto">
            <a:xfrm>
              <a:off x="3984" y="2976"/>
              <a:ext cx="192" cy="14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5" name="AutoShape 164"/>
            <p:cNvSpPr>
              <a:spLocks noChangeArrowheads="1"/>
            </p:cNvSpPr>
            <p:nvPr/>
          </p:nvSpPr>
          <p:spPr bwMode="auto">
            <a:xfrm rot="16200000">
              <a:off x="3961" y="3504"/>
              <a:ext cx="192" cy="672"/>
            </a:xfrm>
            <a:prstGeom prst="flowChartDelay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46" name="278 CuadroTexto"/>
          <p:cNvSpPr txBox="1">
            <a:spLocks noChangeArrowheads="1"/>
          </p:cNvSpPr>
          <p:nvPr/>
        </p:nvSpPr>
        <p:spPr bwMode="auto">
          <a:xfrm>
            <a:off x="4114069" y="7614516"/>
            <a:ext cx="3289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smtClean="0">
                <a:latin typeface="Calibri" pitchFamily="34" charset="0"/>
              </a:rPr>
              <a:t>I. </a:t>
            </a:r>
          </a:p>
          <a:p>
            <a:pPr algn="ctr"/>
            <a:r>
              <a:rPr lang="es-CL" sz="500" dirty="0" smtClean="0">
                <a:latin typeface="Calibri" pitchFamily="34" charset="0"/>
              </a:rPr>
              <a:t>Lucas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47" name="122 CuadroTexto"/>
          <p:cNvSpPr txBox="1">
            <a:spLocks noChangeArrowheads="1"/>
          </p:cNvSpPr>
          <p:nvPr/>
        </p:nvSpPr>
        <p:spPr bwMode="auto">
          <a:xfrm>
            <a:off x="3459953" y="170676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Cutler  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GD(4)12s</a:t>
            </a:r>
          </a:p>
        </p:txBody>
      </p:sp>
      <p:sp>
        <p:nvSpPr>
          <p:cNvPr id="548" name="122 CuadroTexto"/>
          <p:cNvSpPr txBox="1">
            <a:spLocks noChangeArrowheads="1"/>
          </p:cNvSpPr>
          <p:nvPr/>
        </p:nvSpPr>
        <p:spPr bwMode="auto">
          <a:xfrm>
            <a:off x="1888317" y="1866080"/>
            <a:ext cx="785813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Hosven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549" name="122 CuadroTexto"/>
          <p:cNvSpPr txBox="1">
            <a:spLocks noChangeArrowheads="1"/>
          </p:cNvSpPr>
          <p:nvPr/>
        </p:nvSpPr>
        <p:spPr bwMode="auto">
          <a:xfrm>
            <a:off x="5103027" y="3171072"/>
            <a:ext cx="1000125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Banco San Juan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DR5s</a:t>
            </a:r>
          </a:p>
        </p:txBody>
      </p:sp>
      <p:sp>
        <p:nvSpPr>
          <p:cNvPr id="550" name="122 CuadroTexto"/>
          <p:cNvSpPr txBox="1">
            <a:spLocks noChangeArrowheads="1"/>
          </p:cNvSpPr>
          <p:nvPr/>
        </p:nvSpPr>
        <p:spPr bwMode="auto">
          <a:xfrm>
            <a:off x="5388779" y="4456956"/>
            <a:ext cx="10001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Paso Summer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>
                <a:latin typeface="Calibri" pitchFamily="34" charset="0"/>
              </a:rPr>
              <a:t>GrDR</a:t>
            </a:r>
            <a:r>
              <a:rPr lang="es-CL" sz="600" dirty="0">
                <a:latin typeface="Calibri" pitchFamily="34" charset="0"/>
              </a:rPr>
              <a:t>(3)9s</a:t>
            </a:r>
          </a:p>
        </p:txBody>
      </p:sp>
      <p:sp>
        <p:nvSpPr>
          <p:cNvPr id="551" name="122 CuadroTexto"/>
          <p:cNvSpPr txBox="1">
            <a:spLocks noChangeArrowheads="1"/>
          </p:cNvSpPr>
          <p:nvPr/>
        </p:nvSpPr>
        <p:spPr bwMode="auto">
          <a:xfrm>
            <a:off x="2888449" y="4866476"/>
            <a:ext cx="785813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Henderson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  <a:p>
            <a:pPr algn="ctr"/>
            <a:r>
              <a:rPr lang="es-CL" sz="600">
                <a:latin typeface="Calibri" pitchFamily="34" charset="0"/>
              </a:rPr>
              <a:t>DV5s</a:t>
            </a:r>
          </a:p>
        </p:txBody>
      </p:sp>
      <p:sp>
        <p:nvSpPr>
          <p:cNvPr id="552" name="122 CuadroTexto"/>
          <p:cNvSpPr txBox="1">
            <a:spLocks noChangeArrowheads="1"/>
          </p:cNvSpPr>
          <p:nvPr/>
        </p:nvSpPr>
        <p:spPr bwMode="auto">
          <a:xfrm>
            <a:off x="6531787" y="6580988"/>
            <a:ext cx="10001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 smtClean="0">
                <a:latin typeface="Calibri" pitchFamily="34" charset="0"/>
              </a:rPr>
              <a:t>Ites</a:t>
            </a:r>
            <a:r>
              <a:rPr lang="es-CL" sz="600" dirty="0" smtClean="0">
                <a:latin typeface="Calibri" pitchFamily="34" charset="0"/>
              </a:rPr>
              <a:t>. </a:t>
            </a:r>
            <a:r>
              <a:rPr lang="es-CL" sz="600" dirty="0" err="1" smtClean="0">
                <a:latin typeface="Calibri" pitchFamily="34" charset="0"/>
              </a:rPr>
              <a:t>Bradbury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err="1">
                <a:latin typeface="Calibri" pitchFamily="34" charset="0"/>
              </a:rPr>
              <a:t>lcardinal</a:t>
            </a:r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>
                <a:latin typeface="Calibri" pitchFamily="34" charset="0"/>
              </a:rPr>
              <a:t>weste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 err="1">
                <a:latin typeface="Calibri" pitchFamily="34" charset="0"/>
              </a:rPr>
              <a:t>GrD</a:t>
            </a:r>
            <a:r>
              <a:rPr lang="es-CL" sz="600" dirty="0">
                <a:latin typeface="Calibri" pitchFamily="34" charset="0"/>
              </a:rPr>
              <a:t>(9)15s</a:t>
            </a:r>
          </a:p>
        </p:txBody>
      </p:sp>
      <p:sp>
        <p:nvSpPr>
          <p:cNvPr id="553" name="122 CuadroTexto"/>
          <p:cNvSpPr txBox="1">
            <a:spLocks noChangeArrowheads="1"/>
          </p:cNvSpPr>
          <p:nvPr/>
        </p:nvSpPr>
        <p:spPr bwMode="auto">
          <a:xfrm>
            <a:off x="5317341" y="9866366"/>
            <a:ext cx="857250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Dashwood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 DR5s</a:t>
            </a:r>
          </a:p>
        </p:txBody>
      </p:sp>
      <p:sp>
        <p:nvSpPr>
          <p:cNvPr id="554" name="122 CuadroTexto"/>
          <p:cNvSpPr txBox="1">
            <a:spLocks noChangeArrowheads="1"/>
          </p:cNvSpPr>
          <p:nvPr/>
        </p:nvSpPr>
        <p:spPr bwMode="auto">
          <a:xfrm>
            <a:off x="1531127" y="8314608"/>
            <a:ext cx="785812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Islote Pollo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D5s</a:t>
            </a:r>
          </a:p>
        </p:txBody>
      </p:sp>
      <p:sp>
        <p:nvSpPr>
          <p:cNvPr id="578" name="278 CuadroTexto"/>
          <p:cNvSpPr txBox="1">
            <a:spLocks noChangeArrowheads="1"/>
          </p:cNvSpPr>
          <p:nvPr/>
        </p:nvSpPr>
        <p:spPr bwMode="auto">
          <a:xfrm>
            <a:off x="2493684" y="8658561"/>
            <a:ext cx="55335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Pollo</a:t>
            </a:r>
            <a:endParaRPr lang="es-CL" sz="800" dirty="0">
              <a:latin typeface="Calibri" pitchFamily="34" charset="0"/>
            </a:endParaRPr>
          </a:p>
        </p:txBody>
      </p:sp>
      <p:grpSp>
        <p:nvGrpSpPr>
          <p:cNvPr id="3" name="Group 88"/>
          <p:cNvGrpSpPr>
            <a:grpSpLocks/>
          </p:cNvGrpSpPr>
          <p:nvPr/>
        </p:nvGrpSpPr>
        <p:grpSpPr bwMode="auto">
          <a:xfrm>
            <a:off x="3239965" y="1027932"/>
            <a:ext cx="80963" cy="244491"/>
            <a:chOff x="2015" y="2160"/>
            <a:chExt cx="528" cy="1488"/>
          </a:xfrm>
        </p:grpSpPr>
        <p:sp>
          <p:nvSpPr>
            <p:cNvPr id="58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95" name="AutoShape 104"/>
            <p:cNvSpPr>
              <a:spLocks noChangeArrowheads="1"/>
            </p:cNvSpPr>
            <p:nvPr/>
          </p:nvSpPr>
          <p:spPr bwMode="auto">
            <a:xfrm rot="162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98" name="278 CuadroTexto"/>
          <p:cNvSpPr txBox="1">
            <a:spLocks noChangeArrowheads="1"/>
          </p:cNvSpPr>
          <p:nvPr/>
        </p:nvSpPr>
        <p:spPr bwMode="auto">
          <a:xfrm>
            <a:off x="2885549" y="1156521"/>
            <a:ext cx="43152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err="1">
                <a:latin typeface="Calibri" pitchFamily="34" charset="0"/>
              </a:rPr>
              <a:t>Ite</a:t>
            </a:r>
            <a:r>
              <a:rPr lang="es-CL" sz="600" dirty="0">
                <a:latin typeface="Calibri" pitchFamily="34" charset="0"/>
              </a:rPr>
              <a:t>. </a:t>
            </a:r>
            <a:r>
              <a:rPr lang="es-CL" sz="600" dirty="0" err="1" smtClean="0">
                <a:latin typeface="Calibri" pitchFamily="34" charset="0"/>
              </a:rPr>
              <a:t>Low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99" name="122 CuadroTexto"/>
          <p:cNvSpPr txBox="1">
            <a:spLocks noChangeArrowheads="1"/>
          </p:cNvSpPr>
          <p:nvPr/>
        </p:nvSpPr>
        <p:spPr bwMode="auto">
          <a:xfrm>
            <a:off x="2031193" y="1527998"/>
            <a:ext cx="78581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Islote </a:t>
            </a:r>
            <a:r>
              <a:rPr lang="es-CL" sz="600" dirty="0" err="1" smtClean="0">
                <a:latin typeface="Calibri" pitchFamily="34" charset="0"/>
              </a:rPr>
              <a:t>Low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grpSp>
        <p:nvGrpSpPr>
          <p:cNvPr id="4" name="Group 88"/>
          <p:cNvGrpSpPr>
            <a:grpSpLocks/>
          </p:cNvGrpSpPr>
          <p:nvPr/>
        </p:nvGrpSpPr>
        <p:grpSpPr bwMode="auto">
          <a:xfrm>
            <a:off x="2940837" y="8495584"/>
            <a:ext cx="80963" cy="244491"/>
            <a:chOff x="2052" y="2160"/>
            <a:chExt cx="528" cy="1488"/>
          </a:xfrm>
        </p:grpSpPr>
        <p:sp>
          <p:nvSpPr>
            <p:cNvPr id="60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6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" name="Group 88"/>
          <p:cNvGrpSpPr>
            <a:grpSpLocks/>
          </p:cNvGrpSpPr>
          <p:nvPr/>
        </p:nvGrpSpPr>
        <p:grpSpPr bwMode="auto">
          <a:xfrm>
            <a:off x="2497921" y="9390941"/>
            <a:ext cx="80963" cy="244491"/>
            <a:chOff x="2052" y="2160"/>
            <a:chExt cx="528" cy="1488"/>
          </a:xfrm>
        </p:grpSpPr>
        <p:sp>
          <p:nvSpPr>
            <p:cNvPr id="62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35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658" name="Line 295"/>
          <p:cNvSpPr>
            <a:spLocks noChangeShapeType="1"/>
          </p:cNvSpPr>
          <p:nvPr/>
        </p:nvSpPr>
        <p:spPr bwMode="auto">
          <a:xfrm rot="10594017" flipV="1">
            <a:off x="6195370" y="349724"/>
            <a:ext cx="27776" cy="537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cxnSp>
        <p:nvCxnSpPr>
          <p:cNvPr id="663" name="662 Conector recto de flecha"/>
          <p:cNvCxnSpPr/>
          <p:nvPr/>
        </p:nvCxnSpPr>
        <p:spPr>
          <a:xfrm rot="10800000" flipV="1">
            <a:off x="4811665" y="524095"/>
            <a:ext cx="356840" cy="31613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4" name="162 CuadroTexto"/>
          <p:cNvSpPr txBox="1">
            <a:spLocks noChangeArrowheads="1"/>
          </p:cNvSpPr>
          <p:nvPr/>
        </p:nvSpPr>
        <p:spPr bwMode="auto">
          <a:xfrm>
            <a:off x="4749955" y="339324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269°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684" name="683 Conector recto de flecha"/>
          <p:cNvCxnSpPr>
            <a:stCxn id="599" idx="0"/>
            <a:endCxn id="598" idx="2"/>
          </p:cNvCxnSpPr>
          <p:nvPr/>
        </p:nvCxnSpPr>
        <p:spPr>
          <a:xfrm rot="5400000" flipH="1" flipV="1">
            <a:off x="2669301" y="1095987"/>
            <a:ext cx="186811" cy="6772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5" name="684 Conector recto de flecha"/>
          <p:cNvCxnSpPr>
            <a:stCxn id="548" idx="3"/>
          </p:cNvCxnSpPr>
          <p:nvPr/>
        </p:nvCxnSpPr>
        <p:spPr>
          <a:xfrm flipV="1">
            <a:off x="2674130" y="2008956"/>
            <a:ext cx="357195" cy="4206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" name="685 Conector recto de flecha"/>
          <p:cNvCxnSpPr>
            <a:stCxn id="547" idx="3"/>
          </p:cNvCxnSpPr>
          <p:nvPr/>
        </p:nvCxnSpPr>
        <p:spPr>
          <a:xfrm>
            <a:off x="4245765" y="355620"/>
            <a:ext cx="357196" cy="1008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" name="686 Conector recto de flecha"/>
          <p:cNvCxnSpPr>
            <a:stCxn id="549" idx="1"/>
          </p:cNvCxnSpPr>
          <p:nvPr/>
        </p:nvCxnSpPr>
        <p:spPr>
          <a:xfrm rot="10800000">
            <a:off x="4602961" y="3028196"/>
            <a:ext cx="500066" cy="32702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8" name="687 Conector recto de flecha"/>
          <p:cNvCxnSpPr>
            <a:stCxn id="550" idx="1"/>
          </p:cNvCxnSpPr>
          <p:nvPr/>
        </p:nvCxnSpPr>
        <p:spPr>
          <a:xfrm rot="10800000" flipV="1">
            <a:off x="5103027" y="4641900"/>
            <a:ext cx="285752" cy="17224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9" name="688 Conector recto de flecha"/>
          <p:cNvCxnSpPr>
            <a:stCxn id="551" idx="3"/>
          </p:cNvCxnSpPr>
          <p:nvPr/>
        </p:nvCxnSpPr>
        <p:spPr>
          <a:xfrm>
            <a:off x="3674262" y="5051420"/>
            <a:ext cx="500071" cy="17224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0" name="689 Conector recto de flecha"/>
          <p:cNvCxnSpPr>
            <a:stCxn id="552" idx="1"/>
          </p:cNvCxnSpPr>
          <p:nvPr/>
        </p:nvCxnSpPr>
        <p:spPr>
          <a:xfrm rot="10800000" flipV="1">
            <a:off x="5888845" y="6765932"/>
            <a:ext cx="642942" cy="587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1" name="122 CuadroTexto"/>
          <p:cNvSpPr txBox="1">
            <a:spLocks noChangeArrowheads="1"/>
          </p:cNvSpPr>
          <p:nvPr/>
        </p:nvSpPr>
        <p:spPr bwMode="auto">
          <a:xfrm>
            <a:off x="745309" y="9100426"/>
            <a:ext cx="785812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Islotes </a:t>
            </a:r>
            <a:r>
              <a:rPr lang="es-CL" sz="600" dirty="0" err="1" smtClean="0">
                <a:latin typeface="Calibri" pitchFamily="34" charset="0"/>
              </a:rPr>
              <a:t>Connor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692" name="691 Conector recto de flecha"/>
          <p:cNvCxnSpPr>
            <a:stCxn id="554" idx="3"/>
          </p:cNvCxnSpPr>
          <p:nvPr/>
        </p:nvCxnSpPr>
        <p:spPr>
          <a:xfrm>
            <a:off x="2316939" y="8499552"/>
            <a:ext cx="428634" cy="1008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3" name="692 Conector recto de flecha"/>
          <p:cNvCxnSpPr>
            <a:stCxn id="691" idx="3"/>
          </p:cNvCxnSpPr>
          <p:nvPr/>
        </p:nvCxnSpPr>
        <p:spPr>
          <a:xfrm>
            <a:off x="1531121" y="9238926"/>
            <a:ext cx="714386" cy="21869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5" name="694 Conector recto de flecha"/>
          <p:cNvCxnSpPr>
            <a:stCxn id="553" idx="1"/>
          </p:cNvCxnSpPr>
          <p:nvPr/>
        </p:nvCxnSpPr>
        <p:spPr>
          <a:xfrm rot="10800000">
            <a:off x="4674399" y="9957682"/>
            <a:ext cx="642942" cy="936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" name="695 Elipse"/>
          <p:cNvSpPr/>
          <p:nvPr/>
        </p:nvSpPr>
        <p:spPr bwMode="auto">
          <a:xfrm>
            <a:off x="4136555" y="1693662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7" name="696 Elipse"/>
          <p:cNvSpPr/>
          <p:nvPr/>
        </p:nvSpPr>
        <p:spPr bwMode="auto">
          <a:xfrm>
            <a:off x="3642099" y="285166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8" name="697 Elipse"/>
          <p:cNvSpPr/>
          <p:nvPr/>
        </p:nvSpPr>
        <p:spPr bwMode="auto">
          <a:xfrm>
            <a:off x="5063757" y="577089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9" name="698 Elipse"/>
          <p:cNvSpPr/>
          <p:nvPr/>
        </p:nvSpPr>
        <p:spPr bwMode="auto">
          <a:xfrm>
            <a:off x="5069367" y="769971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0" name="699 Elipse"/>
          <p:cNvSpPr/>
          <p:nvPr/>
        </p:nvSpPr>
        <p:spPr bwMode="auto">
          <a:xfrm>
            <a:off x="4212111" y="912286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1" name="700 Elipse"/>
          <p:cNvSpPr/>
          <p:nvPr/>
        </p:nvSpPr>
        <p:spPr bwMode="auto">
          <a:xfrm>
            <a:off x="5135195" y="571254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2" name="701 Elipse"/>
          <p:cNvSpPr/>
          <p:nvPr/>
        </p:nvSpPr>
        <p:spPr bwMode="auto">
          <a:xfrm>
            <a:off x="3356347" y="978114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4" name="Line 295"/>
          <p:cNvSpPr>
            <a:spLocks noChangeShapeType="1"/>
          </p:cNvSpPr>
          <p:nvPr/>
        </p:nvSpPr>
        <p:spPr bwMode="auto">
          <a:xfrm rot="10594017" flipV="1">
            <a:off x="5485168" y="1442118"/>
            <a:ext cx="388602" cy="58295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09" name="Line 295"/>
          <p:cNvSpPr>
            <a:spLocks noChangeShapeType="1"/>
          </p:cNvSpPr>
          <p:nvPr/>
        </p:nvSpPr>
        <p:spPr bwMode="auto">
          <a:xfrm rot="10594017" flipV="1">
            <a:off x="5819796" y="2555558"/>
            <a:ext cx="184406" cy="52875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14" name="Line 295"/>
          <p:cNvSpPr>
            <a:spLocks noChangeShapeType="1"/>
          </p:cNvSpPr>
          <p:nvPr/>
        </p:nvSpPr>
        <p:spPr bwMode="auto">
          <a:xfrm rot="10594017" flipH="1" flipV="1">
            <a:off x="3130031" y="3839121"/>
            <a:ext cx="235741" cy="60642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24" name="Line 295"/>
          <p:cNvSpPr>
            <a:spLocks noChangeShapeType="1"/>
          </p:cNvSpPr>
          <p:nvPr/>
        </p:nvSpPr>
        <p:spPr bwMode="auto">
          <a:xfrm rot="10594017" flipV="1">
            <a:off x="3522886" y="6612455"/>
            <a:ext cx="27845" cy="537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29" name="Line 295"/>
          <p:cNvSpPr>
            <a:spLocks noChangeShapeType="1"/>
          </p:cNvSpPr>
          <p:nvPr/>
        </p:nvSpPr>
        <p:spPr bwMode="auto">
          <a:xfrm rot="10594017" flipV="1">
            <a:off x="6310648" y="8712523"/>
            <a:ext cx="317861" cy="51672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34" name="Line 295"/>
          <p:cNvSpPr>
            <a:spLocks noChangeShapeType="1"/>
          </p:cNvSpPr>
          <p:nvPr/>
        </p:nvSpPr>
        <p:spPr bwMode="auto">
          <a:xfrm rot="10594017" flipV="1">
            <a:off x="3166718" y="9125929"/>
            <a:ext cx="373663" cy="26385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39" name="Line 295"/>
          <p:cNvSpPr>
            <a:spLocks noChangeShapeType="1"/>
          </p:cNvSpPr>
          <p:nvPr/>
        </p:nvSpPr>
        <p:spPr bwMode="auto">
          <a:xfrm rot="10594017" flipH="1" flipV="1">
            <a:off x="2444316" y="10345158"/>
            <a:ext cx="30617" cy="52349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cxnSp>
        <p:nvCxnSpPr>
          <p:cNvPr id="743" name="742 Conector recto"/>
          <p:cNvCxnSpPr/>
          <p:nvPr/>
        </p:nvCxnSpPr>
        <p:spPr>
          <a:xfrm rot="5400000">
            <a:off x="4692445" y="248348"/>
            <a:ext cx="216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1" name="750 Conector recto"/>
          <p:cNvCxnSpPr/>
          <p:nvPr/>
        </p:nvCxnSpPr>
        <p:spPr>
          <a:xfrm rot="5400000">
            <a:off x="4583275" y="581366"/>
            <a:ext cx="252000" cy="21600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88"/>
          <p:cNvGrpSpPr>
            <a:grpSpLocks/>
          </p:cNvGrpSpPr>
          <p:nvPr/>
        </p:nvGrpSpPr>
        <p:grpSpPr bwMode="auto">
          <a:xfrm>
            <a:off x="4730638" y="332602"/>
            <a:ext cx="80963" cy="244491"/>
            <a:chOff x="2015" y="2160"/>
            <a:chExt cx="528" cy="1488"/>
          </a:xfrm>
        </p:grpSpPr>
        <p:sp>
          <p:nvSpPr>
            <p:cNvPr id="528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9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0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1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2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3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4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6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7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8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9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0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1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2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43" name="AutoShape 104"/>
            <p:cNvSpPr>
              <a:spLocks noChangeArrowheads="1"/>
            </p:cNvSpPr>
            <p:nvPr/>
          </p:nvSpPr>
          <p:spPr bwMode="auto">
            <a:xfrm rot="162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4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5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753" name="752 Conector recto"/>
          <p:cNvCxnSpPr/>
          <p:nvPr/>
        </p:nvCxnSpPr>
        <p:spPr>
          <a:xfrm rot="5400000">
            <a:off x="4775711" y="2033690"/>
            <a:ext cx="494926" cy="44545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6" name="755 Conector recto de flecha"/>
          <p:cNvCxnSpPr/>
          <p:nvPr/>
        </p:nvCxnSpPr>
        <p:spPr>
          <a:xfrm>
            <a:off x="4245771" y="1651766"/>
            <a:ext cx="1000132" cy="78581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8" name="162 CuadroTexto"/>
          <p:cNvSpPr txBox="1">
            <a:spLocks noChangeArrowheads="1"/>
          </p:cNvSpPr>
          <p:nvPr/>
        </p:nvSpPr>
        <p:spPr bwMode="auto">
          <a:xfrm>
            <a:off x="5100043" y="2444686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130°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781" name="780 Conector recto"/>
          <p:cNvCxnSpPr/>
          <p:nvPr/>
        </p:nvCxnSpPr>
        <p:spPr>
          <a:xfrm rot="5400000">
            <a:off x="3226561" y="1971934"/>
            <a:ext cx="314384" cy="13335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88"/>
          <p:cNvGrpSpPr>
            <a:grpSpLocks/>
          </p:cNvGrpSpPr>
          <p:nvPr/>
        </p:nvGrpSpPr>
        <p:grpSpPr bwMode="auto">
          <a:xfrm>
            <a:off x="3309772" y="1848783"/>
            <a:ext cx="80963" cy="244491"/>
            <a:chOff x="2052" y="2160"/>
            <a:chExt cx="528" cy="1488"/>
          </a:xfrm>
        </p:grpSpPr>
        <p:sp>
          <p:nvSpPr>
            <p:cNvPr id="556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7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8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9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0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2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3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4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5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6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7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8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9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0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71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3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783" name="782 Conector recto"/>
          <p:cNvCxnSpPr/>
          <p:nvPr/>
        </p:nvCxnSpPr>
        <p:spPr>
          <a:xfrm rot="5400000">
            <a:off x="4466543" y="2609154"/>
            <a:ext cx="50006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6" name="785 Conector recto de flecha"/>
          <p:cNvCxnSpPr/>
          <p:nvPr/>
        </p:nvCxnSpPr>
        <p:spPr>
          <a:xfrm flipV="1">
            <a:off x="3706435" y="2294708"/>
            <a:ext cx="1325154" cy="500066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0" name="162 CuadroTexto"/>
          <p:cNvSpPr txBox="1">
            <a:spLocks noChangeArrowheads="1"/>
          </p:cNvSpPr>
          <p:nvPr/>
        </p:nvSpPr>
        <p:spPr bwMode="auto">
          <a:xfrm>
            <a:off x="4245771" y="2151832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065</a:t>
            </a:r>
            <a:r>
              <a:rPr lang="es-CL" sz="800" b="1" dirty="0" smtClean="0">
                <a:solidFill>
                  <a:srgbClr val="0070C0"/>
                </a:solidFill>
              </a:rPr>
              <a:t>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793" name="278 CuadroTexto"/>
          <p:cNvSpPr txBox="1">
            <a:spLocks noChangeArrowheads="1"/>
          </p:cNvSpPr>
          <p:nvPr/>
        </p:nvSpPr>
        <p:spPr bwMode="auto">
          <a:xfrm rot="18320133">
            <a:off x="2434278" y="2226167"/>
            <a:ext cx="46679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err="1" smtClean="0">
                <a:latin typeface="Calibri" pitchFamily="34" charset="0"/>
              </a:rPr>
              <a:t>Plauto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795" name="122 CuadroTexto"/>
          <p:cNvSpPr txBox="1">
            <a:spLocks noChangeArrowheads="1"/>
          </p:cNvSpPr>
          <p:nvPr/>
        </p:nvSpPr>
        <p:spPr bwMode="auto">
          <a:xfrm>
            <a:off x="745309" y="3723468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Guacolda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797" name="796 Conector recto de flecha"/>
          <p:cNvCxnSpPr>
            <a:stCxn id="795" idx="3"/>
          </p:cNvCxnSpPr>
          <p:nvPr/>
        </p:nvCxnSpPr>
        <p:spPr>
          <a:xfrm>
            <a:off x="1591447" y="3858406"/>
            <a:ext cx="654060" cy="793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6" name="805 Conector recto"/>
          <p:cNvCxnSpPr/>
          <p:nvPr/>
        </p:nvCxnSpPr>
        <p:spPr>
          <a:xfrm rot="16200000" flipH="1">
            <a:off x="4659454" y="3617977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8" name="807 Conector recto"/>
          <p:cNvCxnSpPr/>
          <p:nvPr/>
        </p:nvCxnSpPr>
        <p:spPr>
          <a:xfrm rot="16200000" flipH="1">
            <a:off x="5055650" y="4456330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0" name="809 Conector recto"/>
          <p:cNvCxnSpPr/>
          <p:nvPr/>
        </p:nvCxnSpPr>
        <p:spPr>
          <a:xfrm rot="16200000" flipH="1">
            <a:off x="5189002" y="4989414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1" name="810 Conector recto"/>
          <p:cNvCxnSpPr/>
          <p:nvPr/>
        </p:nvCxnSpPr>
        <p:spPr>
          <a:xfrm rot="16200000" flipH="1">
            <a:off x="4148168" y="5249831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6" name="815 Conector recto de flecha"/>
          <p:cNvCxnSpPr/>
          <p:nvPr/>
        </p:nvCxnSpPr>
        <p:spPr>
          <a:xfrm rot="10800000" flipV="1">
            <a:off x="3745705" y="5723732"/>
            <a:ext cx="1318052" cy="642942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9" name="162 CuadroTexto"/>
          <p:cNvSpPr txBox="1">
            <a:spLocks noChangeArrowheads="1"/>
          </p:cNvSpPr>
          <p:nvPr/>
        </p:nvSpPr>
        <p:spPr bwMode="auto">
          <a:xfrm>
            <a:off x="3719665" y="6294106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241°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520" name="278 CuadroTexto"/>
          <p:cNvSpPr txBox="1">
            <a:spLocks noChangeArrowheads="1"/>
          </p:cNvSpPr>
          <p:nvPr/>
        </p:nvSpPr>
        <p:spPr bwMode="auto">
          <a:xfrm>
            <a:off x="3708759" y="6104590"/>
            <a:ext cx="49244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500" dirty="0" err="1" smtClean="0">
                <a:latin typeface="Calibri" pitchFamily="34" charset="0"/>
              </a:rPr>
              <a:t>Pemberton</a:t>
            </a:r>
            <a:r>
              <a:rPr lang="es-CL" sz="500" dirty="0" smtClean="0">
                <a:latin typeface="Calibri" pitchFamily="34" charset="0"/>
              </a:rPr>
              <a:t> 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836" name="835 Conector recto"/>
          <p:cNvCxnSpPr/>
          <p:nvPr/>
        </p:nvCxnSpPr>
        <p:spPr>
          <a:xfrm rot="5400000">
            <a:off x="5234489" y="6998590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180"/>
          <p:cNvGrpSpPr>
            <a:grpSpLocks/>
          </p:cNvGrpSpPr>
          <p:nvPr/>
        </p:nvGrpSpPr>
        <p:grpSpPr bwMode="auto">
          <a:xfrm>
            <a:off x="5417354" y="6642959"/>
            <a:ext cx="82800" cy="244800"/>
            <a:chOff x="1296" y="2256"/>
            <a:chExt cx="528" cy="1488"/>
          </a:xfrm>
        </p:grpSpPr>
        <p:sp>
          <p:nvSpPr>
            <p:cNvPr id="639" name="Rectangle 181"/>
            <p:cNvSpPr>
              <a:spLocks noChangeArrowheads="1"/>
            </p:cNvSpPr>
            <p:nvPr/>
          </p:nvSpPr>
          <p:spPr bwMode="auto">
            <a:xfrm>
              <a:off x="1392" y="2304"/>
              <a:ext cx="336" cy="1392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0" name="Rectangle 182"/>
            <p:cNvSpPr>
              <a:spLocks noChangeArrowheads="1"/>
            </p:cNvSpPr>
            <p:nvPr/>
          </p:nvSpPr>
          <p:spPr bwMode="auto">
            <a:xfrm>
              <a:off x="1392" y="2448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1" name="Rectangle 183"/>
            <p:cNvSpPr>
              <a:spLocks noChangeArrowheads="1"/>
            </p:cNvSpPr>
            <p:nvPr/>
          </p:nvSpPr>
          <p:spPr bwMode="auto">
            <a:xfrm>
              <a:off x="1392" y="2592"/>
              <a:ext cx="48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2" name="Rectangle 184"/>
            <p:cNvSpPr>
              <a:spLocks noChangeArrowheads="1"/>
            </p:cNvSpPr>
            <p:nvPr/>
          </p:nvSpPr>
          <p:spPr bwMode="auto">
            <a:xfrm>
              <a:off x="1440" y="2592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3" name="Rectangle 185"/>
            <p:cNvSpPr>
              <a:spLocks noChangeArrowheads="1"/>
            </p:cNvSpPr>
            <p:nvPr/>
          </p:nvSpPr>
          <p:spPr bwMode="auto">
            <a:xfrm>
              <a:off x="1392" y="2736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4" name="Rectangle 186"/>
            <p:cNvSpPr>
              <a:spLocks noChangeArrowheads="1"/>
            </p:cNvSpPr>
            <p:nvPr/>
          </p:nvSpPr>
          <p:spPr bwMode="auto">
            <a:xfrm>
              <a:off x="1392" y="3024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5" name="Rectangle 187"/>
            <p:cNvSpPr>
              <a:spLocks noChangeArrowheads="1"/>
            </p:cNvSpPr>
            <p:nvPr/>
          </p:nvSpPr>
          <p:spPr bwMode="auto">
            <a:xfrm>
              <a:off x="1392" y="3312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6" name="Rectangle 188"/>
            <p:cNvSpPr>
              <a:spLocks noChangeArrowheads="1"/>
            </p:cNvSpPr>
            <p:nvPr/>
          </p:nvSpPr>
          <p:spPr bwMode="auto">
            <a:xfrm>
              <a:off x="1488" y="2880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7" name="Rectangle 189"/>
            <p:cNvSpPr>
              <a:spLocks noChangeArrowheads="1"/>
            </p:cNvSpPr>
            <p:nvPr/>
          </p:nvSpPr>
          <p:spPr bwMode="auto">
            <a:xfrm>
              <a:off x="1488" y="3168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8" name="Rectangle 190"/>
            <p:cNvSpPr>
              <a:spLocks noChangeArrowheads="1"/>
            </p:cNvSpPr>
            <p:nvPr/>
          </p:nvSpPr>
          <p:spPr bwMode="auto">
            <a:xfrm>
              <a:off x="1488" y="3456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9" name="Rectangle 191"/>
            <p:cNvSpPr>
              <a:spLocks noChangeArrowheads="1"/>
            </p:cNvSpPr>
            <p:nvPr/>
          </p:nvSpPr>
          <p:spPr bwMode="auto">
            <a:xfrm>
              <a:off x="1488" y="2304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0" name="Rectangle 192"/>
            <p:cNvSpPr>
              <a:spLocks noChangeArrowheads="1"/>
            </p:cNvSpPr>
            <p:nvPr/>
          </p:nvSpPr>
          <p:spPr bwMode="auto">
            <a:xfrm>
              <a:off x="1632" y="2448"/>
              <a:ext cx="96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1" name="Rectangle 193"/>
            <p:cNvSpPr>
              <a:spLocks noChangeArrowheads="1"/>
            </p:cNvSpPr>
            <p:nvPr/>
          </p:nvSpPr>
          <p:spPr bwMode="auto">
            <a:xfrm>
              <a:off x="1632" y="2736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2" name="Rectangle 194"/>
            <p:cNvSpPr>
              <a:spLocks noChangeArrowheads="1"/>
            </p:cNvSpPr>
            <p:nvPr/>
          </p:nvSpPr>
          <p:spPr bwMode="auto">
            <a:xfrm>
              <a:off x="1632" y="3024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3" name="Rectangle 195"/>
            <p:cNvSpPr>
              <a:spLocks noChangeArrowheads="1"/>
            </p:cNvSpPr>
            <p:nvPr/>
          </p:nvSpPr>
          <p:spPr bwMode="auto">
            <a:xfrm>
              <a:off x="1632" y="3312"/>
              <a:ext cx="96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54" name="AutoShape 196"/>
            <p:cNvSpPr>
              <a:spLocks noChangeArrowheads="1"/>
            </p:cNvSpPr>
            <p:nvPr/>
          </p:nvSpPr>
          <p:spPr bwMode="auto">
            <a:xfrm rot="-5400000">
              <a:off x="1464" y="3384"/>
              <a:ext cx="192" cy="528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5" name="Rectangle 197"/>
            <p:cNvSpPr>
              <a:spLocks noChangeArrowheads="1"/>
            </p:cNvSpPr>
            <p:nvPr/>
          </p:nvSpPr>
          <p:spPr bwMode="auto">
            <a:xfrm>
              <a:off x="1440" y="2256"/>
              <a:ext cx="240" cy="48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6" name="Rectangle 198"/>
            <p:cNvSpPr>
              <a:spLocks noChangeArrowheads="1"/>
            </p:cNvSpPr>
            <p:nvPr/>
          </p:nvSpPr>
          <p:spPr bwMode="auto">
            <a:xfrm>
              <a:off x="1392" y="2880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838" name="837 Conector recto"/>
          <p:cNvCxnSpPr/>
          <p:nvPr/>
        </p:nvCxnSpPr>
        <p:spPr>
          <a:xfrm rot="5400000">
            <a:off x="3903725" y="6296922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7" name="846 Conector recto de flecha"/>
          <p:cNvCxnSpPr>
            <a:endCxn id="510" idx="3"/>
          </p:cNvCxnSpPr>
          <p:nvPr/>
        </p:nvCxnSpPr>
        <p:spPr>
          <a:xfrm rot="10800000" flipV="1">
            <a:off x="4143561" y="7633387"/>
            <a:ext cx="953857" cy="36141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0" name="162 CuadroTexto"/>
          <p:cNvSpPr txBox="1">
            <a:spLocks noChangeArrowheads="1"/>
          </p:cNvSpPr>
          <p:nvPr/>
        </p:nvSpPr>
        <p:spPr bwMode="auto">
          <a:xfrm>
            <a:off x="4174333" y="7937180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246°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54" name="853 Conector recto"/>
          <p:cNvCxnSpPr/>
          <p:nvPr/>
        </p:nvCxnSpPr>
        <p:spPr>
          <a:xfrm rot="5400000">
            <a:off x="4197340" y="7755597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6" name="855 Conector recto"/>
          <p:cNvCxnSpPr/>
          <p:nvPr/>
        </p:nvCxnSpPr>
        <p:spPr>
          <a:xfrm rot="5400000">
            <a:off x="4187612" y="8294933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7" name="856 Conector recto"/>
          <p:cNvCxnSpPr/>
          <p:nvPr/>
        </p:nvCxnSpPr>
        <p:spPr>
          <a:xfrm rot="5400000">
            <a:off x="5047494" y="8876523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4" name="162 CuadroTexto"/>
          <p:cNvSpPr txBox="1">
            <a:spLocks noChangeArrowheads="1"/>
          </p:cNvSpPr>
          <p:nvPr/>
        </p:nvSpPr>
        <p:spPr bwMode="auto">
          <a:xfrm>
            <a:off x="3157371" y="8614912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281°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867" name="866 Arco"/>
          <p:cNvSpPr/>
          <p:nvPr/>
        </p:nvSpPr>
        <p:spPr>
          <a:xfrm rot="7358150">
            <a:off x="3649360" y="8734873"/>
            <a:ext cx="1320761" cy="1315413"/>
          </a:xfrm>
          <a:prstGeom prst="arc">
            <a:avLst>
              <a:gd name="adj1" fmla="val 16670733"/>
              <a:gd name="adj2" fmla="val 20421380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873" name="872 Conector recto"/>
          <p:cNvCxnSpPr/>
          <p:nvPr/>
        </p:nvCxnSpPr>
        <p:spPr>
          <a:xfrm rot="10800000" flipV="1">
            <a:off x="3696707" y="8668028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0" name="859 Conector recto de flecha"/>
          <p:cNvCxnSpPr/>
          <p:nvPr/>
        </p:nvCxnSpPr>
        <p:spPr>
          <a:xfrm rot="10800000">
            <a:off x="3388515" y="8581252"/>
            <a:ext cx="917474" cy="488846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4" name="873 Conector recto"/>
          <p:cNvCxnSpPr/>
          <p:nvPr/>
        </p:nvCxnSpPr>
        <p:spPr>
          <a:xfrm rot="10800000" flipV="1">
            <a:off x="4189671" y="9976994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7" name="278 CuadroTexto"/>
          <p:cNvSpPr txBox="1">
            <a:spLocks noChangeArrowheads="1"/>
          </p:cNvSpPr>
          <p:nvPr/>
        </p:nvSpPr>
        <p:spPr bwMode="auto">
          <a:xfrm>
            <a:off x="2388383" y="9867136"/>
            <a:ext cx="57150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Penacho Verde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880" name="162 CuadroTexto"/>
          <p:cNvSpPr txBox="1">
            <a:spLocks noChangeArrowheads="1"/>
          </p:cNvSpPr>
          <p:nvPr/>
        </p:nvSpPr>
        <p:spPr bwMode="auto">
          <a:xfrm>
            <a:off x="4317209" y="10508948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120°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88" name="887 Conector recto"/>
          <p:cNvCxnSpPr/>
          <p:nvPr/>
        </p:nvCxnSpPr>
        <p:spPr>
          <a:xfrm rot="16200000" flipH="1">
            <a:off x="2390032" y="9778681"/>
            <a:ext cx="399996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1" name="890 Conector recto"/>
          <p:cNvCxnSpPr/>
          <p:nvPr/>
        </p:nvCxnSpPr>
        <p:spPr>
          <a:xfrm rot="16200000" flipH="1">
            <a:off x="4077374" y="10185511"/>
            <a:ext cx="399996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667 Grupo"/>
          <p:cNvGrpSpPr/>
          <p:nvPr/>
        </p:nvGrpSpPr>
        <p:grpSpPr>
          <a:xfrm>
            <a:off x="3388515" y="99238"/>
            <a:ext cx="1905013" cy="10576614"/>
            <a:chOff x="3388515" y="93628"/>
            <a:chExt cx="1905013" cy="10576614"/>
          </a:xfrm>
        </p:grpSpPr>
        <p:grpSp>
          <p:nvGrpSpPr>
            <p:cNvPr id="10" name="223 Grupo"/>
            <p:cNvGrpSpPr/>
            <p:nvPr/>
          </p:nvGrpSpPr>
          <p:grpSpPr>
            <a:xfrm>
              <a:off x="3388515" y="93628"/>
              <a:ext cx="1785950" cy="10572824"/>
              <a:chOff x="3388515" y="93628"/>
              <a:chExt cx="1785950" cy="10572824"/>
            </a:xfrm>
          </p:grpSpPr>
          <p:cxnSp>
            <p:nvCxnSpPr>
              <p:cNvPr id="676" name="675 Conector recto"/>
              <p:cNvCxnSpPr/>
              <p:nvPr/>
            </p:nvCxnSpPr>
            <p:spPr>
              <a:xfrm rot="5400000">
                <a:off x="4924432" y="343661"/>
                <a:ext cx="50006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7" name="676 Conector recto"/>
              <p:cNvCxnSpPr/>
              <p:nvPr/>
            </p:nvCxnSpPr>
            <p:spPr>
              <a:xfrm rot="5400000">
                <a:off x="4112449" y="655578"/>
                <a:ext cx="1123900" cy="100013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9" name="678 Conector recto"/>
              <p:cNvCxnSpPr/>
              <p:nvPr/>
            </p:nvCxnSpPr>
            <p:spPr>
              <a:xfrm rot="16200000" flipH="1">
                <a:off x="2924168" y="3629809"/>
                <a:ext cx="2928958" cy="142876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0" name="679 Conector recto"/>
              <p:cNvCxnSpPr/>
              <p:nvPr/>
            </p:nvCxnSpPr>
            <p:spPr>
              <a:xfrm rot="5400000">
                <a:off x="4138614" y="6773081"/>
                <a:ext cx="192882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1" name="680 Conector recto"/>
              <p:cNvCxnSpPr/>
              <p:nvPr/>
            </p:nvCxnSpPr>
            <p:spPr>
              <a:xfrm rot="5400000">
                <a:off x="3960019" y="8023246"/>
                <a:ext cx="1428760" cy="85725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2" name="681 Conector recto"/>
              <p:cNvCxnSpPr/>
              <p:nvPr/>
            </p:nvCxnSpPr>
            <p:spPr>
              <a:xfrm rot="10800000" flipV="1">
                <a:off x="3388515" y="9166254"/>
                <a:ext cx="857256" cy="64294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3" name="682 Conector recto"/>
              <p:cNvCxnSpPr/>
              <p:nvPr/>
            </p:nvCxnSpPr>
            <p:spPr>
              <a:xfrm rot="16200000" flipH="1">
                <a:off x="3031325" y="10166386"/>
                <a:ext cx="857256" cy="14287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8" name="677 Conector recto"/>
              <p:cNvCxnSpPr/>
              <p:nvPr/>
            </p:nvCxnSpPr>
            <p:spPr>
              <a:xfrm rot="5400000">
                <a:off x="3343242" y="2048619"/>
                <a:ext cx="1162116" cy="50006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229 Grupo"/>
            <p:cNvGrpSpPr/>
            <p:nvPr/>
          </p:nvGrpSpPr>
          <p:grpSpPr>
            <a:xfrm>
              <a:off x="5079214" y="98391"/>
              <a:ext cx="214314" cy="57150"/>
              <a:chOff x="5388779" y="165066"/>
              <a:chExt cx="214314" cy="57150"/>
            </a:xfrm>
          </p:grpSpPr>
          <p:cxnSp>
            <p:nvCxnSpPr>
              <p:cNvPr id="674" name="673 Conector recto"/>
              <p:cNvCxnSpPr/>
              <p:nvPr/>
            </p:nvCxnSpPr>
            <p:spPr>
              <a:xfrm>
                <a:off x="5388779" y="165066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5" name="674 Conector recto"/>
              <p:cNvCxnSpPr/>
              <p:nvPr/>
            </p:nvCxnSpPr>
            <p:spPr>
              <a:xfrm>
                <a:off x="5388779" y="222216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230 Grupo"/>
            <p:cNvGrpSpPr/>
            <p:nvPr/>
          </p:nvGrpSpPr>
          <p:grpSpPr>
            <a:xfrm rot="20841214">
              <a:off x="3425832" y="10613092"/>
              <a:ext cx="214314" cy="57150"/>
              <a:chOff x="5466992" y="-1139185"/>
              <a:chExt cx="214314" cy="57150"/>
            </a:xfrm>
          </p:grpSpPr>
          <p:cxnSp>
            <p:nvCxnSpPr>
              <p:cNvPr id="672" name="671 Conector recto"/>
              <p:cNvCxnSpPr/>
              <p:nvPr/>
            </p:nvCxnSpPr>
            <p:spPr>
              <a:xfrm>
                <a:off x="5466992" y="-1139185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3" name="672 Conector recto"/>
              <p:cNvCxnSpPr/>
              <p:nvPr/>
            </p:nvCxnSpPr>
            <p:spPr>
              <a:xfrm>
                <a:off x="5466992" y="-1082035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335 Grupo"/>
          <p:cNvGrpSpPr/>
          <p:nvPr/>
        </p:nvGrpSpPr>
        <p:grpSpPr>
          <a:xfrm>
            <a:off x="4869663" y="4752589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337" name="33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38" name="337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4" name="338 Grupo"/>
          <p:cNvGrpSpPr/>
          <p:nvPr/>
        </p:nvGrpSpPr>
        <p:grpSpPr>
          <a:xfrm>
            <a:off x="4226159" y="9805223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340" name="339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41" name="340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5" name="341 Grupo"/>
          <p:cNvGrpSpPr/>
          <p:nvPr/>
        </p:nvGrpSpPr>
        <p:grpSpPr>
          <a:xfrm>
            <a:off x="2636035" y="3804434"/>
            <a:ext cx="72000" cy="242475"/>
            <a:chOff x="2311890" y="5223666"/>
            <a:chExt cx="241608" cy="1918051"/>
          </a:xfrm>
        </p:grpSpPr>
        <p:sp>
          <p:nvSpPr>
            <p:cNvPr id="343" name="342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44" name="343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6" name="344 Grupo"/>
          <p:cNvGrpSpPr/>
          <p:nvPr/>
        </p:nvGrpSpPr>
        <p:grpSpPr>
          <a:xfrm>
            <a:off x="4550573" y="5285580"/>
            <a:ext cx="108000" cy="144000"/>
            <a:chOff x="2102631" y="6438112"/>
            <a:chExt cx="1000132" cy="1357322"/>
          </a:xfrm>
        </p:grpSpPr>
        <p:grpSp>
          <p:nvGrpSpPr>
            <p:cNvPr id="17" name="Group 161"/>
            <p:cNvGrpSpPr>
              <a:grpSpLocks/>
            </p:cNvGrpSpPr>
            <p:nvPr/>
          </p:nvGrpSpPr>
          <p:grpSpPr bwMode="auto">
            <a:xfrm>
              <a:off x="2102631" y="6831021"/>
              <a:ext cx="1000132" cy="964413"/>
              <a:chOff x="3744" y="3216"/>
              <a:chExt cx="672" cy="720"/>
            </a:xfrm>
            <a:solidFill>
              <a:srgbClr val="00B050"/>
            </a:solidFill>
          </p:grpSpPr>
          <p:sp>
            <p:nvSpPr>
              <p:cNvPr id="348" name="Freeform 162"/>
              <p:cNvSpPr>
                <a:spLocks/>
              </p:cNvSpPr>
              <p:nvPr/>
            </p:nvSpPr>
            <p:spPr bwMode="auto">
              <a:xfrm>
                <a:off x="3888" y="3216"/>
                <a:ext cx="384" cy="624"/>
              </a:xfrm>
              <a:custGeom>
                <a:avLst/>
                <a:gdLst/>
                <a:ahLst/>
                <a:cxnLst>
                  <a:cxn ang="0">
                    <a:pos x="48" y="528"/>
                  </a:cxn>
                  <a:cxn ang="0">
                    <a:pos x="144" y="0"/>
                  </a:cxn>
                  <a:cxn ang="0">
                    <a:pos x="240" y="0"/>
                  </a:cxn>
                  <a:cxn ang="0">
                    <a:pos x="336" y="528"/>
                  </a:cxn>
                  <a:cxn ang="0">
                    <a:pos x="384" y="624"/>
                  </a:cxn>
                  <a:cxn ang="0">
                    <a:pos x="0" y="624"/>
                  </a:cxn>
                  <a:cxn ang="0">
                    <a:pos x="48" y="528"/>
                  </a:cxn>
                </a:cxnLst>
                <a:rect l="0" t="0" r="r" b="b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349" name="AutoShape 164"/>
              <p:cNvSpPr>
                <a:spLocks noChangeArrowheads="1"/>
              </p:cNvSpPr>
              <p:nvPr/>
            </p:nvSpPr>
            <p:spPr bwMode="auto">
              <a:xfrm rot="-5400000">
                <a:off x="3984" y="3504"/>
                <a:ext cx="192" cy="672"/>
              </a:xfrm>
              <a:prstGeom prst="flowChartDelay">
                <a:avLst/>
              </a:prstGeom>
              <a:grpFill/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sp>
          <p:nvSpPr>
            <p:cNvPr id="347" name="346 Rectángulo"/>
            <p:cNvSpPr/>
            <p:nvPr/>
          </p:nvSpPr>
          <p:spPr>
            <a:xfrm>
              <a:off x="2580213" y="6438112"/>
              <a:ext cx="142880" cy="21431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aphicFrame>
        <p:nvGraphicFramePr>
          <p:cNvPr id="363" name="362 Tabla"/>
          <p:cNvGraphicFramePr>
            <a:graphicFrameLocks noGrp="1"/>
          </p:cNvGraphicFramePr>
          <p:nvPr/>
        </p:nvGraphicFramePr>
        <p:xfrm>
          <a:off x="5941233" y="22300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165°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4" name="363 Tabla"/>
          <p:cNvGraphicFramePr>
            <a:graphicFrameLocks noGrp="1"/>
          </p:cNvGraphicFramePr>
          <p:nvPr/>
        </p:nvGraphicFramePr>
        <p:xfrm>
          <a:off x="5388779" y="1385064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222°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207°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5" name="364 Tabla"/>
          <p:cNvGraphicFramePr>
            <a:graphicFrameLocks noGrp="1"/>
          </p:cNvGraphicFramePr>
          <p:nvPr/>
        </p:nvGraphicFramePr>
        <p:xfrm>
          <a:off x="5650719" y="2432822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203°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188°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6" name="365 Tabla"/>
          <p:cNvGraphicFramePr>
            <a:graphicFrameLocks noGrp="1"/>
          </p:cNvGraphicFramePr>
          <p:nvPr/>
        </p:nvGraphicFramePr>
        <p:xfrm>
          <a:off x="2978937" y="379490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155°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140°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7" name="366 Tabla"/>
          <p:cNvGraphicFramePr>
            <a:graphicFrameLocks noGrp="1"/>
          </p:cNvGraphicFramePr>
          <p:nvPr/>
        </p:nvGraphicFramePr>
        <p:xfrm>
          <a:off x="3255164" y="6447637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165°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8" name="367 Tabla"/>
          <p:cNvGraphicFramePr>
            <a:graphicFrameLocks noGrp="1"/>
          </p:cNvGraphicFramePr>
          <p:nvPr/>
        </p:nvGraphicFramePr>
        <p:xfrm>
          <a:off x="6188885" y="8581252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206°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191°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9" name="368 Tabla"/>
          <p:cNvGraphicFramePr>
            <a:graphicFrameLocks noGrp="1"/>
          </p:cNvGraphicFramePr>
          <p:nvPr/>
        </p:nvGraphicFramePr>
        <p:xfrm>
          <a:off x="3078950" y="8819379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240°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225°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0" name="369 Tabla"/>
          <p:cNvGraphicFramePr>
            <a:graphicFrameLocks noGrp="1"/>
          </p:cNvGraphicFramePr>
          <p:nvPr/>
        </p:nvGraphicFramePr>
        <p:xfrm>
          <a:off x="2174069" y="1022432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163°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148°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29" name="328 CuadroTexto"/>
          <p:cNvSpPr txBox="1"/>
          <p:nvPr/>
        </p:nvSpPr>
        <p:spPr>
          <a:xfrm>
            <a:off x="4317209" y="374635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330" name="329 CuadroTexto"/>
          <p:cNvSpPr txBox="1"/>
          <p:nvPr/>
        </p:nvSpPr>
        <p:spPr>
          <a:xfrm>
            <a:off x="6745481" y="91980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331" name="330 CuadroTexto"/>
          <p:cNvSpPr txBox="1"/>
          <p:nvPr/>
        </p:nvSpPr>
        <p:spPr>
          <a:xfrm>
            <a:off x="6603225" y="158032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332" name="331 CuadroTexto"/>
          <p:cNvSpPr txBox="1"/>
          <p:nvPr/>
        </p:nvSpPr>
        <p:spPr>
          <a:xfrm>
            <a:off x="6776217" y="222327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333" name="278 CuadroTexto"/>
          <p:cNvSpPr txBox="1">
            <a:spLocks noChangeArrowheads="1"/>
          </p:cNvSpPr>
          <p:nvPr/>
        </p:nvSpPr>
        <p:spPr bwMode="auto">
          <a:xfrm>
            <a:off x="6850557" y="2182568"/>
            <a:ext cx="6896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Solitario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34" name="333 CuadroTexto"/>
          <p:cNvSpPr txBox="1"/>
          <p:nvPr/>
        </p:nvSpPr>
        <p:spPr>
          <a:xfrm>
            <a:off x="4848011" y="239103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335" name="334 CuadroTexto"/>
          <p:cNvSpPr txBox="1"/>
          <p:nvPr/>
        </p:nvSpPr>
        <p:spPr>
          <a:xfrm>
            <a:off x="5181529" y="287167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371" name="370 CuadroTexto"/>
          <p:cNvSpPr txBox="1"/>
          <p:nvPr/>
        </p:nvSpPr>
        <p:spPr>
          <a:xfrm>
            <a:off x="4706797" y="28431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372" name="278 CuadroTexto"/>
          <p:cNvSpPr txBox="1">
            <a:spLocks noChangeArrowheads="1"/>
          </p:cNvSpPr>
          <p:nvPr/>
        </p:nvSpPr>
        <p:spPr bwMode="auto">
          <a:xfrm>
            <a:off x="2873919" y="794510"/>
            <a:ext cx="61747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 smtClean="0">
                <a:latin typeface="Calibri" pitchFamily="34" charset="0"/>
              </a:rPr>
              <a:t>Icarus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73" name="372 CuadroTexto"/>
          <p:cNvSpPr txBox="1"/>
          <p:nvPr/>
        </p:nvSpPr>
        <p:spPr>
          <a:xfrm>
            <a:off x="3082831" y="58019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</a:t>
            </a:r>
            <a:endParaRPr lang="es-MX" dirty="0"/>
          </a:p>
        </p:txBody>
      </p:sp>
      <p:sp>
        <p:nvSpPr>
          <p:cNvPr id="374" name="373 CuadroTexto"/>
          <p:cNvSpPr txBox="1"/>
          <p:nvPr/>
        </p:nvSpPr>
        <p:spPr>
          <a:xfrm>
            <a:off x="2990003" y="89446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S</a:t>
            </a:r>
            <a:endParaRPr lang="es-MX" dirty="0"/>
          </a:p>
        </p:txBody>
      </p:sp>
      <p:sp>
        <p:nvSpPr>
          <p:cNvPr id="375" name="278 CuadroTexto"/>
          <p:cNvSpPr txBox="1">
            <a:spLocks noChangeArrowheads="1"/>
          </p:cNvSpPr>
          <p:nvPr/>
        </p:nvSpPr>
        <p:spPr bwMode="auto">
          <a:xfrm>
            <a:off x="2782468" y="1507760"/>
            <a:ext cx="61266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Pta. </a:t>
            </a:r>
            <a:r>
              <a:rPr lang="es-CL" sz="800" dirty="0" err="1" smtClean="0">
                <a:latin typeface="Calibri" pitchFamily="34" charset="0"/>
              </a:rPr>
              <a:t>Roget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76" name="375 CuadroTexto"/>
          <p:cNvSpPr txBox="1"/>
          <p:nvPr/>
        </p:nvSpPr>
        <p:spPr>
          <a:xfrm>
            <a:off x="2888449" y="153740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R</a:t>
            </a:r>
            <a:endParaRPr lang="es-MX" dirty="0"/>
          </a:p>
        </p:txBody>
      </p:sp>
      <p:sp>
        <p:nvSpPr>
          <p:cNvPr id="378" name="377 CuadroTexto"/>
          <p:cNvSpPr txBox="1"/>
          <p:nvPr/>
        </p:nvSpPr>
        <p:spPr>
          <a:xfrm>
            <a:off x="3038389" y="175394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Q</a:t>
            </a:r>
            <a:endParaRPr lang="es-MX" dirty="0"/>
          </a:p>
        </p:txBody>
      </p:sp>
      <p:sp>
        <p:nvSpPr>
          <p:cNvPr id="379" name="378 CuadroTexto"/>
          <p:cNvSpPr txBox="1"/>
          <p:nvPr/>
        </p:nvSpPr>
        <p:spPr>
          <a:xfrm>
            <a:off x="2918565" y="203747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</a:t>
            </a:r>
            <a:endParaRPr lang="es-MX" dirty="0"/>
          </a:p>
        </p:txBody>
      </p:sp>
      <p:sp>
        <p:nvSpPr>
          <p:cNvPr id="380" name="379 CuadroTexto"/>
          <p:cNvSpPr txBox="1"/>
          <p:nvPr/>
        </p:nvSpPr>
        <p:spPr>
          <a:xfrm>
            <a:off x="2632813" y="218035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O</a:t>
            </a:r>
            <a:endParaRPr lang="es-MX" dirty="0"/>
          </a:p>
        </p:txBody>
      </p:sp>
      <p:cxnSp>
        <p:nvCxnSpPr>
          <p:cNvPr id="386" name="385 Conector recto"/>
          <p:cNvCxnSpPr/>
          <p:nvPr/>
        </p:nvCxnSpPr>
        <p:spPr>
          <a:xfrm rot="16200000" flipH="1">
            <a:off x="4547900" y="2921009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8" name="278 CuadroTexto"/>
          <p:cNvSpPr txBox="1">
            <a:spLocks noChangeArrowheads="1"/>
          </p:cNvSpPr>
          <p:nvPr/>
        </p:nvSpPr>
        <p:spPr bwMode="auto">
          <a:xfrm rot="21422911">
            <a:off x="4964569" y="3950751"/>
            <a:ext cx="508473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Ras. Oscar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389" name="388 CuadroTexto"/>
          <p:cNvSpPr txBox="1"/>
          <p:nvPr/>
        </p:nvSpPr>
        <p:spPr>
          <a:xfrm>
            <a:off x="5031589" y="396630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390" name="389 CuadroTexto"/>
          <p:cNvSpPr txBox="1"/>
          <p:nvPr/>
        </p:nvSpPr>
        <p:spPr>
          <a:xfrm>
            <a:off x="5418895" y="503787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391" name="390 CuadroTexto"/>
          <p:cNvSpPr txBox="1"/>
          <p:nvPr/>
        </p:nvSpPr>
        <p:spPr>
          <a:xfrm>
            <a:off x="5847523" y="550941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392" name="391 CuadroTexto"/>
          <p:cNvSpPr txBox="1"/>
          <p:nvPr/>
        </p:nvSpPr>
        <p:spPr>
          <a:xfrm>
            <a:off x="3960019" y="515222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L</a:t>
            </a:r>
            <a:endParaRPr lang="es-MX" dirty="0"/>
          </a:p>
        </p:txBody>
      </p:sp>
      <p:sp>
        <p:nvSpPr>
          <p:cNvPr id="393" name="278 CuadroTexto"/>
          <p:cNvSpPr txBox="1">
            <a:spLocks noChangeArrowheads="1"/>
          </p:cNvSpPr>
          <p:nvPr/>
        </p:nvSpPr>
        <p:spPr bwMode="auto">
          <a:xfrm>
            <a:off x="3666557" y="5152228"/>
            <a:ext cx="436338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Patria</a:t>
            </a:r>
          </a:p>
        </p:txBody>
      </p:sp>
      <p:sp>
        <p:nvSpPr>
          <p:cNvPr id="394" name="393 CuadroTexto"/>
          <p:cNvSpPr txBox="1"/>
          <p:nvPr/>
        </p:nvSpPr>
        <p:spPr>
          <a:xfrm>
            <a:off x="4174333" y="53950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sp>
        <p:nvSpPr>
          <p:cNvPr id="395" name="278 CuadroTexto"/>
          <p:cNvSpPr txBox="1">
            <a:spLocks noChangeArrowheads="1"/>
          </p:cNvSpPr>
          <p:nvPr/>
        </p:nvSpPr>
        <p:spPr bwMode="auto">
          <a:xfrm rot="3651765">
            <a:off x="5936988" y="6635008"/>
            <a:ext cx="57740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Santa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96" name="395 CuadroTexto"/>
          <p:cNvSpPr txBox="1"/>
          <p:nvPr/>
        </p:nvSpPr>
        <p:spPr>
          <a:xfrm>
            <a:off x="6133275" y="632375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W</a:t>
            </a:r>
            <a:endParaRPr lang="es-MX" dirty="0"/>
          </a:p>
        </p:txBody>
      </p:sp>
      <p:sp>
        <p:nvSpPr>
          <p:cNvPr id="398" name="397 CuadroTexto"/>
          <p:cNvSpPr txBox="1"/>
          <p:nvPr/>
        </p:nvSpPr>
        <p:spPr>
          <a:xfrm>
            <a:off x="3855563" y="587975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V</a:t>
            </a:r>
            <a:endParaRPr lang="es-MX" dirty="0"/>
          </a:p>
        </p:txBody>
      </p:sp>
      <p:sp>
        <p:nvSpPr>
          <p:cNvPr id="399" name="398 CuadroTexto"/>
          <p:cNvSpPr txBox="1"/>
          <p:nvPr/>
        </p:nvSpPr>
        <p:spPr>
          <a:xfrm>
            <a:off x="5388779" y="696669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X</a:t>
            </a:r>
            <a:endParaRPr lang="es-MX" dirty="0"/>
          </a:p>
        </p:txBody>
      </p:sp>
      <p:sp>
        <p:nvSpPr>
          <p:cNvPr id="400" name="399 CuadroTexto"/>
          <p:cNvSpPr txBox="1"/>
          <p:nvPr/>
        </p:nvSpPr>
        <p:spPr>
          <a:xfrm>
            <a:off x="3998439" y="750968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Z</a:t>
            </a:r>
            <a:endParaRPr lang="es-MX" dirty="0"/>
          </a:p>
        </p:txBody>
      </p:sp>
      <p:sp>
        <p:nvSpPr>
          <p:cNvPr id="404" name="278 CuadroTexto"/>
          <p:cNvSpPr txBox="1">
            <a:spLocks noChangeArrowheads="1"/>
          </p:cNvSpPr>
          <p:nvPr/>
        </p:nvSpPr>
        <p:spPr bwMode="auto">
          <a:xfrm>
            <a:off x="3930825" y="8269099"/>
            <a:ext cx="49084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Notable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405" name="404 CuadroTexto"/>
          <p:cNvSpPr txBox="1"/>
          <p:nvPr/>
        </p:nvSpPr>
        <p:spPr>
          <a:xfrm>
            <a:off x="4061573" y="800974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406" name="405 CuadroTexto"/>
          <p:cNvSpPr txBox="1"/>
          <p:nvPr/>
        </p:nvSpPr>
        <p:spPr>
          <a:xfrm>
            <a:off x="3602829" y="846689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407" name="406 CuadroTexto"/>
          <p:cNvSpPr txBox="1"/>
          <p:nvPr/>
        </p:nvSpPr>
        <p:spPr>
          <a:xfrm>
            <a:off x="5603093" y="89669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408" name="407 CuadroTexto"/>
          <p:cNvSpPr txBox="1"/>
          <p:nvPr/>
        </p:nvSpPr>
        <p:spPr>
          <a:xfrm>
            <a:off x="4937099" y="931874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409" name="408 CuadroTexto"/>
          <p:cNvSpPr txBox="1"/>
          <p:nvPr/>
        </p:nvSpPr>
        <p:spPr>
          <a:xfrm>
            <a:off x="4317209" y="1015288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410" name="409 CuadroTexto"/>
          <p:cNvSpPr txBox="1"/>
          <p:nvPr/>
        </p:nvSpPr>
        <p:spPr>
          <a:xfrm>
            <a:off x="2704251" y="836693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sp>
        <p:nvSpPr>
          <p:cNvPr id="411" name="410 CuadroTexto"/>
          <p:cNvSpPr txBox="1"/>
          <p:nvPr/>
        </p:nvSpPr>
        <p:spPr>
          <a:xfrm>
            <a:off x="2245507" y="929563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412" name="411 CuadroTexto"/>
          <p:cNvSpPr txBox="1"/>
          <p:nvPr/>
        </p:nvSpPr>
        <p:spPr>
          <a:xfrm>
            <a:off x="1674003" y="1003853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413" name="278 CuadroTexto"/>
          <p:cNvSpPr txBox="1">
            <a:spLocks noChangeArrowheads="1"/>
          </p:cNvSpPr>
          <p:nvPr/>
        </p:nvSpPr>
        <p:spPr bwMode="auto">
          <a:xfrm>
            <a:off x="1816879" y="10197925"/>
            <a:ext cx="57150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  <a:r>
              <a:rPr lang="es-CL" sz="500" dirty="0" err="1" smtClean="0">
                <a:latin typeface="Calibri" pitchFamily="34" charset="0"/>
              </a:rPr>
              <a:t>Larch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415" name="414 Conector recto"/>
          <p:cNvCxnSpPr/>
          <p:nvPr/>
        </p:nvCxnSpPr>
        <p:spPr>
          <a:xfrm rot="10800000" flipV="1">
            <a:off x="4521999" y="9604436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7" name="416 Conector recto de flecha"/>
          <p:cNvCxnSpPr/>
          <p:nvPr/>
        </p:nvCxnSpPr>
        <p:spPr>
          <a:xfrm>
            <a:off x="3531391" y="9724260"/>
            <a:ext cx="1285884" cy="928694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9" name="418 Conector recto de flecha"/>
          <p:cNvCxnSpPr/>
          <p:nvPr/>
        </p:nvCxnSpPr>
        <p:spPr>
          <a:xfrm>
            <a:off x="3459953" y="10510078"/>
            <a:ext cx="1428760" cy="158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3" name="162 CuadroTexto"/>
          <p:cNvSpPr txBox="1">
            <a:spLocks noChangeArrowheads="1"/>
          </p:cNvSpPr>
          <p:nvPr/>
        </p:nvSpPr>
        <p:spPr bwMode="auto">
          <a:xfrm>
            <a:off x="2959887" y="10438640"/>
            <a:ext cx="62068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</a:rPr>
              <a:t> 090°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424" name="423 Conector recto de flecha"/>
          <p:cNvCxnSpPr>
            <a:endCxn id="329" idx="2"/>
          </p:cNvCxnSpPr>
          <p:nvPr/>
        </p:nvCxnSpPr>
        <p:spPr>
          <a:xfrm rot="10800000" flipV="1">
            <a:off x="4516465" y="151567"/>
            <a:ext cx="729438" cy="62317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8" name="162 CuadroTexto"/>
          <p:cNvSpPr txBox="1">
            <a:spLocks noChangeArrowheads="1"/>
          </p:cNvSpPr>
          <p:nvPr/>
        </p:nvSpPr>
        <p:spPr bwMode="auto">
          <a:xfrm>
            <a:off x="5219863" y="79000"/>
            <a:ext cx="6864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</a:rPr>
              <a:t>Comex</a:t>
            </a:r>
            <a:r>
              <a:rPr lang="es-CL" sz="800" b="1" dirty="0" smtClean="0">
                <a:solidFill>
                  <a:srgbClr val="0070C0"/>
                </a:solidFill>
              </a:rPr>
              <a:t> 225°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429" name="278 CuadroTexto"/>
          <p:cNvSpPr txBox="1">
            <a:spLocks noChangeArrowheads="1"/>
          </p:cNvSpPr>
          <p:nvPr/>
        </p:nvSpPr>
        <p:spPr bwMode="auto">
          <a:xfrm>
            <a:off x="3102763" y="5483017"/>
            <a:ext cx="43313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Dixon</a:t>
            </a:r>
          </a:p>
        </p:txBody>
      </p:sp>
      <p:sp>
        <p:nvSpPr>
          <p:cNvPr id="430" name="429 CuadroTexto"/>
          <p:cNvSpPr txBox="1"/>
          <p:nvPr/>
        </p:nvSpPr>
        <p:spPr>
          <a:xfrm>
            <a:off x="2888449" y="529510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M</a:t>
            </a:r>
            <a:endParaRPr lang="es-MX" dirty="0"/>
          </a:p>
        </p:txBody>
      </p:sp>
      <p:graphicFrame>
        <p:nvGraphicFramePr>
          <p:cNvPr id="432" name="431 Tabla"/>
          <p:cNvGraphicFramePr>
            <a:graphicFrameLocks noGrp="1"/>
          </p:cNvGraphicFramePr>
          <p:nvPr/>
        </p:nvGraphicFramePr>
        <p:xfrm>
          <a:off x="30952" y="5924090"/>
          <a:ext cx="3143249" cy="2157096"/>
        </p:xfrm>
        <a:graphic>
          <a:graphicData uri="http://schemas.openxmlformats.org/drawingml/2006/table">
            <a:tbl>
              <a:tblPr/>
              <a:tblGrid>
                <a:gridCol w="342900"/>
                <a:gridCol w="1157275"/>
                <a:gridCol w="357190"/>
                <a:gridCol w="1285884"/>
              </a:tblGrid>
              <a:tr h="214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7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Lucida Sans Unicode" pitchFamily="34" charset="0"/>
                      </a:endParaRPr>
                    </a:p>
                  </a:txBody>
                  <a:tcPr marL="36000" marR="3600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BA. ISLA CUTLER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ROGET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PIERCE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LOW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PELIGROSA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ICARUS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GREEN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ISLAS OTTER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SOLITARIO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PEMBERTON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CARRASCO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SARITA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GAMA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BRADBURY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ROCAS OSCAR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ERNESTO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Z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 LUCAS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J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ISTMO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NOTABLE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K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HANDERSON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CHILDS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PATRIA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HUALAPALU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DIXON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MAC-KAY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 . DEDO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DASHWOOD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PLAUTO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ISLOTES CONNOR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ISLOTES FRANCIS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LARCH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HOZVEN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BA. CIEGA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</a:tbl>
          </a:graphicData>
        </a:graphic>
      </p:graphicFrame>
      <p:sp>
        <p:nvSpPr>
          <p:cNvPr id="433" name="432 CuadroTexto"/>
          <p:cNvSpPr txBox="1"/>
          <p:nvPr/>
        </p:nvSpPr>
        <p:spPr>
          <a:xfrm>
            <a:off x="1704119" y="353767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N</a:t>
            </a:r>
            <a:endParaRPr lang="es-MX" dirty="0"/>
          </a:p>
        </p:txBody>
      </p:sp>
      <p:sp>
        <p:nvSpPr>
          <p:cNvPr id="434" name="278 CuadroTexto"/>
          <p:cNvSpPr txBox="1">
            <a:spLocks noChangeArrowheads="1"/>
          </p:cNvSpPr>
          <p:nvPr/>
        </p:nvSpPr>
        <p:spPr bwMode="auto">
          <a:xfrm rot="18320133">
            <a:off x="1507510" y="3553468"/>
            <a:ext cx="43954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smtClean="0">
                <a:latin typeface="Calibri" pitchFamily="34" charset="0"/>
              </a:rPr>
              <a:t>Dedo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435" name="434 CuadroTexto"/>
          <p:cNvSpPr txBox="1"/>
          <p:nvPr/>
        </p:nvSpPr>
        <p:spPr>
          <a:xfrm>
            <a:off x="3745705" y="729536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U</a:t>
            </a:r>
            <a:endParaRPr lang="es-MX" dirty="0"/>
          </a:p>
        </p:txBody>
      </p:sp>
      <p:sp>
        <p:nvSpPr>
          <p:cNvPr id="436" name="435 CuadroTexto"/>
          <p:cNvSpPr txBox="1"/>
          <p:nvPr/>
        </p:nvSpPr>
        <p:spPr>
          <a:xfrm>
            <a:off x="6919093" y="853833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Y</a:t>
            </a:r>
            <a:endParaRPr lang="es-MX" dirty="0"/>
          </a:p>
        </p:txBody>
      </p:sp>
      <p:cxnSp>
        <p:nvCxnSpPr>
          <p:cNvPr id="437" name="436 Conector recto"/>
          <p:cNvCxnSpPr/>
          <p:nvPr/>
        </p:nvCxnSpPr>
        <p:spPr>
          <a:xfrm rot="5400000">
            <a:off x="5601407" y="5936360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9" name="Picture 2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b="8050"/>
          <a:stretch>
            <a:fillRect/>
          </a:stretch>
        </p:blipFill>
        <p:spPr bwMode="auto">
          <a:xfrm>
            <a:off x="-4762" y="0"/>
            <a:ext cx="7781925" cy="1115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0" name="278 CuadroTexto"/>
          <p:cNvSpPr txBox="1">
            <a:spLocks noChangeArrowheads="1"/>
          </p:cNvSpPr>
          <p:nvPr/>
        </p:nvSpPr>
        <p:spPr bwMode="auto">
          <a:xfrm>
            <a:off x="4425264" y="51613"/>
            <a:ext cx="46038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>
                <a:latin typeface="Calibri" pitchFamily="34" charset="0"/>
              </a:rPr>
              <a:t>Isla </a:t>
            </a:r>
            <a:endParaRPr lang="es-CL" sz="800" dirty="0" smtClean="0">
              <a:latin typeface="Calibri" pitchFamily="34" charset="0"/>
            </a:endParaRPr>
          </a:p>
          <a:p>
            <a:pPr algn="ctr"/>
            <a:r>
              <a:rPr lang="es-CL" sz="800" dirty="0" err="1" smtClean="0">
                <a:latin typeface="Calibri" pitchFamily="34" charset="0"/>
              </a:rPr>
              <a:t>Cutler</a:t>
            </a:r>
            <a:r>
              <a:rPr lang="es-CL" sz="800" dirty="0" smtClean="0">
                <a:latin typeface="Calibri" pitchFamily="34" charset="0"/>
              </a:rPr>
              <a:t> 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1" name="490 CuadroTexto"/>
          <p:cNvSpPr txBox="1"/>
          <p:nvPr/>
        </p:nvSpPr>
        <p:spPr>
          <a:xfrm>
            <a:off x="142875" y="93878"/>
            <a:ext cx="2602698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Paso Summer N a 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N° </a:t>
            </a: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10722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VIGIA EB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92" name="278 CuadroTexto"/>
          <p:cNvSpPr txBox="1">
            <a:spLocks noChangeArrowheads="1"/>
          </p:cNvSpPr>
          <p:nvPr/>
        </p:nvSpPr>
        <p:spPr bwMode="auto">
          <a:xfrm>
            <a:off x="1692672" y="1099370"/>
            <a:ext cx="954107" cy="486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I s l a   </a:t>
            </a:r>
          </a:p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B a v e r s t o c k 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3" name="492 CuadroTexto"/>
          <p:cNvSpPr txBox="1">
            <a:spLocks noChangeArrowheads="1"/>
          </p:cNvSpPr>
          <p:nvPr/>
        </p:nvSpPr>
        <p:spPr bwMode="auto">
          <a:xfrm>
            <a:off x="1416175" y="4052141"/>
            <a:ext cx="6367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800" dirty="0" smtClean="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800" dirty="0" smtClean="0">
                <a:latin typeface="Calibri" pitchFamily="34" charset="0"/>
              </a:rPr>
              <a:t>O r l e b a 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4" name="278 CuadroTexto"/>
          <p:cNvSpPr txBox="1">
            <a:spLocks noChangeArrowheads="1"/>
          </p:cNvSpPr>
          <p:nvPr/>
        </p:nvSpPr>
        <p:spPr bwMode="auto">
          <a:xfrm>
            <a:off x="5031589" y="3509154"/>
            <a:ext cx="53893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L a r g a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5" name="278 CuadroTexto"/>
          <p:cNvSpPr txBox="1">
            <a:spLocks noChangeArrowheads="1"/>
          </p:cNvSpPr>
          <p:nvPr/>
        </p:nvSpPr>
        <p:spPr bwMode="auto">
          <a:xfrm>
            <a:off x="3841849" y="5457088"/>
            <a:ext cx="51488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700" dirty="0">
                <a:latin typeface="Calibri" pitchFamily="34" charset="0"/>
              </a:rPr>
              <a:t>Isla </a:t>
            </a:r>
            <a:endParaRPr lang="es-CL" sz="700" dirty="0" smtClean="0">
              <a:latin typeface="Calibri" pitchFamily="34" charset="0"/>
            </a:endParaRPr>
          </a:p>
          <a:p>
            <a:pPr algn="ctr"/>
            <a:r>
              <a:rPr lang="es-CL" sz="700" dirty="0" smtClean="0">
                <a:latin typeface="Calibri" pitchFamily="34" charset="0"/>
              </a:rPr>
              <a:t>Summer 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496" name="278 CuadroTexto"/>
          <p:cNvSpPr txBox="1">
            <a:spLocks noChangeArrowheads="1"/>
          </p:cNvSpPr>
          <p:nvPr/>
        </p:nvSpPr>
        <p:spPr bwMode="auto">
          <a:xfrm rot="2311136">
            <a:off x="4969676" y="9395703"/>
            <a:ext cx="698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>
                <a:latin typeface="Calibri" pitchFamily="34" charset="0"/>
              </a:rPr>
              <a:t>Pta</a:t>
            </a:r>
            <a:r>
              <a:rPr lang="es-CL" sz="800" dirty="0">
                <a:latin typeface="Calibri" pitchFamily="34" charset="0"/>
              </a:rPr>
              <a:t> Mac-</a:t>
            </a:r>
            <a:r>
              <a:rPr lang="es-CL" sz="800" dirty="0" err="1">
                <a:latin typeface="Calibri" pitchFamily="34" charset="0"/>
              </a:rPr>
              <a:t>kay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7" name="278 CuadroTexto"/>
          <p:cNvSpPr txBox="1">
            <a:spLocks noChangeArrowheads="1"/>
          </p:cNvSpPr>
          <p:nvPr/>
        </p:nvSpPr>
        <p:spPr bwMode="auto">
          <a:xfrm>
            <a:off x="3307552" y="7271613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r>
              <a:rPr lang="es-CL" sz="900" dirty="0" smtClean="0">
                <a:latin typeface="Calibri" pitchFamily="34" charset="0"/>
              </a:rPr>
              <a:t>I s l a s   O t </a:t>
            </a:r>
            <a:r>
              <a:rPr lang="es-CL" sz="900" dirty="0" err="1" smtClean="0">
                <a:latin typeface="Calibri" pitchFamily="34" charset="0"/>
              </a:rPr>
              <a:t>t</a:t>
            </a:r>
            <a:r>
              <a:rPr lang="es-CL" sz="900" dirty="0" smtClean="0">
                <a:latin typeface="Calibri" pitchFamily="34" charset="0"/>
              </a:rPr>
              <a:t> e r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8" name="278 CuadroTexto"/>
          <p:cNvSpPr txBox="1">
            <a:spLocks noChangeArrowheads="1"/>
          </p:cNvSpPr>
          <p:nvPr/>
        </p:nvSpPr>
        <p:spPr bwMode="auto">
          <a:xfrm rot="18320133">
            <a:off x="4673006" y="2402112"/>
            <a:ext cx="5164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Pta. Green</a:t>
            </a:r>
          </a:p>
        </p:txBody>
      </p:sp>
      <p:sp>
        <p:nvSpPr>
          <p:cNvPr id="499" name="278 CuadroTexto"/>
          <p:cNvSpPr txBox="1">
            <a:spLocks noChangeArrowheads="1"/>
          </p:cNvSpPr>
          <p:nvPr/>
        </p:nvSpPr>
        <p:spPr bwMode="auto">
          <a:xfrm>
            <a:off x="3018615" y="1969686"/>
            <a:ext cx="4074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</a:t>
            </a:r>
          </a:p>
          <a:p>
            <a:pPr algn="ctr"/>
            <a:r>
              <a:rPr lang="es-CL" sz="500" dirty="0" smtClean="0">
                <a:latin typeface="Calibri" pitchFamily="34" charset="0"/>
              </a:rPr>
              <a:t> </a:t>
            </a:r>
            <a:r>
              <a:rPr lang="es-CL" sz="500" dirty="0" err="1" smtClean="0">
                <a:latin typeface="Calibri" pitchFamily="34" charset="0"/>
              </a:rPr>
              <a:t>Hosven</a:t>
            </a:r>
            <a:r>
              <a:rPr lang="es-CL" sz="500" dirty="0" smtClean="0">
                <a:latin typeface="Calibri" pitchFamily="34" charset="0"/>
              </a:rPr>
              <a:t> 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0" name="278 CuadroTexto"/>
          <p:cNvSpPr txBox="1">
            <a:spLocks noChangeArrowheads="1"/>
          </p:cNvSpPr>
          <p:nvPr/>
        </p:nvSpPr>
        <p:spPr bwMode="auto">
          <a:xfrm>
            <a:off x="6593700" y="2609099"/>
            <a:ext cx="1357312" cy="1324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CL" sz="1400" dirty="0" smtClean="0">
                <a:latin typeface="Calibri" pitchFamily="34" charset="0"/>
              </a:rPr>
              <a:t>P e n í n s u l a M u ñ o z </a:t>
            </a:r>
          </a:p>
          <a:p>
            <a:pPr algn="ctr">
              <a:lnSpc>
                <a:spcPct val="200000"/>
              </a:lnSpc>
            </a:pPr>
            <a:r>
              <a:rPr lang="es-CL" sz="1400" dirty="0" smtClean="0">
                <a:latin typeface="Calibri" pitchFamily="34" charset="0"/>
              </a:rPr>
              <a:t>G a m e r o</a:t>
            </a:r>
            <a:endParaRPr lang="es-CL" sz="1400" dirty="0">
              <a:latin typeface="Calibri" pitchFamily="34" charset="0"/>
            </a:endParaRPr>
          </a:p>
        </p:txBody>
      </p:sp>
      <p:sp>
        <p:nvSpPr>
          <p:cNvPr id="501" name="278 CuadroTexto"/>
          <p:cNvSpPr txBox="1">
            <a:spLocks noChangeArrowheads="1"/>
          </p:cNvSpPr>
          <p:nvPr/>
        </p:nvSpPr>
        <p:spPr bwMode="auto">
          <a:xfrm>
            <a:off x="4650587" y="2813882"/>
            <a:ext cx="61427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Gama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2" name="278 CuadroTexto"/>
          <p:cNvSpPr txBox="1">
            <a:spLocks noChangeArrowheads="1"/>
          </p:cNvSpPr>
          <p:nvPr/>
        </p:nvSpPr>
        <p:spPr bwMode="auto">
          <a:xfrm>
            <a:off x="5267054" y="2865422"/>
            <a:ext cx="5966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Pta. </a:t>
            </a:r>
            <a:r>
              <a:rPr lang="es-CL" sz="600" dirty="0" smtClean="0">
                <a:latin typeface="Calibri" pitchFamily="34" charset="0"/>
              </a:rPr>
              <a:t>Carrasco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03" name="278 CuadroTexto"/>
          <p:cNvSpPr txBox="1">
            <a:spLocks noChangeArrowheads="1"/>
          </p:cNvSpPr>
          <p:nvPr/>
        </p:nvSpPr>
        <p:spPr bwMode="auto">
          <a:xfrm>
            <a:off x="5445929" y="5290399"/>
            <a:ext cx="71045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Ernesto 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4" name="278 CuadroTexto"/>
          <p:cNvSpPr txBox="1">
            <a:spLocks noChangeArrowheads="1"/>
          </p:cNvSpPr>
          <p:nvPr/>
        </p:nvSpPr>
        <p:spPr bwMode="auto">
          <a:xfrm>
            <a:off x="5817407" y="5742840"/>
            <a:ext cx="49404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I. Istmo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5" name="278 CuadroTexto"/>
          <p:cNvSpPr txBox="1">
            <a:spLocks noChangeArrowheads="1"/>
          </p:cNvSpPr>
          <p:nvPr/>
        </p:nvSpPr>
        <p:spPr bwMode="auto">
          <a:xfrm>
            <a:off x="4026691" y="5314209"/>
            <a:ext cx="47160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Pta.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smtClean="0">
                <a:latin typeface="Calibri" pitchFamily="34" charset="0"/>
              </a:rPr>
              <a:t>Henderson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6" name="278 CuadroTexto"/>
          <p:cNvSpPr txBox="1">
            <a:spLocks noChangeArrowheads="1"/>
          </p:cNvSpPr>
          <p:nvPr/>
        </p:nvSpPr>
        <p:spPr bwMode="auto">
          <a:xfrm>
            <a:off x="2183595" y="5290401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1189800"/>
              </a:avLst>
            </a:prstTxWarp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I t e s.   H o s k y n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07" name="278 CuadroTexto"/>
          <p:cNvSpPr txBox="1">
            <a:spLocks noChangeArrowheads="1"/>
          </p:cNvSpPr>
          <p:nvPr/>
        </p:nvSpPr>
        <p:spPr bwMode="auto">
          <a:xfrm>
            <a:off x="2650322" y="2037590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2160556"/>
              </a:avLst>
            </a:prstTxWarp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I </a:t>
            </a:r>
            <a:r>
              <a:rPr lang="es-CL" sz="500" dirty="0" err="1" smtClean="0">
                <a:latin typeface="Calibri" pitchFamily="34" charset="0"/>
              </a:rPr>
              <a:t>Ites</a:t>
            </a:r>
            <a:r>
              <a:rPr lang="es-CL" sz="500" dirty="0" smtClean="0">
                <a:latin typeface="Calibri" pitchFamily="34" charset="0"/>
              </a:rPr>
              <a:t>. Francis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8" name="278 CuadroTexto"/>
          <p:cNvSpPr txBox="1">
            <a:spLocks noChangeArrowheads="1"/>
          </p:cNvSpPr>
          <p:nvPr/>
        </p:nvSpPr>
        <p:spPr bwMode="auto">
          <a:xfrm>
            <a:off x="6660375" y="875531"/>
            <a:ext cx="62709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Pierce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9" name="278 CuadroTexto"/>
          <p:cNvSpPr txBox="1">
            <a:spLocks noChangeArrowheads="1"/>
          </p:cNvSpPr>
          <p:nvPr/>
        </p:nvSpPr>
        <p:spPr bwMode="auto">
          <a:xfrm>
            <a:off x="6603225" y="1527998"/>
            <a:ext cx="74892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Peligrosa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0" name="278 CuadroTexto"/>
          <p:cNvSpPr txBox="1">
            <a:spLocks noChangeArrowheads="1"/>
          </p:cNvSpPr>
          <p:nvPr/>
        </p:nvSpPr>
        <p:spPr bwMode="auto">
          <a:xfrm>
            <a:off x="3700810" y="7871692"/>
            <a:ext cx="44275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Isla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smtClean="0">
                <a:latin typeface="Calibri" pitchFamily="34" charset="0"/>
              </a:rPr>
              <a:t>Campbell 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1" name="278 CuadroTexto"/>
          <p:cNvSpPr txBox="1">
            <a:spLocks noChangeArrowheads="1"/>
          </p:cNvSpPr>
          <p:nvPr/>
        </p:nvSpPr>
        <p:spPr bwMode="auto">
          <a:xfrm>
            <a:off x="3708640" y="8309846"/>
            <a:ext cx="39305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Isla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err="1" smtClean="0">
                <a:latin typeface="Calibri" pitchFamily="34" charset="0"/>
              </a:rPr>
              <a:t>Bedwell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2" name="278 CuadroTexto"/>
          <p:cNvSpPr txBox="1">
            <a:spLocks noChangeArrowheads="1"/>
          </p:cNvSpPr>
          <p:nvPr/>
        </p:nvSpPr>
        <p:spPr bwMode="auto">
          <a:xfrm rot="17173381">
            <a:off x="3191894" y="8066956"/>
            <a:ext cx="55977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smtClean="0">
                <a:latin typeface="Calibri" pitchFamily="34" charset="0"/>
              </a:rPr>
              <a:t>I. </a:t>
            </a:r>
            <a:r>
              <a:rPr lang="es-CL" sz="500" dirty="0" err="1" smtClean="0">
                <a:latin typeface="Calibri" pitchFamily="34" charset="0"/>
              </a:rPr>
              <a:t>Cunningham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3" name="278 CuadroTexto"/>
          <p:cNvSpPr txBox="1">
            <a:spLocks noChangeArrowheads="1"/>
          </p:cNvSpPr>
          <p:nvPr/>
        </p:nvSpPr>
        <p:spPr bwMode="auto">
          <a:xfrm rot="17992804">
            <a:off x="5479818" y="9215402"/>
            <a:ext cx="63831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Pta. </a:t>
            </a:r>
            <a:r>
              <a:rPr lang="es-CL" sz="600" dirty="0" err="1" smtClean="0">
                <a:latin typeface="Calibri" pitchFamily="34" charset="0"/>
              </a:rPr>
              <a:t>Hualapalu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4" name="278 CuadroTexto"/>
          <p:cNvSpPr txBox="1">
            <a:spLocks noChangeArrowheads="1"/>
          </p:cNvSpPr>
          <p:nvPr/>
        </p:nvSpPr>
        <p:spPr bwMode="auto">
          <a:xfrm rot="3082431">
            <a:off x="5716729" y="7336878"/>
            <a:ext cx="1623330" cy="69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2294915"/>
              </a:avLst>
            </a:prstTxWarp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I s l a s   H a r t w e l </a:t>
            </a:r>
            <a:r>
              <a:rPr lang="es-CL" sz="800" dirty="0" err="1" smtClean="0">
                <a:latin typeface="Calibri" pitchFamily="34" charset="0"/>
              </a:rPr>
              <a:t>l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5" name="278 CuadroTexto"/>
          <p:cNvSpPr txBox="1">
            <a:spLocks noChangeArrowheads="1"/>
          </p:cNvSpPr>
          <p:nvPr/>
        </p:nvSpPr>
        <p:spPr bwMode="auto">
          <a:xfrm>
            <a:off x="5371747" y="6820222"/>
            <a:ext cx="47320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600" dirty="0" err="1" smtClean="0">
                <a:latin typeface="Calibri" pitchFamily="34" charset="0"/>
              </a:rPr>
              <a:t>Ites</a:t>
            </a:r>
            <a:r>
              <a:rPr lang="es-CL" sz="6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600" dirty="0" err="1" smtClean="0">
                <a:latin typeface="Calibri" pitchFamily="34" charset="0"/>
              </a:rPr>
              <a:t>Bradbury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6" name="278 CuadroTexto"/>
          <p:cNvSpPr txBox="1">
            <a:spLocks noChangeArrowheads="1"/>
          </p:cNvSpPr>
          <p:nvPr/>
        </p:nvSpPr>
        <p:spPr bwMode="auto">
          <a:xfrm>
            <a:off x="1593040" y="7290664"/>
            <a:ext cx="5357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>
                <a:latin typeface="Calibri" pitchFamily="34" charset="0"/>
              </a:rPr>
              <a:t>Isla </a:t>
            </a:r>
          </a:p>
          <a:p>
            <a:pPr algn="ctr"/>
            <a:r>
              <a:rPr lang="es-CL" sz="800" dirty="0" err="1" smtClean="0">
                <a:latin typeface="Calibri" pitchFamily="34" charset="0"/>
              </a:rPr>
              <a:t>Vereker</a:t>
            </a:r>
            <a:r>
              <a:rPr lang="es-CL" sz="800" dirty="0" smtClean="0">
                <a:latin typeface="Calibri" pitchFamily="34" charset="0"/>
              </a:rPr>
              <a:t> </a:t>
            </a:r>
          </a:p>
          <a:p>
            <a:pPr algn="ctr"/>
            <a:r>
              <a:rPr lang="es-CL" sz="800" dirty="0" smtClean="0">
                <a:latin typeface="Calibri" pitchFamily="34" charset="0"/>
              </a:rPr>
              <a:t>Mayor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7" name="278 CuadroTexto"/>
          <p:cNvSpPr txBox="1">
            <a:spLocks noChangeArrowheads="1"/>
          </p:cNvSpPr>
          <p:nvPr/>
        </p:nvSpPr>
        <p:spPr bwMode="auto">
          <a:xfrm>
            <a:off x="1812118" y="9562391"/>
            <a:ext cx="69121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Ites</a:t>
            </a:r>
            <a:r>
              <a:rPr lang="es-CL" sz="800" dirty="0" smtClean="0">
                <a:latin typeface="Calibri" pitchFamily="34" charset="0"/>
              </a:rPr>
              <a:t>. </a:t>
            </a:r>
            <a:r>
              <a:rPr lang="es-CL" sz="800" dirty="0" err="1" smtClean="0">
                <a:latin typeface="Calibri" pitchFamily="34" charset="0"/>
              </a:rPr>
              <a:t>Connor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8" name="278 CuadroTexto"/>
          <p:cNvSpPr txBox="1">
            <a:spLocks noChangeArrowheads="1"/>
          </p:cNvSpPr>
          <p:nvPr/>
        </p:nvSpPr>
        <p:spPr bwMode="auto">
          <a:xfrm>
            <a:off x="4249769" y="10114475"/>
            <a:ext cx="6543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Pta. </a:t>
            </a:r>
            <a:r>
              <a:rPr lang="es-CL" sz="600" dirty="0" err="1" smtClean="0">
                <a:latin typeface="Calibri" pitchFamily="34" charset="0"/>
              </a:rPr>
              <a:t>Dashwood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9" name="278 CuadroTexto"/>
          <p:cNvSpPr txBox="1">
            <a:spLocks noChangeArrowheads="1"/>
          </p:cNvSpPr>
          <p:nvPr/>
        </p:nvSpPr>
        <p:spPr bwMode="auto">
          <a:xfrm>
            <a:off x="3714969" y="8484480"/>
            <a:ext cx="45557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Pta. </a:t>
            </a:r>
            <a:r>
              <a:rPr lang="es-CL" sz="500" dirty="0" err="1" smtClean="0">
                <a:latin typeface="Calibri" pitchFamily="34" charset="0"/>
              </a:rPr>
              <a:t>Childs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21" name="278 CuadroTexto"/>
          <p:cNvSpPr txBox="1">
            <a:spLocks noChangeArrowheads="1"/>
          </p:cNvSpPr>
          <p:nvPr/>
        </p:nvSpPr>
        <p:spPr bwMode="auto">
          <a:xfrm>
            <a:off x="3373368" y="5895241"/>
            <a:ext cx="34176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500" dirty="0" err="1" smtClean="0">
                <a:latin typeface="Calibri" pitchFamily="34" charset="0"/>
              </a:rPr>
              <a:t>Ollard</a:t>
            </a:r>
            <a:endParaRPr lang="es-CL" sz="500" dirty="0">
              <a:latin typeface="Calibri" pitchFamily="34" charset="0"/>
            </a:endParaRPr>
          </a:p>
        </p:txBody>
      </p:sp>
      <p:grpSp>
        <p:nvGrpSpPr>
          <p:cNvPr id="2" name="Group 161"/>
          <p:cNvGrpSpPr>
            <a:grpSpLocks/>
          </p:cNvGrpSpPr>
          <p:nvPr/>
        </p:nvGrpSpPr>
        <p:grpSpPr bwMode="auto">
          <a:xfrm>
            <a:off x="4394260" y="2761494"/>
            <a:ext cx="114280" cy="150814"/>
            <a:chOff x="3721" y="2976"/>
            <a:chExt cx="672" cy="960"/>
          </a:xfrm>
        </p:grpSpPr>
        <p:sp>
          <p:nvSpPr>
            <p:cNvPr id="523" name="Freeform 162"/>
            <p:cNvSpPr>
              <a:spLocks/>
            </p:cNvSpPr>
            <p:nvPr/>
          </p:nvSpPr>
          <p:spPr bwMode="auto">
            <a:xfrm>
              <a:off x="3888" y="3216"/>
              <a:ext cx="384" cy="624"/>
            </a:xfrm>
            <a:custGeom>
              <a:avLst/>
              <a:gdLst/>
              <a:ahLst/>
              <a:cxnLst>
                <a:cxn ang="0">
                  <a:pos x="48" y="528"/>
                </a:cxn>
                <a:cxn ang="0">
                  <a:pos x="144" y="0"/>
                </a:cxn>
                <a:cxn ang="0">
                  <a:pos x="240" y="0"/>
                </a:cxn>
                <a:cxn ang="0">
                  <a:pos x="336" y="528"/>
                </a:cxn>
                <a:cxn ang="0">
                  <a:pos x="384" y="624"/>
                </a:cxn>
                <a:cxn ang="0">
                  <a:pos x="0" y="624"/>
                </a:cxn>
                <a:cxn ang="0">
                  <a:pos x="48" y="528"/>
                </a:cxn>
              </a:cxnLst>
              <a:rect l="0" t="0" r="r" b="b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4" name="AutoShape 163"/>
            <p:cNvSpPr>
              <a:spLocks noChangeArrowheads="1"/>
            </p:cNvSpPr>
            <p:nvPr/>
          </p:nvSpPr>
          <p:spPr bwMode="auto">
            <a:xfrm>
              <a:off x="3984" y="2976"/>
              <a:ext cx="192" cy="14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5" name="AutoShape 164"/>
            <p:cNvSpPr>
              <a:spLocks noChangeArrowheads="1"/>
            </p:cNvSpPr>
            <p:nvPr/>
          </p:nvSpPr>
          <p:spPr bwMode="auto">
            <a:xfrm rot="16200000">
              <a:off x="3961" y="3504"/>
              <a:ext cx="192" cy="672"/>
            </a:xfrm>
            <a:prstGeom prst="flowChartDelay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46" name="278 CuadroTexto"/>
          <p:cNvSpPr txBox="1">
            <a:spLocks noChangeArrowheads="1"/>
          </p:cNvSpPr>
          <p:nvPr/>
        </p:nvSpPr>
        <p:spPr bwMode="auto">
          <a:xfrm>
            <a:off x="4114069" y="7614516"/>
            <a:ext cx="3289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smtClean="0">
                <a:latin typeface="Calibri" pitchFamily="34" charset="0"/>
              </a:rPr>
              <a:t>I. </a:t>
            </a:r>
          </a:p>
          <a:p>
            <a:pPr algn="ctr"/>
            <a:r>
              <a:rPr lang="es-CL" sz="500" dirty="0" smtClean="0">
                <a:latin typeface="Calibri" pitchFamily="34" charset="0"/>
              </a:rPr>
              <a:t>Lucas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47" name="122 CuadroTexto"/>
          <p:cNvSpPr txBox="1">
            <a:spLocks noChangeArrowheads="1"/>
          </p:cNvSpPr>
          <p:nvPr/>
        </p:nvSpPr>
        <p:spPr bwMode="auto">
          <a:xfrm>
            <a:off x="3459953" y="170676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Cutler  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GD(4)12s</a:t>
            </a:r>
          </a:p>
        </p:txBody>
      </p:sp>
      <p:sp>
        <p:nvSpPr>
          <p:cNvPr id="548" name="122 CuadroTexto"/>
          <p:cNvSpPr txBox="1">
            <a:spLocks noChangeArrowheads="1"/>
          </p:cNvSpPr>
          <p:nvPr/>
        </p:nvSpPr>
        <p:spPr bwMode="auto">
          <a:xfrm>
            <a:off x="1888317" y="1866080"/>
            <a:ext cx="785813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Hosven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549" name="122 CuadroTexto"/>
          <p:cNvSpPr txBox="1">
            <a:spLocks noChangeArrowheads="1"/>
          </p:cNvSpPr>
          <p:nvPr/>
        </p:nvSpPr>
        <p:spPr bwMode="auto">
          <a:xfrm>
            <a:off x="5103027" y="3171072"/>
            <a:ext cx="1000125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Banco San Juan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DR5s</a:t>
            </a:r>
          </a:p>
        </p:txBody>
      </p:sp>
      <p:sp>
        <p:nvSpPr>
          <p:cNvPr id="550" name="122 CuadroTexto"/>
          <p:cNvSpPr txBox="1">
            <a:spLocks noChangeArrowheads="1"/>
          </p:cNvSpPr>
          <p:nvPr/>
        </p:nvSpPr>
        <p:spPr bwMode="auto">
          <a:xfrm>
            <a:off x="5388779" y="4456956"/>
            <a:ext cx="10001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Paso Summer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>
                <a:latin typeface="Calibri" pitchFamily="34" charset="0"/>
              </a:rPr>
              <a:t>GrDR</a:t>
            </a:r>
            <a:r>
              <a:rPr lang="es-CL" sz="600" dirty="0">
                <a:latin typeface="Calibri" pitchFamily="34" charset="0"/>
              </a:rPr>
              <a:t>(3)9s</a:t>
            </a:r>
          </a:p>
        </p:txBody>
      </p:sp>
      <p:sp>
        <p:nvSpPr>
          <p:cNvPr id="551" name="122 CuadroTexto"/>
          <p:cNvSpPr txBox="1">
            <a:spLocks noChangeArrowheads="1"/>
          </p:cNvSpPr>
          <p:nvPr/>
        </p:nvSpPr>
        <p:spPr bwMode="auto">
          <a:xfrm>
            <a:off x="2888449" y="4866476"/>
            <a:ext cx="785813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Henderson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  <a:p>
            <a:pPr algn="ctr"/>
            <a:r>
              <a:rPr lang="es-CL" sz="600">
                <a:latin typeface="Calibri" pitchFamily="34" charset="0"/>
              </a:rPr>
              <a:t>DV5s</a:t>
            </a:r>
          </a:p>
        </p:txBody>
      </p:sp>
      <p:sp>
        <p:nvSpPr>
          <p:cNvPr id="552" name="122 CuadroTexto"/>
          <p:cNvSpPr txBox="1">
            <a:spLocks noChangeArrowheads="1"/>
          </p:cNvSpPr>
          <p:nvPr/>
        </p:nvSpPr>
        <p:spPr bwMode="auto">
          <a:xfrm>
            <a:off x="6531787" y="6580988"/>
            <a:ext cx="10001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 smtClean="0">
                <a:latin typeface="Calibri" pitchFamily="34" charset="0"/>
              </a:rPr>
              <a:t>Ites</a:t>
            </a:r>
            <a:r>
              <a:rPr lang="es-CL" sz="600" dirty="0" smtClean="0">
                <a:latin typeface="Calibri" pitchFamily="34" charset="0"/>
              </a:rPr>
              <a:t>. </a:t>
            </a:r>
            <a:r>
              <a:rPr lang="es-CL" sz="600" dirty="0" err="1" smtClean="0">
                <a:latin typeface="Calibri" pitchFamily="34" charset="0"/>
              </a:rPr>
              <a:t>Bradbury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err="1">
                <a:latin typeface="Calibri" pitchFamily="34" charset="0"/>
              </a:rPr>
              <a:t>lcardinal</a:t>
            </a:r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>
                <a:latin typeface="Calibri" pitchFamily="34" charset="0"/>
              </a:rPr>
              <a:t>weste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 err="1">
                <a:latin typeface="Calibri" pitchFamily="34" charset="0"/>
              </a:rPr>
              <a:t>GrD</a:t>
            </a:r>
            <a:r>
              <a:rPr lang="es-CL" sz="600" dirty="0">
                <a:latin typeface="Calibri" pitchFamily="34" charset="0"/>
              </a:rPr>
              <a:t>(9)15s</a:t>
            </a:r>
          </a:p>
        </p:txBody>
      </p:sp>
      <p:sp>
        <p:nvSpPr>
          <p:cNvPr id="553" name="122 CuadroTexto"/>
          <p:cNvSpPr txBox="1">
            <a:spLocks noChangeArrowheads="1"/>
          </p:cNvSpPr>
          <p:nvPr/>
        </p:nvSpPr>
        <p:spPr bwMode="auto">
          <a:xfrm>
            <a:off x="5317341" y="9866366"/>
            <a:ext cx="857250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Dashwood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 DR5s</a:t>
            </a:r>
          </a:p>
        </p:txBody>
      </p:sp>
      <p:sp>
        <p:nvSpPr>
          <p:cNvPr id="554" name="122 CuadroTexto"/>
          <p:cNvSpPr txBox="1">
            <a:spLocks noChangeArrowheads="1"/>
          </p:cNvSpPr>
          <p:nvPr/>
        </p:nvSpPr>
        <p:spPr bwMode="auto">
          <a:xfrm>
            <a:off x="1531127" y="8314608"/>
            <a:ext cx="785812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Islote Pollo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D5s</a:t>
            </a:r>
          </a:p>
        </p:txBody>
      </p:sp>
      <p:sp>
        <p:nvSpPr>
          <p:cNvPr id="578" name="278 CuadroTexto"/>
          <p:cNvSpPr txBox="1">
            <a:spLocks noChangeArrowheads="1"/>
          </p:cNvSpPr>
          <p:nvPr/>
        </p:nvSpPr>
        <p:spPr bwMode="auto">
          <a:xfrm>
            <a:off x="2493684" y="8658561"/>
            <a:ext cx="55335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Pollo</a:t>
            </a:r>
            <a:endParaRPr lang="es-CL" sz="800" dirty="0">
              <a:latin typeface="Calibri" pitchFamily="34" charset="0"/>
            </a:endParaRPr>
          </a:p>
        </p:txBody>
      </p:sp>
      <p:grpSp>
        <p:nvGrpSpPr>
          <p:cNvPr id="3" name="Group 88"/>
          <p:cNvGrpSpPr>
            <a:grpSpLocks/>
          </p:cNvGrpSpPr>
          <p:nvPr/>
        </p:nvGrpSpPr>
        <p:grpSpPr bwMode="auto">
          <a:xfrm>
            <a:off x="3239965" y="1027932"/>
            <a:ext cx="80963" cy="244491"/>
            <a:chOff x="2015" y="2160"/>
            <a:chExt cx="528" cy="1488"/>
          </a:xfrm>
        </p:grpSpPr>
        <p:sp>
          <p:nvSpPr>
            <p:cNvPr id="58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95" name="AutoShape 104"/>
            <p:cNvSpPr>
              <a:spLocks noChangeArrowheads="1"/>
            </p:cNvSpPr>
            <p:nvPr/>
          </p:nvSpPr>
          <p:spPr bwMode="auto">
            <a:xfrm rot="162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98" name="278 CuadroTexto"/>
          <p:cNvSpPr txBox="1">
            <a:spLocks noChangeArrowheads="1"/>
          </p:cNvSpPr>
          <p:nvPr/>
        </p:nvSpPr>
        <p:spPr bwMode="auto">
          <a:xfrm>
            <a:off x="2885549" y="1156521"/>
            <a:ext cx="43152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err="1">
                <a:latin typeface="Calibri" pitchFamily="34" charset="0"/>
              </a:rPr>
              <a:t>Ite</a:t>
            </a:r>
            <a:r>
              <a:rPr lang="es-CL" sz="600" dirty="0">
                <a:latin typeface="Calibri" pitchFamily="34" charset="0"/>
              </a:rPr>
              <a:t>. </a:t>
            </a:r>
            <a:r>
              <a:rPr lang="es-CL" sz="600" dirty="0" err="1" smtClean="0">
                <a:latin typeface="Calibri" pitchFamily="34" charset="0"/>
              </a:rPr>
              <a:t>Low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99" name="122 CuadroTexto"/>
          <p:cNvSpPr txBox="1">
            <a:spLocks noChangeArrowheads="1"/>
          </p:cNvSpPr>
          <p:nvPr/>
        </p:nvSpPr>
        <p:spPr bwMode="auto">
          <a:xfrm>
            <a:off x="2031193" y="1527998"/>
            <a:ext cx="78581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Islote </a:t>
            </a:r>
            <a:r>
              <a:rPr lang="es-CL" sz="600" dirty="0" err="1" smtClean="0">
                <a:latin typeface="Calibri" pitchFamily="34" charset="0"/>
              </a:rPr>
              <a:t>Low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grpSp>
        <p:nvGrpSpPr>
          <p:cNvPr id="4" name="Group 88"/>
          <p:cNvGrpSpPr>
            <a:grpSpLocks/>
          </p:cNvGrpSpPr>
          <p:nvPr/>
        </p:nvGrpSpPr>
        <p:grpSpPr bwMode="auto">
          <a:xfrm>
            <a:off x="2940837" y="8495584"/>
            <a:ext cx="80963" cy="244491"/>
            <a:chOff x="2052" y="2160"/>
            <a:chExt cx="528" cy="1488"/>
          </a:xfrm>
        </p:grpSpPr>
        <p:sp>
          <p:nvSpPr>
            <p:cNvPr id="60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6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" name="Group 88"/>
          <p:cNvGrpSpPr>
            <a:grpSpLocks/>
          </p:cNvGrpSpPr>
          <p:nvPr/>
        </p:nvGrpSpPr>
        <p:grpSpPr bwMode="auto">
          <a:xfrm>
            <a:off x="2497921" y="9390941"/>
            <a:ext cx="80963" cy="244491"/>
            <a:chOff x="2052" y="2160"/>
            <a:chExt cx="528" cy="1488"/>
          </a:xfrm>
        </p:grpSpPr>
        <p:sp>
          <p:nvSpPr>
            <p:cNvPr id="62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35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658" name="Line 295"/>
          <p:cNvSpPr>
            <a:spLocks noChangeShapeType="1"/>
          </p:cNvSpPr>
          <p:nvPr/>
        </p:nvSpPr>
        <p:spPr bwMode="auto">
          <a:xfrm rot="10594017" flipV="1">
            <a:off x="6195370" y="349724"/>
            <a:ext cx="27776" cy="537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cxnSp>
        <p:nvCxnSpPr>
          <p:cNvPr id="663" name="662 Conector recto de flecha"/>
          <p:cNvCxnSpPr/>
          <p:nvPr/>
        </p:nvCxnSpPr>
        <p:spPr>
          <a:xfrm rot="10800000" flipV="1">
            <a:off x="4811665" y="524095"/>
            <a:ext cx="356840" cy="31613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4" name="162 CuadroTexto"/>
          <p:cNvSpPr txBox="1">
            <a:spLocks noChangeArrowheads="1"/>
          </p:cNvSpPr>
          <p:nvPr/>
        </p:nvSpPr>
        <p:spPr bwMode="auto">
          <a:xfrm>
            <a:off x="4749955" y="339324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269°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684" name="683 Conector recto de flecha"/>
          <p:cNvCxnSpPr>
            <a:stCxn id="599" idx="0"/>
            <a:endCxn id="598" idx="2"/>
          </p:cNvCxnSpPr>
          <p:nvPr/>
        </p:nvCxnSpPr>
        <p:spPr>
          <a:xfrm rot="5400000" flipH="1" flipV="1">
            <a:off x="2669301" y="1095987"/>
            <a:ext cx="186811" cy="6772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5" name="684 Conector recto de flecha"/>
          <p:cNvCxnSpPr>
            <a:stCxn id="548" idx="3"/>
          </p:cNvCxnSpPr>
          <p:nvPr/>
        </p:nvCxnSpPr>
        <p:spPr>
          <a:xfrm flipV="1">
            <a:off x="2674130" y="2008956"/>
            <a:ext cx="357195" cy="4206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" name="685 Conector recto de flecha"/>
          <p:cNvCxnSpPr>
            <a:stCxn id="547" idx="3"/>
          </p:cNvCxnSpPr>
          <p:nvPr/>
        </p:nvCxnSpPr>
        <p:spPr>
          <a:xfrm>
            <a:off x="4245765" y="355620"/>
            <a:ext cx="357196" cy="1008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" name="686 Conector recto de flecha"/>
          <p:cNvCxnSpPr>
            <a:stCxn id="549" idx="1"/>
          </p:cNvCxnSpPr>
          <p:nvPr/>
        </p:nvCxnSpPr>
        <p:spPr>
          <a:xfrm rot="10800000">
            <a:off x="4602961" y="3028196"/>
            <a:ext cx="500066" cy="32702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8" name="687 Conector recto de flecha"/>
          <p:cNvCxnSpPr>
            <a:stCxn id="550" idx="1"/>
          </p:cNvCxnSpPr>
          <p:nvPr/>
        </p:nvCxnSpPr>
        <p:spPr>
          <a:xfrm rot="10800000" flipV="1">
            <a:off x="5103027" y="4641900"/>
            <a:ext cx="285752" cy="17224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9" name="688 Conector recto de flecha"/>
          <p:cNvCxnSpPr>
            <a:stCxn id="551" idx="3"/>
          </p:cNvCxnSpPr>
          <p:nvPr/>
        </p:nvCxnSpPr>
        <p:spPr>
          <a:xfrm>
            <a:off x="3674262" y="5051420"/>
            <a:ext cx="500071" cy="17224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0" name="689 Conector recto de flecha"/>
          <p:cNvCxnSpPr>
            <a:stCxn id="552" idx="1"/>
          </p:cNvCxnSpPr>
          <p:nvPr/>
        </p:nvCxnSpPr>
        <p:spPr>
          <a:xfrm rot="10800000" flipV="1">
            <a:off x="5888845" y="6765932"/>
            <a:ext cx="642942" cy="587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1" name="122 CuadroTexto"/>
          <p:cNvSpPr txBox="1">
            <a:spLocks noChangeArrowheads="1"/>
          </p:cNvSpPr>
          <p:nvPr/>
        </p:nvSpPr>
        <p:spPr bwMode="auto">
          <a:xfrm>
            <a:off x="745309" y="9100426"/>
            <a:ext cx="785812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Islotes </a:t>
            </a:r>
            <a:r>
              <a:rPr lang="es-CL" sz="600" dirty="0" err="1" smtClean="0">
                <a:latin typeface="Calibri" pitchFamily="34" charset="0"/>
              </a:rPr>
              <a:t>Connor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692" name="691 Conector recto de flecha"/>
          <p:cNvCxnSpPr>
            <a:stCxn id="554" idx="3"/>
          </p:cNvCxnSpPr>
          <p:nvPr/>
        </p:nvCxnSpPr>
        <p:spPr>
          <a:xfrm>
            <a:off x="2316939" y="8499552"/>
            <a:ext cx="428634" cy="1008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3" name="692 Conector recto de flecha"/>
          <p:cNvCxnSpPr>
            <a:stCxn id="691" idx="3"/>
          </p:cNvCxnSpPr>
          <p:nvPr/>
        </p:nvCxnSpPr>
        <p:spPr>
          <a:xfrm>
            <a:off x="1531121" y="9238926"/>
            <a:ext cx="714386" cy="21869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5" name="694 Conector recto de flecha"/>
          <p:cNvCxnSpPr>
            <a:stCxn id="553" idx="1"/>
          </p:cNvCxnSpPr>
          <p:nvPr/>
        </p:nvCxnSpPr>
        <p:spPr>
          <a:xfrm rot="10800000">
            <a:off x="4674399" y="9957682"/>
            <a:ext cx="642942" cy="936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" name="695 Elipse"/>
          <p:cNvSpPr/>
          <p:nvPr/>
        </p:nvSpPr>
        <p:spPr bwMode="auto">
          <a:xfrm>
            <a:off x="4136555" y="1693662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7" name="696 Elipse"/>
          <p:cNvSpPr/>
          <p:nvPr/>
        </p:nvSpPr>
        <p:spPr bwMode="auto">
          <a:xfrm>
            <a:off x="3642099" y="285166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8" name="697 Elipse"/>
          <p:cNvSpPr/>
          <p:nvPr/>
        </p:nvSpPr>
        <p:spPr bwMode="auto">
          <a:xfrm>
            <a:off x="5063757" y="577089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9" name="698 Elipse"/>
          <p:cNvSpPr/>
          <p:nvPr/>
        </p:nvSpPr>
        <p:spPr bwMode="auto">
          <a:xfrm>
            <a:off x="5069367" y="769971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0" name="699 Elipse"/>
          <p:cNvSpPr/>
          <p:nvPr/>
        </p:nvSpPr>
        <p:spPr bwMode="auto">
          <a:xfrm>
            <a:off x="4212111" y="912286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1" name="700 Elipse"/>
          <p:cNvSpPr/>
          <p:nvPr/>
        </p:nvSpPr>
        <p:spPr bwMode="auto">
          <a:xfrm>
            <a:off x="5135195" y="571254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2" name="701 Elipse"/>
          <p:cNvSpPr/>
          <p:nvPr/>
        </p:nvSpPr>
        <p:spPr bwMode="auto">
          <a:xfrm>
            <a:off x="3356347" y="978114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4" name="Line 295"/>
          <p:cNvSpPr>
            <a:spLocks noChangeShapeType="1"/>
          </p:cNvSpPr>
          <p:nvPr/>
        </p:nvSpPr>
        <p:spPr bwMode="auto">
          <a:xfrm rot="10594017" flipV="1">
            <a:off x="5485168" y="1442118"/>
            <a:ext cx="388602" cy="58295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09" name="Line 295"/>
          <p:cNvSpPr>
            <a:spLocks noChangeShapeType="1"/>
          </p:cNvSpPr>
          <p:nvPr/>
        </p:nvSpPr>
        <p:spPr bwMode="auto">
          <a:xfrm rot="10594017" flipV="1">
            <a:off x="5819796" y="2555558"/>
            <a:ext cx="184406" cy="52875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14" name="Line 295"/>
          <p:cNvSpPr>
            <a:spLocks noChangeShapeType="1"/>
          </p:cNvSpPr>
          <p:nvPr/>
        </p:nvSpPr>
        <p:spPr bwMode="auto">
          <a:xfrm rot="10594017" flipH="1" flipV="1">
            <a:off x="3130031" y="3839121"/>
            <a:ext cx="235741" cy="60642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24" name="Line 295"/>
          <p:cNvSpPr>
            <a:spLocks noChangeShapeType="1"/>
          </p:cNvSpPr>
          <p:nvPr/>
        </p:nvSpPr>
        <p:spPr bwMode="auto">
          <a:xfrm rot="10594017" flipV="1">
            <a:off x="3522886" y="6612455"/>
            <a:ext cx="27845" cy="537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29" name="Line 295"/>
          <p:cNvSpPr>
            <a:spLocks noChangeShapeType="1"/>
          </p:cNvSpPr>
          <p:nvPr/>
        </p:nvSpPr>
        <p:spPr bwMode="auto">
          <a:xfrm rot="10594017" flipV="1">
            <a:off x="6310648" y="8712523"/>
            <a:ext cx="317861" cy="51672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34" name="Line 295"/>
          <p:cNvSpPr>
            <a:spLocks noChangeShapeType="1"/>
          </p:cNvSpPr>
          <p:nvPr/>
        </p:nvSpPr>
        <p:spPr bwMode="auto">
          <a:xfrm rot="10594017" flipV="1">
            <a:off x="3166718" y="9125929"/>
            <a:ext cx="373663" cy="26385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39" name="Line 295"/>
          <p:cNvSpPr>
            <a:spLocks noChangeShapeType="1"/>
          </p:cNvSpPr>
          <p:nvPr/>
        </p:nvSpPr>
        <p:spPr bwMode="auto">
          <a:xfrm rot="10594017" flipH="1" flipV="1">
            <a:off x="2444316" y="10345158"/>
            <a:ext cx="30617" cy="52349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cxnSp>
        <p:nvCxnSpPr>
          <p:cNvPr id="743" name="742 Conector recto"/>
          <p:cNvCxnSpPr/>
          <p:nvPr/>
        </p:nvCxnSpPr>
        <p:spPr>
          <a:xfrm rot="5400000">
            <a:off x="4692445" y="248348"/>
            <a:ext cx="216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1" name="750 Conector recto"/>
          <p:cNvCxnSpPr/>
          <p:nvPr/>
        </p:nvCxnSpPr>
        <p:spPr>
          <a:xfrm rot="5400000">
            <a:off x="4583275" y="581366"/>
            <a:ext cx="252000" cy="21600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88"/>
          <p:cNvGrpSpPr>
            <a:grpSpLocks/>
          </p:cNvGrpSpPr>
          <p:nvPr/>
        </p:nvGrpSpPr>
        <p:grpSpPr bwMode="auto">
          <a:xfrm>
            <a:off x="4730638" y="332602"/>
            <a:ext cx="80963" cy="244491"/>
            <a:chOff x="2015" y="2160"/>
            <a:chExt cx="528" cy="1488"/>
          </a:xfrm>
        </p:grpSpPr>
        <p:sp>
          <p:nvSpPr>
            <p:cNvPr id="528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9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0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1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2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3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4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6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7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8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9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0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1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2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43" name="AutoShape 104"/>
            <p:cNvSpPr>
              <a:spLocks noChangeArrowheads="1"/>
            </p:cNvSpPr>
            <p:nvPr/>
          </p:nvSpPr>
          <p:spPr bwMode="auto">
            <a:xfrm rot="162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4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5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753" name="752 Conector recto"/>
          <p:cNvCxnSpPr/>
          <p:nvPr/>
        </p:nvCxnSpPr>
        <p:spPr>
          <a:xfrm rot="5400000">
            <a:off x="4775711" y="2033690"/>
            <a:ext cx="494926" cy="44545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6" name="755 Conector recto de flecha"/>
          <p:cNvCxnSpPr/>
          <p:nvPr/>
        </p:nvCxnSpPr>
        <p:spPr>
          <a:xfrm>
            <a:off x="4245771" y="1651766"/>
            <a:ext cx="1000132" cy="78581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8" name="162 CuadroTexto"/>
          <p:cNvSpPr txBox="1">
            <a:spLocks noChangeArrowheads="1"/>
          </p:cNvSpPr>
          <p:nvPr/>
        </p:nvSpPr>
        <p:spPr bwMode="auto">
          <a:xfrm>
            <a:off x="5100043" y="2444686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130°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781" name="780 Conector recto"/>
          <p:cNvCxnSpPr/>
          <p:nvPr/>
        </p:nvCxnSpPr>
        <p:spPr>
          <a:xfrm rot="5400000">
            <a:off x="3226561" y="1971934"/>
            <a:ext cx="314384" cy="13335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88"/>
          <p:cNvGrpSpPr>
            <a:grpSpLocks/>
          </p:cNvGrpSpPr>
          <p:nvPr/>
        </p:nvGrpSpPr>
        <p:grpSpPr bwMode="auto">
          <a:xfrm>
            <a:off x="3309772" y="1848783"/>
            <a:ext cx="80963" cy="244491"/>
            <a:chOff x="2052" y="2160"/>
            <a:chExt cx="528" cy="1488"/>
          </a:xfrm>
        </p:grpSpPr>
        <p:sp>
          <p:nvSpPr>
            <p:cNvPr id="556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7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8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9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0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2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3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4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5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6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7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8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9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0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71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3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783" name="782 Conector recto"/>
          <p:cNvCxnSpPr/>
          <p:nvPr/>
        </p:nvCxnSpPr>
        <p:spPr>
          <a:xfrm rot="5400000">
            <a:off x="4466543" y="2609154"/>
            <a:ext cx="50006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6" name="785 Conector recto de flecha"/>
          <p:cNvCxnSpPr/>
          <p:nvPr/>
        </p:nvCxnSpPr>
        <p:spPr>
          <a:xfrm>
            <a:off x="3706435" y="2794774"/>
            <a:ext cx="1253716" cy="214314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0" name="162 CuadroTexto"/>
          <p:cNvSpPr txBox="1">
            <a:spLocks noChangeArrowheads="1"/>
          </p:cNvSpPr>
          <p:nvPr/>
        </p:nvSpPr>
        <p:spPr bwMode="auto">
          <a:xfrm>
            <a:off x="4862673" y="2937650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286°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793" name="278 CuadroTexto"/>
          <p:cNvSpPr txBox="1">
            <a:spLocks noChangeArrowheads="1"/>
          </p:cNvSpPr>
          <p:nvPr/>
        </p:nvSpPr>
        <p:spPr bwMode="auto">
          <a:xfrm rot="18320133">
            <a:off x="2434278" y="2226167"/>
            <a:ext cx="46679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err="1" smtClean="0">
                <a:latin typeface="Calibri" pitchFamily="34" charset="0"/>
              </a:rPr>
              <a:t>Plauto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795" name="122 CuadroTexto"/>
          <p:cNvSpPr txBox="1">
            <a:spLocks noChangeArrowheads="1"/>
          </p:cNvSpPr>
          <p:nvPr/>
        </p:nvSpPr>
        <p:spPr bwMode="auto">
          <a:xfrm>
            <a:off x="745309" y="3723468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Guacolda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797" name="796 Conector recto de flecha"/>
          <p:cNvCxnSpPr>
            <a:stCxn id="795" idx="3"/>
          </p:cNvCxnSpPr>
          <p:nvPr/>
        </p:nvCxnSpPr>
        <p:spPr>
          <a:xfrm>
            <a:off x="1591447" y="3858406"/>
            <a:ext cx="654060" cy="793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6" name="805 Conector recto"/>
          <p:cNvCxnSpPr/>
          <p:nvPr/>
        </p:nvCxnSpPr>
        <p:spPr>
          <a:xfrm rot="16200000" flipH="1">
            <a:off x="4659454" y="3617977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8" name="807 Conector recto"/>
          <p:cNvCxnSpPr/>
          <p:nvPr/>
        </p:nvCxnSpPr>
        <p:spPr>
          <a:xfrm rot="16200000" flipH="1">
            <a:off x="5055650" y="4456330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0" name="809 Conector recto"/>
          <p:cNvCxnSpPr/>
          <p:nvPr/>
        </p:nvCxnSpPr>
        <p:spPr>
          <a:xfrm rot="16200000" flipH="1">
            <a:off x="5189002" y="4989414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1" name="810 Conector recto"/>
          <p:cNvCxnSpPr/>
          <p:nvPr/>
        </p:nvCxnSpPr>
        <p:spPr>
          <a:xfrm rot="16200000" flipH="1">
            <a:off x="4148168" y="5249831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6" name="815 Conector recto de flecha"/>
          <p:cNvCxnSpPr/>
          <p:nvPr/>
        </p:nvCxnSpPr>
        <p:spPr>
          <a:xfrm rot="10800000" flipV="1">
            <a:off x="3745705" y="5723732"/>
            <a:ext cx="1318052" cy="642942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9" name="162 CuadroTexto"/>
          <p:cNvSpPr txBox="1">
            <a:spLocks noChangeArrowheads="1"/>
          </p:cNvSpPr>
          <p:nvPr/>
        </p:nvSpPr>
        <p:spPr bwMode="auto">
          <a:xfrm>
            <a:off x="3719665" y="6294106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241°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520" name="278 CuadroTexto"/>
          <p:cNvSpPr txBox="1">
            <a:spLocks noChangeArrowheads="1"/>
          </p:cNvSpPr>
          <p:nvPr/>
        </p:nvSpPr>
        <p:spPr bwMode="auto">
          <a:xfrm>
            <a:off x="3708759" y="6104590"/>
            <a:ext cx="49244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500" dirty="0" err="1" smtClean="0">
                <a:latin typeface="Calibri" pitchFamily="34" charset="0"/>
              </a:rPr>
              <a:t>Pemberton</a:t>
            </a:r>
            <a:r>
              <a:rPr lang="es-CL" sz="500" dirty="0" smtClean="0">
                <a:latin typeface="Calibri" pitchFamily="34" charset="0"/>
              </a:rPr>
              <a:t> 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836" name="835 Conector recto"/>
          <p:cNvCxnSpPr/>
          <p:nvPr/>
        </p:nvCxnSpPr>
        <p:spPr>
          <a:xfrm rot="5400000">
            <a:off x="5234489" y="6998590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180"/>
          <p:cNvGrpSpPr>
            <a:grpSpLocks/>
          </p:cNvGrpSpPr>
          <p:nvPr/>
        </p:nvGrpSpPr>
        <p:grpSpPr bwMode="auto">
          <a:xfrm>
            <a:off x="5417354" y="6642959"/>
            <a:ext cx="82800" cy="244800"/>
            <a:chOff x="1296" y="2256"/>
            <a:chExt cx="528" cy="1488"/>
          </a:xfrm>
        </p:grpSpPr>
        <p:sp>
          <p:nvSpPr>
            <p:cNvPr id="639" name="Rectangle 181"/>
            <p:cNvSpPr>
              <a:spLocks noChangeArrowheads="1"/>
            </p:cNvSpPr>
            <p:nvPr/>
          </p:nvSpPr>
          <p:spPr bwMode="auto">
            <a:xfrm>
              <a:off x="1392" y="2304"/>
              <a:ext cx="336" cy="1392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0" name="Rectangle 182"/>
            <p:cNvSpPr>
              <a:spLocks noChangeArrowheads="1"/>
            </p:cNvSpPr>
            <p:nvPr/>
          </p:nvSpPr>
          <p:spPr bwMode="auto">
            <a:xfrm>
              <a:off x="1392" y="2448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1" name="Rectangle 183"/>
            <p:cNvSpPr>
              <a:spLocks noChangeArrowheads="1"/>
            </p:cNvSpPr>
            <p:nvPr/>
          </p:nvSpPr>
          <p:spPr bwMode="auto">
            <a:xfrm>
              <a:off x="1392" y="2592"/>
              <a:ext cx="48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2" name="Rectangle 184"/>
            <p:cNvSpPr>
              <a:spLocks noChangeArrowheads="1"/>
            </p:cNvSpPr>
            <p:nvPr/>
          </p:nvSpPr>
          <p:spPr bwMode="auto">
            <a:xfrm>
              <a:off x="1440" y="2592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3" name="Rectangle 185"/>
            <p:cNvSpPr>
              <a:spLocks noChangeArrowheads="1"/>
            </p:cNvSpPr>
            <p:nvPr/>
          </p:nvSpPr>
          <p:spPr bwMode="auto">
            <a:xfrm>
              <a:off x="1392" y="2736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4" name="Rectangle 186"/>
            <p:cNvSpPr>
              <a:spLocks noChangeArrowheads="1"/>
            </p:cNvSpPr>
            <p:nvPr/>
          </p:nvSpPr>
          <p:spPr bwMode="auto">
            <a:xfrm>
              <a:off x="1392" y="3024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5" name="Rectangle 187"/>
            <p:cNvSpPr>
              <a:spLocks noChangeArrowheads="1"/>
            </p:cNvSpPr>
            <p:nvPr/>
          </p:nvSpPr>
          <p:spPr bwMode="auto">
            <a:xfrm>
              <a:off x="1392" y="3312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6" name="Rectangle 188"/>
            <p:cNvSpPr>
              <a:spLocks noChangeArrowheads="1"/>
            </p:cNvSpPr>
            <p:nvPr/>
          </p:nvSpPr>
          <p:spPr bwMode="auto">
            <a:xfrm>
              <a:off x="1488" y="2880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7" name="Rectangle 189"/>
            <p:cNvSpPr>
              <a:spLocks noChangeArrowheads="1"/>
            </p:cNvSpPr>
            <p:nvPr/>
          </p:nvSpPr>
          <p:spPr bwMode="auto">
            <a:xfrm>
              <a:off x="1488" y="3168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8" name="Rectangle 190"/>
            <p:cNvSpPr>
              <a:spLocks noChangeArrowheads="1"/>
            </p:cNvSpPr>
            <p:nvPr/>
          </p:nvSpPr>
          <p:spPr bwMode="auto">
            <a:xfrm>
              <a:off x="1488" y="3456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9" name="Rectangle 191"/>
            <p:cNvSpPr>
              <a:spLocks noChangeArrowheads="1"/>
            </p:cNvSpPr>
            <p:nvPr/>
          </p:nvSpPr>
          <p:spPr bwMode="auto">
            <a:xfrm>
              <a:off x="1488" y="2304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0" name="Rectangle 192"/>
            <p:cNvSpPr>
              <a:spLocks noChangeArrowheads="1"/>
            </p:cNvSpPr>
            <p:nvPr/>
          </p:nvSpPr>
          <p:spPr bwMode="auto">
            <a:xfrm>
              <a:off x="1632" y="2448"/>
              <a:ext cx="96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1" name="Rectangle 193"/>
            <p:cNvSpPr>
              <a:spLocks noChangeArrowheads="1"/>
            </p:cNvSpPr>
            <p:nvPr/>
          </p:nvSpPr>
          <p:spPr bwMode="auto">
            <a:xfrm>
              <a:off x="1632" y="2736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2" name="Rectangle 194"/>
            <p:cNvSpPr>
              <a:spLocks noChangeArrowheads="1"/>
            </p:cNvSpPr>
            <p:nvPr/>
          </p:nvSpPr>
          <p:spPr bwMode="auto">
            <a:xfrm>
              <a:off x="1632" y="3024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3" name="Rectangle 195"/>
            <p:cNvSpPr>
              <a:spLocks noChangeArrowheads="1"/>
            </p:cNvSpPr>
            <p:nvPr/>
          </p:nvSpPr>
          <p:spPr bwMode="auto">
            <a:xfrm>
              <a:off x="1632" y="3312"/>
              <a:ext cx="96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54" name="AutoShape 196"/>
            <p:cNvSpPr>
              <a:spLocks noChangeArrowheads="1"/>
            </p:cNvSpPr>
            <p:nvPr/>
          </p:nvSpPr>
          <p:spPr bwMode="auto">
            <a:xfrm rot="-5400000">
              <a:off x="1464" y="3384"/>
              <a:ext cx="192" cy="528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5" name="Rectangle 197"/>
            <p:cNvSpPr>
              <a:spLocks noChangeArrowheads="1"/>
            </p:cNvSpPr>
            <p:nvPr/>
          </p:nvSpPr>
          <p:spPr bwMode="auto">
            <a:xfrm>
              <a:off x="1440" y="2256"/>
              <a:ext cx="240" cy="48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6" name="Rectangle 198"/>
            <p:cNvSpPr>
              <a:spLocks noChangeArrowheads="1"/>
            </p:cNvSpPr>
            <p:nvPr/>
          </p:nvSpPr>
          <p:spPr bwMode="auto">
            <a:xfrm>
              <a:off x="1392" y="2880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838" name="837 Conector recto"/>
          <p:cNvCxnSpPr/>
          <p:nvPr/>
        </p:nvCxnSpPr>
        <p:spPr>
          <a:xfrm rot="5400000">
            <a:off x="3903725" y="6296922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7" name="846 Conector recto de flecha"/>
          <p:cNvCxnSpPr>
            <a:endCxn id="510" idx="3"/>
          </p:cNvCxnSpPr>
          <p:nvPr/>
        </p:nvCxnSpPr>
        <p:spPr>
          <a:xfrm rot="10800000" flipV="1">
            <a:off x="4143561" y="7633387"/>
            <a:ext cx="953857" cy="36141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0" name="162 CuadroTexto"/>
          <p:cNvSpPr txBox="1">
            <a:spLocks noChangeArrowheads="1"/>
          </p:cNvSpPr>
          <p:nvPr/>
        </p:nvSpPr>
        <p:spPr bwMode="auto">
          <a:xfrm>
            <a:off x="4174333" y="7937180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246°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54" name="853 Conector recto"/>
          <p:cNvCxnSpPr/>
          <p:nvPr/>
        </p:nvCxnSpPr>
        <p:spPr>
          <a:xfrm rot="5400000">
            <a:off x="4197340" y="7755597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6" name="855 Conector recto"/>
          <p:cNvCxnSpPr/>
          <p:nvPr/>
        </p:nvCxnSpPr>
        <p:spPr>
          <a:xfrm rot="5400000">
            <a:off x="4187612" y="8294933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7" name="856 Conector recto"/>
          <p:cNvCxnSpPr/>
          <p:nvPr/>
        </p:nvCxnSpPr>
        <p:spPr>
          <a:xfrm rot="5400000">
            <a:off x="5047494" y="8876523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4" name="162 CuadroTexto"/>
          <p:cNvSpPr txBox="1">
            <a:spLocks noChangeArrowheads="1"/>
          </p:cNvSpPr>
          <p:nvPr/>
        </p:nvSpPr>
        <p:spPr bwMode="auto">
          <a:xfrm>
            <a:off x="3157371" y="8614912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281°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867" name="866 Arco"/>
          <p:cNvSpPr/>
          <p:nvPr/>
        </p:nvSpPr>
        <p:spPr>
          <a:xfrm rot="7358150">
            <a:off x="3649360" y="8734873"/>
            <a:ext cx="1320761" cy="1315413"/>
          </a:xfrm>
          <a:prstGeom prst="arc">
            <a:avLst>
              <a:gd name="adj1" fmla="val 16670733"/>
              <a:gd name="adj2" fmla="val 20421380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873" name="872 Conector recto"/>
          <p:cNvCxnSpPr/>
          <p:nvPr/>
        </p:nvCxnSpPr>
        <p:spPr>
          <a:xfrm rot="10800000" flipV="1">
            <a:off x="3696707" y="8668028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0" name="859 Conector recto de flecha"/>
          <p:cNvCxnSpPr/>
          <p:nvPr/>
        </p:nvCxnSpPr>
        <p:spPr>
          <a:xfrm rot="10800000">
            <a:off x="3388515" y="8581252"/>
            <a:ext cx="917474" cy="488846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4" name="873 Conector recto"/>
          <p:cNvCxnSpPr/>
          <p:nvPr/>
        </p:nvCxnSpPr>
        <p:spPr>
          <a:xfrm rot="10800000" flipV="1">
            <a:off x="4189671" y="9976994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7" name="278 CuadroTexto"/>
          <p:cNvSpPr txBox="1">
            <a:spLocks noChangeArrowheads="1"/>
          </p:cNvSpPr>
          <p:nvPr/>
        </p:nvSpPr>
        <p:spPr bwMode="auto">
          <a:xfrm>
            <a:off x="2388383" y="9867136"/>
            <a:ext cx="57150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Penacho Verde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880" name="162 CuadroTexto"/>
          <p:cNvSpPr txBox="1">
            <a:spLocks noChangeArrowheads="1"/>
          </p:cNvSpPr>
          <p:nvPr/>
        </p:nvSpPr>
        <p:spPr bwMode="auto">
          <a:xfrm>
            <a:off x="4317209" y="10508948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120°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88" name="887 Conector recto"/>
          <p:cNvCxnSpPr/>
          <p:nvPr/>
        </p:nvCxnSpPr>
        <p:spPr>
          <a:xfrm rot="16200000" flipH="1">
            <a:off x="2390032" y="9778681"/>
            <a:ext cx="399996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1" name="890 Conector recto"/>
          <p:cNvCxnSpPr/>
          <p:nvPr/>
        </p:nvCxnSpPr>
        <p:spPr>
          <a:xfrm rot="16200000" flipH="1">
            <a:off x="4077374" y="10185511"/>
            <a:ext cx="399996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667 Grupo"/>
          <p:cNvGrpSpPr/>
          <p:nvPr/>
        </p:nvGrpSpPr>
        <p:grpSpPr>
          <a:xfrm>
            <a:off x="3388515" y="99238"/>
            <a:ext cx="1905013" cy="10576614"/>
            <a:chOff x="3388515" y="93628"/>
            <a:chExt cx="1905013" cy="10576614"/>
          </a:xfrm>
        </p:grpSpPr>
        <p:grpSp>
          <p:nvGrpSpPr>
            <p:cNvPr id="10" name="223 Grupo"/>
            <p:cNvGrpSpPr/>
            <p:nvPr/>
          </p:nvGrpSpPr>
          <p:grpSpPr>
            <a:xfrm>
              <a:off x="3388515" y="93628"/>
              <a:ext cx="1785950" cy="10572824"/>
              <a:chOff x="3388515" y="93628"/>
              <a:chExt cx="1785950" cy="10572824"/>
            </a:xfrm>
          </p:grpSpPr>
          <p:cxnSp>
            <p:nvCxnSpPr>
              <p:cNvPr id="676" name="675 Conector recto"/>
              <p:cNvCxnSpPr/>
              <p:nvPr/>
            </p:nvCxnSpPr>
            <p:spPr>
              <a:xfrm rot="5400000">
                <a:off x="4924432" y="343661"/>
                <a:ext cx="50006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7" name="676 Conector recto"/>
              <p:cNvCxnSpPr/>
              <p:nvPr/>
            </p:nvCxnSpPr>
            <p:spPr>
              <a:xfrm rot="5400000">
                <a:off x="4112449" y="655578"/>
                <a:ext cx="1123900" cy="100013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9" name="678 Conector recto"/>
              <p:cNvCxnSpPr/>
              <p:nvPr/>
            </p:nvCxnSpPr>
            <p:spPr>
              <a:xfrm rot="16200000" flipH="1">
                <a:off x="2924168" y="3629809"/>
                <a:ext cx="2928958" cy="142876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0" name="679 Conector recto"/>
              <p:cNvCxnSpPr/>
              <p:nvPr/>
            </p:nvCxnSpPr>
            <p:spPr>
              <a:xfrm rot="5400000">
                <a:off x="4138614" y="6773081"/>
                <a:ext cx="192882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1" name="680 Conector recto"/>
              <p:cNvCxnSpPr/>
              <p:nvPr/>
            </p:nvCxnSpPr>
            <p:spPr>
              <a:xfrm rot="5400000">
                <a:off x="3960019" y="8023246"/>
                <a:ext cx="1428760" cy="85725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2" name="681 Conector recto"/>
              <p:cNvCxnSpPr/>
              <p:nvPr/>
            </p:nvCxnSpPr>
            <p:spPr>
              <a:xfrm rot="10800000" flipV="1">
                <a:off x="3388515" y="9166254"/>
                <a:ext cx="857256" cy="64294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3" name="682 Conector recto"/>
              <p:cNvCxnSpPr/>
              <p:nvPr/>
            </p:nvCxnSpPr>
            <p:spPr>
              <a:xfrm rot="16200000" flipH="1">
                <a:off x="3031325" y="10166386"/>
                <a:ext cx="857256" cy="14287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8" name="677 Conector recto"/>
              <p:cNvCxnSpPr/>
              <p:nvPr/>
            </p:nvCxnSpPr>
            <p:spPr>
              <a:xfrm rot="5400000">
                <a:off x="3343242" y="2048619"/>
                <a:ext cx="1162116" cy="50006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229 Grupo"/>
            <p:cNvGrpSpPr/>
            <p:nvPr/>
          </p:nvGrpSpPr>
          <p:grpSpPr>
            <a:xfrm>
              <a:off x="5079214" y="98391"/>
              <a:ext cx="214314" cy="57150"/>
              <a:chOff x="5388779" y="165066"/>
              <a:chExt cx="214314" cy="57150"/>
            </a:xfrm>
          </p:grpSpPr>
          <p:cxnSp>
            <p:nvCxnSpPr>
              <p:cNvPr id="674" name="673 Conector recto"/>
              <p:cNvCxnSpPr/>
              <p:nvPr/>
            </p:nvCxnSpPr>
            <p:spPr>
              <a:xfrm>
                <a:off x="5388779" y="165066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5" name="674 Conector recto"/>
              <p:cNvCxnSpPr/>
              <p:nvPr/>
            </p:nvCxnSpPr>
            <p:spPr>
              <a:xfrm>
                <a:off x="5388779" y="222216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230 Grupo"/>
            <p:cNvGrpSpPr/>
            <p:nvPr/>
          </p:nvGrpSpPr>
          <p:grpSpPr>
            <a:xfrm rot="20841214">
              <a:off x="3425832" y="10613092"/>
              <a:ext cx="214314" cy="57150"/>
              <a:chOff x="5466992" y="-1139185"/>
              <a:chExt cx="214314" cy="57150"/>
            </a:xfrm>
          </p:grpSpPr>
          <p:cxnSp>
            <p:nvCxnSpPr>
              <p:cNvPr id="672" name="671 Conector recto"/>
              <p:cNvCxnSpPr/>
              <p:nvPr/>
            </p:nvCxnSpPr>
            <p:spPr>
              <a:xfrm>
                <a:off x="5466992" y="-1139185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3" name="672 Conector recto"/>
              <p:cNvCxnSpPr/>
              <p:nvPr/>
            </p:nvCxnSpPr>
            <p:spPr>
              <a:xfrm>
                <a:off x="5466992" y="-1082035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335 Grupo"/>
          <p:cNvGrpSpPr/>
          <p:nvPr/>
        </p:nvGrpSpPr>
        <p:grpSpPr>
          <a:xfrm>
            <a:off x="4869663" y="4752589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337" name="33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38" name="337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4" name="338 Grupo"/>
          <p:cNvGrpSpPr/>
          <p:nvPr/>
        </p:nvGrpSpPr>
        <p:grpSpPr>
          <a:xfrm>
            <a:off x="4226159" y="9805223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340" name="339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41" name="340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5" name="341 Grupo"/>
          <p:cNvGrpSpPr/>
          <p:nvPr/>
        </p:nvGrpSpPr>
        <p:grpSpPr>
          <a:xfrm>
            <a:off x="2636035" y="3804434"/>
            <a:ext cx="72000" cy="242475"/>
            <a:chOff x="2311890" y="5223666"/>
            <a:chExt cx="241608" cy="1918051"/>
          </a:xfrm>
        </p:grpSpPr>
        <p:sp>
          <p:nvSpPr>
            <p:cNvPr id="343" name="342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44" name="343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6" name="344 Grupo"/>
          <p:cNvGrpSpPr/>
          <p:nvPr/>
        </p:nvGrpSpPr>
        <p:grpSpPr>
          <a:xfrm>
            <a:off x="4550573" y="5285580"/>
            <a:ext cx="108000" cy="144000"/>
            <a:chOff x="2102631" y="6438112"/>
            <a:chExt cx="1000132" cy="1357322"/>
          </a:xfrm>
        </p:grpSpPr>
        <p:grpSp>
          <p:nvGrpSpPr>
            <p:cNvPr id="17" name="Group 161"/>
            <p:cNvGrpSpPr>
              <a:grpSpLocks/>
            </p:cNvGrpSpPr>
            <p:nvPr/>
          </p:nvGrpSpPr>
          <p:grpSpPr bwMode="auto">
            <a:xfrm>
              <a:off x="2102631" y="6831021"/>
              <a:ext cx="1000132" cy="964413"/>
              <a:chOff x="3744" y="3216"/>
              <a:chExt cx="672" cy="720"/>
            </a:xfrm>
            <a:solidFill>
              <a:srgbClr val="00B050"/>
            </a:solidFill>
          </p:grpSpPr>
          <p:sp>
            <p:nvSpPr>
              <p:cNvPr id="348" name="Freeform 162"/>
              <p:cNvSpPr>
                <a:spLocks/>
              </p:cNvSpPr>
              <p:nvPr/>
            </p:nvSpPr>
            <p:spPr bwMode="auto">
              <a:xfrm>
                <a:off x="3888" y="3216"/>
                <a:ext cx="384" cy="624"/>
              </a:xfrm>
              <a:custGeom>
                <a:avLst/>
                <a:gdLst/>
                <a:ahLst/>
                <a:cxnLst>
                  <a:cxn ang="0">
                    <a:pos x="48" y="528"/>
                  </a:cxn>
                  <a:cxn ang="0">
                    <a:pos x="144" y="0"/>
                  </a:cxn>
                  <a:cxn ang="0">
                    <a:pos x="240" y="0"/>
                  </a:cxn>
                  <a:cxn ang="0">
                    <a:pos x="336" y="528"/>
                  </a:cxn>
                  <a:cxn ang="0">
                    <a:pos x="384" y="624"/>
                  </a:cxn>
                  <a:cxn ang="0">
                    <a:pos x="0" y="624"/>
                  </a:cxn>
                  <a:cxn ang="0">
                    <a:pos x="48" y="528"/>
                  </a:cxn>
                </a:cxnLst>
                <a:rect l="0" t="0" r="r" b="b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349" name="AutoShape 164"/>
              <p:cNvSpPr>
                <a:spLocks noChangeArrowheads="1"/>
              </p:cNvSpPr>
              <p:nvPr/>
            </p:nvSpPr>
            <p:spPr bwMode="auto">
              <a:xfrm rot="-5400000">
                <a:off x="3984" y="3504"/>
                <a:ext cx="192" cy="672"/>
              </a:xfrm>
              <a:prstGeom prst="flowChartDelay">
                <a:avLst/>
              </a:prstGeom>
              <a:grpFill/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sp>
          <p:nvSpPr>
            <p:cNvPr id="347" name="346 Rectángulo"/>
            <p:cNvSpPr/>
            <p:nvPr/>
          </p:nvSpPr>
          <p:spPr>
            <a:xfrm>
              <a:off x="2580213" y="6438112"/>
              <a:ext cx="142880" cy="21431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aphicFrame>
        <p:nvGraphicFramePr>
          <p:cNvPr id="363" name="362 Tabla"/>
          <p:cNvGraphicFramePr>
            <a:graphicFrameLocks noGrp="1"/>
          </p:cNvGraphicFramePr>
          <p:nvPr/>
        </p:nvGraphicFramePr>
        <p:xfrm>
          <a:off x="5941233" y="22300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165°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4" name="363 Tabla"/>
          <p:cNvGraphicFramePr>
            <a:graphicFrameLocks noGrp="1"/>
          </p:cNvGraphicFramePr>
          <p:nvPr/>
        </p:nvGraphicFramePr>
        <p:xfrm>
          <a:off x="5388779" y="1385064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222°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207°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5" name="364 Tabla"/>
          <p:cNvGraphicFramePr>
            <a:graphicFrameLocks noGrp="1"/>
          </p:cNvGraphicFramePr>
          <p:nvPr/>
        </p:nvGraphicFramePr>
        <p:xfrm>
          <a:off x="5650719" y="2432822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203°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188°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6" name="365 Tabla"/>
          <p:cNvGraphicFramePr>
            <a:graphicFrameLocks noGrp="1"/>
          </p:cNvGraphicFramePr>
          <p:nvPr/>
        </p:nvGraphicFramePr>
        <p:xfrm>
          <a:off x="2978937" y="379490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155°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140°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7" name="366 Tabla"/>
          <p:cNvGraphicFramePr>
            <a:graphicFrameLocks noGrp="1"/>
          </p:cNvGraphicFramePr>
          <p:nvPr/>
        </p:nvGraphicFramePr>
        <p:xfrm>
          <a:off x="3255164" y="6447637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165°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8" name="367 Tabla"/>
          <p:cNvGraphicFramePr>
            <a:graphicFrameLocks noGrp="1"/>
          </p:cNvGraphicFramePr>
          <p:nvPr/>
        </p:nvGraphicFramePr>
        <p:xfrm>
          <a:off x="6188885" y="8581252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206°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191°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9" name="368 Tabla"/>
          <p:cNvGraphicFramePr>
            <a:graphicFrameLocks noGrp="1"/>
          </p:cNvGraphicFramePr>
          <p:nvPr/>
        </p:nvGraphicFramePr>
        <p:xfrm>
          <a:off x="3078950" y="8819379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240°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225°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0" name="369 Tabla"/>
          <p:cNvGraphicFramePr>
            <a:graphicFrameLocks noGrp="1"/>
          </p:cNvGraphicFramePr>
          <p:nvPr/>
        </p:nvGraphicFramePr>
        <p:xfrm>
          <a:off x="2174069" y="1022432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163°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148°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29" name="328 CuadroTexto"/>
          <p:cNvSpPr txBox="1"/>
          <p:nvPr/>
        </p:nvSpPr>
        <p:spPr>
          <a:xfrm>
            <a:off x="4317209" y="374635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330" name="329 CuadroTexto"/>
          <p:cNvSpPr txBox="1"/>
          <p:nvPr/>
        </p:nvSpPr>
        <p:spPr>
          <a:xfrm>
            <a:off x="6745481" y="91980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331" name="330 CuadroTexto"/>
          <p:cNvSpPr txBox="1"/>
          <p:nvPr/>
        </p:nvSpPr>
        <p:spPr>
          <a:xfrm>
            <a:off x="6603225" y="158032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332" name="331 CuadroTexto"/>
          <p:cNvSpPr txBox="1"/>
          <p:nvPr/>
        </p:nvSpPr>
        <p:spPr>
          <a:xfrm>
            <a:off x="6776217" y="222327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333" name="278 CuadroTexto"/>
          <p:cNvSpPr txBox="1">
            <a:spLocks noChangeArrowheads="1"/>
          </p:cNvSpPr>
          <p:nvPr/>
        </p:nvSpPr>
        <p:spPr bwMode="auto">
          <a:xfrm>
            <a:off x="6850557" y="2182568"/>
            <a:ext cx="6896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Solitario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34" name="333 CuadroTexto"/>
          <p:cNvSpPr txBox="1"/>
          <p:nvPr/>
        </p:nvSpPr>
        <p:spPr>
          <a:xfrm>
            <a:off x="4848011" y="239103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335" name="334 CuadroTexto"/>
          <p:cNvSpPr txBox="1"/>
          <p:nvPr/>
        </p:nvSpPr>
        <p:spPr>
          <a:xfrm>
            <a:off x="5181529" y="287167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371" name="370 CuadroTexto"/>
          <p:cNvSpPr txBox="1"/>
          <p:nvPr/>
        </p:nvSpPr>
        <p:spPr>
          <a:xfrm>
            <a:off x="4706797" y="28431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372" name="278 CuadroTexto"/>
          <p:cNvSpPr txBox="1">
            <a:spLocks noChangeArrowheads="1"/>
          </p:cNvSpPr>
          <p:nvPr/>
        </p:nvSpPr>
        <p:spPr bwMode="auto">
          <a:xfrm>
            <a:off x="2873919" y="794510"/>
            <a:ext cx="61747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 smtClean="0">
                <a:latin typeface="Calibri" pitchFamily="34" charset="0"/>
              </a:rPr>
              <a:t>Icarus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73" name="372 CuadroTexto"/>
          <p:cNvSpPr txBox="1"/>
          <p:nvPr/>
        </p:nvSpPr>
        <p:spPr>
          <a:xfrm>
            <a:off x="3082831" y="58019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</a:t>
            </a:r>
            <a:endParaRPr lang="es-MX" dirty="0"/>
          </a:p>
        </p:txBody>
      </p:sp>
      <p:sp>
        <p:nvSpPr>
          <p:cNvPr id="374" name="373 CuadroTexto"/>
          <p:cNvSpPr txBox="1"/>
          <p:nvPr/>
        </p:nvSpPr>
        <p:spPr>
          <a:xfrm>
            <a:off x="2990003" y="89446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S</a:t>
            </a:r>
            <a:endParaRPr lang="es-MX" dirty="0"/>
          </a:p>
        </p:txBody>
      </p:sp>
      <p:sp>
        <p:nvSpPr>
          <p:cNvPr id="375" name="278 CuadroTexto"/>
          <p:cNvSpPr txBox="1">
            <a:spLocks noChangeArrowheads="1"/>
          </p:cNvSpPr>
          <p:nvPr/>
        </p:nvSpPr>
        <p:spPr bwMode="auto">
          <a:xfrm>
            <a:off x="2782468" y="1507760"/>
            <a:ext cx="61266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Pta. </a:t>
            </a:r>
            <a:r>
              <a:rPr lang="es-CL" sz="800" dirty="0" err="1" smtClean="0">
                <a:latin typeface="Calibri" pitchFamily="34" charset="0"/>
              </a:rPr>
              <a:t>Roget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76" name="375 CuadroTexto"/>
          <p:cNvSpPr txBox="1"/>
          <p:nvPr/>
        </p:nvSpPr>
        <p:spPr>
          <a:xfrm>
            <a:off x="2888449" y="153740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R</a:t>
            </a:r>
            <a:endParaRPr lang="es-MX" dirty="0"/>
          </a:p>
        </p:txBody>
      </p:sp>
      <p:sp>
        <p:nvSpPr>
          <p:cNvPr id="378" name="377 CuadroTexto"/>
          <p:cNvSpPr txBox="1"/>
          <p:nvPr/>
        </p:nvSpPr>
        <p:spPr>
          <a:xfrm>
            <a:off x="3038389" y="175394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Q</a:t>
            </a:r>
            <a:endParaRPr lang="es-MX" dirty="0"/>
          </a:p>
        </p:txBody>
      </p:sp>
      <p:sp>
        <p:nvSpPr>
          <p:cNvPr id="379" name="378 CuadroTexto"/>
          <p:cNvSpPr txBox="1"/>
          <p:nvPr/>
        </p:nvSpPr>
        <p:spPr>
          <a:xfrm>
            <a:off x="2918565" y="203747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</a:t>
            </a:r>
            <a:endParaRPr lang="es-MX" dirty="0"/>
          </a:p>
        </p:txBody>
      </p:sp>
      <p:sp>
        <p:nvSpPr>
          <p:cNvPr id="380" name="379 CuadroTexto"/>
          <p:cNvSpPr txBox="1"/>
          <p:nvPr/>
        </p:nvSpPr>
        <p:spPr>
          <a:xfrm>
            <a:off x="2632813" y="218035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O</a:t>
            </a:r>
            <a:endParaRPr lang="es-MX" dirty="0"/>
          </a:p>
        </p:txBody>
      </p:sp>
      <p:cxnSp>
        <p:nvCxnSpPr>
          <p:cNvPr id="386" name="385 Conector recto"/>
          <p:cNvCxnSpPr/>
          <p:nvPr/>
        </p:nvCxnSpPr>
        <p:spPr>
          <a:xfrm rot="16200000" flipH="1">
            <a:off x="4547900" y="2921009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8" name="278 CuadroTexto"/>
          <p:cNvSpPr txBox="1">
            <a:spLocks noChangeArrowheads="1"/>
          </p:cNvSpPr>
          <p:nvPr/>
        </p:nvSpPr>
        <p:spPr bwMode="auto">
          <a:xfrm rot="21422911">
            <a:off x="4964569" y="3950751"/>
            <a:ext cx="508473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Ras. Oscar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389" name="388 CuadroTexto"/>
          <p:cNvSpPr txBox="1"/>
          <p:nvPr/>
        </p:nvSpPr>
        <p:spPr>
          <a:xfrm>
            <a:off x="5031589" y="396630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390" name="389 CuadroTexto"/>
          <p:cNvSpPr txBox="1"/>
          <p:nvPr/>
        </p:nvSpPr>
        <p:spPr>
          <a:xfrm>
            <a:off x="5418895" y="503787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391" name="390 CuadroTexto"/>
          <p:cNvSpPr txBox="1"/>
          <p:nvPr/>
        </p:nvSpPr>
        <p:spPr>
          <a:xfrm>
            <a:off x="5847523" y="550941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392" name="391 CuadroTexto"/>
          <p:cNvSpPr txBox="1"/>
          <p:nvPr/>
        </p:nvSpPr>
        <p:spPr>
          <a:xfrm>
            <a:off x="3960019" y="515222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L</a:t>
            </a:r>
            <a:endParaRPr lang="es-MX" dirty="0"/>
          </a:p>
        </p:txBody>
      </p:sp>
      <p:sp>
        <p:nvSpPr>
          <p:cNvPr id="393" name="278 CuadroTexto"/>
          <p:cNvSpPr txBox="1">
            <a:spLocks noChangeArrowheads="1"/>
          </p:cNvSpPr>
          <p:nvPr/>
        </p:nvSpPr>
        <p:spPr bwMode="auto">
          <a:xfrm>
            <a:off x="3666557" y="5152228"/>
            <a:ext cx="436338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Patria</a:t>
            </a:r>
          </a:p>
        </p:txBody>
      </p:sp>
      <p:sp>
        <p:nvSpPr>
          <p:cNvPr id="394" name="393 CuadroTexto"/>
          <p:cNvSpPr txBox="1"/>
          <p:nvPr/>
        </p:nvSpPr>
        <p:spPr>
          <a:xfrm>
            <a:off x="4174333" y="53950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sp>
        <p:nvSpPr>
          <p:cNvPr id="395" name="278 CuadroTexto"/>
          <p:cNvSpPr txBox="1">
            <a:spLocks noChangeArrowheads="1"/>
          </p:cNvSpPr>
          <p:nvPr/>
        </p:nvSpPr>
        <p:spPr bwMode="auto">
          <a:xfrm rot="3651765">
            <a:off x="5936988" y="6635008"/>
            <a:ext cx="57740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Santa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96" name="395 CuadroTexto"/>
          <p:cNvSpPr txBox="1"/>
          <p:nvPr/>
        </p:nvSpPr>
        <p:spPr>
          <a:xfrm>
            <a:off x="6133275" y="632375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W</a:t>
            </a:r>
            <a:endParaRPr lang="es-MX" dirty="0"/>
          </a:p>
        </p:txBody>
      </p:sp>
      <p:sp>
        <p:nvSpPr>
          <p:cNvPr id="398" name="397 CuadroTexto"/>
          <p:cNvSpPr txBox="1"/>
          <p:nvPr/>
        </p:nvSpPr>
        <p:spPr>
          <a:xfrm>
            <a:off x="3855563" y="587975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V</a:t>
            </a:r>
            <a:endParaRPr lang="es-MX" dirty="0"/>
          </a:p>
        </p:txBody>
      </p:sp>
      <p:sp>
        <p:nvSpPr>
          <p:cNvPr id="399" name="398 CuadroTexto"/>
          <p:cNvSpPr txBox="1"/>
          <p:nvPr/>
        </p:nvSpPr>
        <p:spPr>
          <a:xfrm>
            <a:off x="5388779" y="696669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X</a:t>
            </a:r>
            <a:endParaRPr lang="es-MX" dirty="0"/>
          </a:p>
        </p:txBody>
      </p:sp>
      <p:sp>
        <p:nvSpPr>
          <p:cNvPr id="400" name="399 CuadroTexto"/>
          <p:cNvSpPr txBox="1"/>
          <p:nvPr/>
        </p:nvSpPr>
        <p:spPr>
          <a:xfrm>
            <a:off x="3998439" y="750968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Z</a:t>
            </a:r>
            <a:endParaRPr lang="es-MX" dirty="0"/>
          </a:p>
        </p:txBody>
      </p:sp>
      <p:sp>
        <p:nvSpPr>
          <p:cNvPr id="404" name="278 CuadroTexto"/>
          <p:cNvSpPr txBox="1">
            <a:spLocks noChangeArrowheads="1"/>
          </p:cNvSpPr>
          <p:nvPr/>
        </p:nvSpPr>
        <p:spPr bwMode="auto">
          <a:xfrm>
            <a:off x="3930825" y="8269099"/>
            <a:ext cx="49084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Notable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405" name="404 CuadroTexto"/>
          <p:cNvSpPr txBox="1"/>
          <p:nvPr/>
        </p:nvSpPr>
        <p:spPr>
          <a:xfrm>
            <a:off x="4061573" y="800974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406" name="405 CuadroTexto"/>
          <p:cNvSpPr txBox="1"/>
          <p:nvPr/>
        </p:nvSpPr>
        <p:spPr>
          <a:xfrm>
            <a:off x="3602829" y="846689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407" name="406 CuadroTexto"/>
          <p:cNvSpPr txBox="1"/>
          <p:nvPr/>
        </p:nvSpPr>
        <p:spPr>
          <a:xfrm>
            <a:off x="5603093" y="89669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408" name="407 CuadroTexto"/>
          <p:cNvSpPr txBox="1"/>
          <p:nvPr/>
        </p:nvSpPr>
        <p:spPr>
          <a:xfrm>
            <a:off x="4937099" y="931874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409" name="408 CuadroTexto"/>
          <p:cNvSpPr txBox="1"/>
          <p:nvPr/>
        </p:nvSpPr>
        <p:spPr>
          <a:xfrm>
            <a:off x="4317209" y="1015288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410" name="409 CuadroTexto"/>
          <p:cNvSpPr txBox="1"/>
          <p:nvPr/>
        </p:nvSpPr>
        <p:spPr>
          <a:xfrm>
            <a:off x="2704251" y="836693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sp>
        <p:nvSpPr>
          <p:cNvPr id="411" name="410 CuadroTexto"/>
          <p:cNvSpPr txBox="1"/>
          <p:nvPr/>
        </p:nvSpPr>
        <p:spPr>
          <a:xfrm>
            <a:off x="2245507" y="929563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412" name="411 CuadroTexto"/>
          <p:cNvSpPr txBox="1"/>
          <p:nvPr/>
        </p:nvSpPr>
        <p:spPr>
          <a:xfrm>
            <a:off x="1674003" y="1003853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413" name="278 CuadroTexto"/>
          <p:cNvSpPr txBox="1">
            <a:spLocks noChangeArrowheads="1"/>
          </p:cNvSpPr>
          <p:nvPr/>
        </p:nvSpPr>
        <p:spPr bwMode="auto">
          <a:xfrm>
            <a:off x="1816879" y="10197925"/>
            <a:ext cx="57150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  <a:r>
              <a:rPr lang="es-CL" sz="500" dirty="0" err="1" smtClean="0">
                <a:latin typeface="Calibri" pitchFamily="34" charset="0"/>
              </a:rPr>
              <a:t>Larch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415" name="414 Conector recto"/>
          <p:cNvCxnSpPr/>
          <p:nvPr/>
        </p:nvCxnSpPr>
        <p:spPr>
          <a:xfrm rot="10800000" flipV="1">
            <a:off x="4521999" y="9604436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7" name="416 Conector recto de flecha"/>
          <p:cNvCxnSpPr/>
          <p:nvPr/>
        </p:nvCxnSpPr>
        <p:spPr>
          <a:xfrm>
            <a:off x="3531391" y="9724260"/>
            <a:ext cx="1285884" cy="928694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9" name="418 Conector recto de flecha"/>
          <p:cNvCxnSpPr/>
          <p:nvPr/>
        </p:nvCxnSpPr>
        <p:spPr>
          <a:xfrm>
            <a:off x="3459953" y="10510078"/>
            <a:ext cx="1428760" cy="158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3" name="162 CuadroTexto"/>
          <p:cNvSpPr txBox="1">
            <a:spLocks noChangeArrowheads="1"/>
          </p:cNvSpPr>
          <p:nvPr/>
        </p:nvSpPr>
        <p:spPr bwMode="auto">
          <a:xfrm>
            <a:off x="2959887" y="10438640"/>
            <a:ext cx="62068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</a:rPr>
              <a:t> 090°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424" name="423 Conector recto de flecha"/>
          <p:cNvCxnSpPr>
            <a:endCxn id="329" idx="2"/>
          </p:cNvCxnSpPr>
          <p:nvPr/>
        </p:nvCxnSpPr>
        <p:spPr>
          <a:xfrm rot="10800000" flipV="1">
            <a:off x="4516465" y="151567"/>
            <a:ext cx="729438" cy="62317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8" name="162 CuadroTexto"/>
          <p:cNvSpPr txBox="1">
            <a:spLocks noChangeArrowheads="1"/>
          </p:cNvSpPr>
          <p:nvPr/>
        </p:nvSpPr>
        <p:spPr bwMode="auto">
          <a:xfrm>
            <a:off x="5219863" y="79000"/>
            <a:ext cx="6864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</a:rPr>
              <a:t>Comex</a:t>
            </a:r>
            <a:r>
              <a:rPr lang="es-CL" sz="800" b="1" dirty="0" smtClean="0">
                <a:solidFill>
                  <a:srgbClr val="0070C0"/>
                </a:solidFill>
              </a:rPr>
              <a:t> 225°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429" name="278 CuadroTexto"/>
          <p:cNvSpPr txBox="1">
            <a:spLocks noChangeArrowheads="1"/>
          </p:cNvSpPr>
          <p:nvPr/>
        </p:nvSpPr>
        <p:spPr bwMode="auto">
          <a:xfrm>
            <a:off x="3102763" y="5483017"/>
            <a:ext cx="43313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Dixon</a:t>
            </a:r>
          </a:p>
        </p:txBody>
      </p:sp>
      <p:sp>
        <p:nvSpPr>
          <p:cNvPr id="430" name="429 CuadroTexto"/>
          <p:cNvSpPr txBox="1"/>
          <p:nvPr/>
        </p:nvSpPr>
        <p:spPr>
          <a:xfrm>
            <a:off x="2888449" y="529510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M</a:t>
            </a:r>
            <a:endParaRPr lang="es-MX" dirty="0"/>
          </a:p>
        </p:txBody>
      </p:sp>
      <p:graphicFrame>
        <p:nvGraphicFramePr>
          <p:cNvPr id="432" name="431 Tabla"/>
          <p:cNvGraphicFramePr>
            <a:graphicFrameLocks noGrp="1"/>
          </p:cNvGraphicFramePr>
          <p:nvPr/>
        </p:nvGraphicFramePr>
        <p:xfrm>
          <a:off x="30952" y="5924090"/>
          <a:ext cx="3143249" cy="2157096"/>
        </p:xfrm>
        <a:graphic>
          <a:graphicData uri="http://schemas.openxmlformats.org/drawingml/2006/table">
            <a:tbl>
              <a:tblPr/>
              <a:tblGrid>
                <a:gridCol w="342900"/>
                <a:gridCol w="1157275"/>
                <a:gridCol w="357190"/>
                <a:gridCol w="1285884"/>
              </a:tblGrid>
              <a:tr h="214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7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Lucida Sans Unicode" pitchFamily="34" charset="0"/>
                      </a:endParaRPr>
                    </a:p>
                  </a:txBody>
                  <a:tcPr marL="36000" marR="3600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BA. ISLA CUTLER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ROGET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PIERCE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LOW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PELIGROSA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ICARUS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GREEN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ISLAS OTTER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SOLITARIO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PEMBERTON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CARRASCO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SARITA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GAMA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BRADBURY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ROCAS OSCAR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ERNESTO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Z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 LUCAS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J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ISTMO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NOTABLE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K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HANDERSON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CHILDS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PATRIA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HUALAPALU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DIXON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MAC-KAY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 . DEDO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DASHWOOD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PLAUTO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ISLOTES CONNOR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ISLOTES FRANCIS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LARCH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HOZVEN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BA. CIEGA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</a:tbl>
          </a:graphicData>
        </a:graphic>
      </p:graphicFrame>
      <p:sp>
        <p:nvSpPr>
          <p:cNvPr id="433" name="432 CuadroTexto"/>
          <p:cNvSpPr txBox="1"/>
          <p:nvPr/>
        </p:nvSpPr>
        <p:spPr>
          <a:xfrm>
            <a:off x="1704119" y="353767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N</a:t>
            </a:r>
            <a:endParaRPr lang="es-MX" dirty="0"/>
          </a:p>
        </p:txBody>
      </p:sp>
      <p:sp>
        <p:nvSpPr>
          <p:cNvPr id="434" name="278 CuadroTexto"/>
          <p:cNvSpPr txBox="1">
            <a:spLocks noChangeArrowheads="1"/>
          </p:cNvSpPr>
          <p:nvPr/>
        </p:nvSpPr>
        <p:spPr bwMode="auto">
          <a:xfrm rot="18320133">
            <a:off x="1507510" y="3553468"/>
            <a:ext cx="43954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smtClean="0">
                <a:latin typeface="Calibri" pitchFamily="34" charset="0"/>
              </a:rPr>
              <a:t>Dedo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435" name="434 CuadroTexto"/>
          <p:cNvSpPr txBox="1"/>
          <p:nvPr/>
        </p:nvSpPr>
        <p:spPr>
          <a:xfrm>
            <a:off x="3745705" y="729536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U</a:t>
            </a:r>
            <a:endParaRPr lang="es-MX" dirty="0"/>
          </a:p>
        </p:txBody>
      </p:sp>
      <p:sp>
        <p:nvSpPr>
          <p:cNvPr id="436" name="435 CuadroTexto"/>
          <p:cNvSpPr txBox="1"/>
          <p:nvPr/>
        </p:nvSpPr>
        <p:spPr>
          <a:xfrm>
            <a:off x="6919093" y="853833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Y</a:t>
            </a:r>
            <a:endParaRPr lang="es-MX" dirty="0"/>
          </a:p>
        </p:txBody>
      </p:sp>
      <p:cxnSp>
        <p:nvCxnSpPr>
          <p:cNvPr id="437" name="436 Conector recto"/>
          <p:cNvCxnSpPr/>
          <p:nvPr/>
        </p:nvCxnSpPr>
        <p:spPr>
          <a:xfrm rot="5400000">
            <a:off x="5601407" y="5936360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9" name="Picture 2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b="8050"/>
          <a:stretch>
            <a:fillRect/>
          </a:stretch>
        </p:blipFill>
        <p:spPr bwMode="auto">
          <a:xfrm>
            <a:off x="-4762" y="0"/>
            <a:ext cx="7781925" cy="1115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0" name="278 CuadroTexto"/>
          <p:cNvSpPr txBox="1">
            <a:spLocks noChangeArrowheads="1"/>
          </p:cNvSpPr>
          <p:nvPr/>
        </p:nvSpPr>
        <p:spPr bwMode="auto">
          <a:xfrm>
            <a:off x="4425264" y="51613"/>
            <a:ext cx="46038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>
                <a:latin typeface="Calibri" pitchFamily="34" charset="0"/>
              </a:rPr>
              <a:t>Isla </a:t>
            </a:r>
            <a:endParaRPr lang="es-CL" sz="800" dirty="0" smtClean="0">
              <a:latin typeface="Calibri" pitchFamily="34" charset="0"/>
            </a:endParaRPr>
          </a:p>
          <a:p>
            <a:pPr algn="ctr"/>
            <a:r>
              <a:rPr lang="es-CL" sz="800" dirty="0" err="1" smtClean="0">
                <a:latin typeface="Calibri" pitchFamily="34" charset="0"/>
              </a:rPr>
              <a:t>Cutler</a:t>
            </a:r>
            <a:r>
              <a:rPr lang="es-CL" sz="800" dirty="0" smtClean="0">
                <a:latin typeface="Calibri" pitchFamily="34" charset="0"/>
              </a:rPr>
              <a:t> 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1" name="490 CuadroTexto"/>
          <p:cNvSpPr txBox="1"/>
          <p:nvPr/>
        </p:nvSpPr>
        <p:spPr>
          <a:xfrm>
            <a:off x="142875" y="93878"/>
            <a:ext cx="2602698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Paso Summer N a 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N° </a:t>
            </a: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10722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VIGIA BB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92" name="278 CuadroTexto"/>
          <p:cNvSpPr txBox="1">
            <a:spLocks noChangeArrowheads="1"/>
          </p:cNvSpPr>
          <p:nvPr/>
        </p:nvSpPr>
        <p:spPr bwMode="auto">
          <a:xfrm>
            <a:off x="1692672" y="1099370"/>
            <a:ext cx="954107" cy="486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I s l a   </a:t>
            </a:r>
          </a:p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B a v e r s t o c k 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3" name="492 CuadroTexto"/>
          <p:cNvSpPr txBox="1">
            <a:spLocks noChangeArrowheads="1"/>
          </p:cNvSpPr>
          <p:nvPr/>
        </p:nvSpPr>
        <p:spPr bwMode="auto">
          <a:xfrm>
            <a:off x="1416175" y="4052141"/>
            <a:ext cx="6367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800" dirty="0" smtClean="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800" dirty="0" smtClean="0">
                <a:latin typeface="Calibri" pitchFamily="34" charset="0"/>
              </a:rPr>
              <a:t>O r l e b a 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4" name="278 CuadroTexto"/>
          <p:cNvSpPr txBox="1">
            <a:spLocks noChangeArrowheads="1"/>
          </p:cNvSpPr>
          <p:nvPr/>
        </p:nvSpPr>
        <p:spPr bwMode="auto">
          <a:xfrm>
            <a:off x="5031589" y="3509154"/>
            <a:ext cx="53893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L a r g a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5" name="278 CuadroTexto"/>
          <p:cNvSpPr txBox="1">
            <a:spLocks noChangeArrowheads="1"/>
          </p:cNvSpPr>
          <p:nvPr/>
        </p:nvSpPr>
        <p:spPr bwMode="auto">
          <a:xfrm>
            <a:off x="3841849" y="5457088"/>
            <a:ext cx="51488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700" dirty="0">
                <a:latin typeface="Calibri" pitchFamily="34" charset="0"/>
              </a:rPr>
              <a:t>Isla </a:t>
            </a:r>
            <a:endParaRPr lang="es-CL" sz="700" dirty="0" smtClean="0">
              <a:latin typeface="Calibri" pitchFamily="34" charset="0"/>
            </a:endParaRPr>
          </a:p>
          <a:p>
            <a:pPr algn="ctr"/>
            <a:r>
              <a:rPr lang="es-CL" sz="700" dirty="0" smtClean="0">
                <a:latin typeface="Calibri" pitchFamily="34" charset="0"/>
              </a:rPr>
              <a:t>Summer 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496" name="278 CuadroTexto"/>
          <p:cNvSpPr txBox="1">
            <a:spLocks noChangeArrowheads="1"/>
          </p:cNvSpPr>
          <p:nvPr/>
        </p:nvSpPr>
        <p:spPr bwMode="auto">
          <a:xfrm rot="2311136">
            <a:off x="4969676" y="9395703"/>
            <a:ext cx="698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>
                <a:latin typeface="Calibri" pitchFamily="34" charset="0"/>
              </a:rPr>
              <a:t>Pta</a:t>
            </a:r>
            <a:r>
              <a:rPr lang="es-CL" sz="800" dirty="0">
                <a:latin typeface="Calibri" pitchFamily="34" charset="0"/>
              </a:rPr>
              <a:t> Mac-</a:t>
            </a:r>
            <a:r>
              <a:rPr lang="es-CL" sz="800" dirty="0" err="1">
                <a:latin typeface="Calibri" pitchFamily="34" charset="0"/>
              </a:rPr>
              <a:t>kay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7" name="278 CuadroTexto"/>
          <p:cNvSpPr txBox="1">
            <a:spLocks noChangeArrowheads="1"/>
          </p:cNvSpPr>
          <p:nvPr/>
        </p:nvSpPr>
        <p:spPr bwMode="auto">
          <a:xfrm>
            <a:off x="3307552" y="7271613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r>
              <a:rPr lang="es-CL" sz="900" dirty="0" smtClean="0">
                <a:latin typeface="Calibri" pitchFamily="34" charset="0"/>
              </a:rPr>
              <a:t>I s l a s   O t </a:t>
            </a:r>
            <a:r>
              <a:rPr lang="es-CL" sz="900" dirty="0" err="1" smtClean="0">
                <a:latin typeface="Calibri" pitchFamily="34" charset="0"/>
              </a:rPr>
              <a:t>t</a:t>
            </a:r>
            <a:r>
              <a:rPr lang="es-CL" sz="900" dirty="0" smtClean="0">
                <a:latin typeface="Calibri" pitchFamily="34" charset="0"/>
              </a:rPr>
              <a:t> e r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8" name="278 CuadroTexto"/>
          <p:cNvSpPr txBox="1">
            <a:spLocks noChangeArrowheads="1"/>
          </p:cNvSpPr>
          <p:nvPr/>
        </p:nvSpPr>
        <p:spPr bwMode="auto">
          <a:xfrm rot="18320133">
            <a:off x="4673006" y="2402112"/>
            <a:ext cx="5164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Pta. Green</a:t>
            </a:r>
          </a:p>
        </p:txBody>
      </p:sp>
      <p:sp>
        <p:nvSpPr>
          <p:cNvPr id="499" name="278 CuadroTexto"/>
          <p:cNvSpPr txBox="1">
            <a:spLocks noChangeArrowheads="1"/>
          </p:cNvSpPr>
          <p:nvPr/>
        </p:nvSpPr>
        <p:spPr bwMode="auto">
          <a:xfrm>
            <a:off x="3018615" y="1969686"/>
            <a:ext cx="4074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</a:t>
            </a:r>
          </a:p>
          <a:p>
            <a:pPr algn="ctr"/>
            <a:r>
              <a:rPr lang="es-CL" sz="500" dirty="0" smtClean="0">
                <a:latin typeface="Calibri" pitchFamily="34" charset="0"/>
              </a:rPr>
              <a:t> </a:t>
            </a:r>
            <a:r>
              <a:rPr lang="es-CL" sz="500" dirty="0" err="1" smtClean="0">
                <a:latin typeface="Calibri" pitchFamily="34" charset="0"/>
              </a:rPr>
              <a:t>Hosven</a:t>
            </a:r>
            <a:r>
              <a:rPr lang="es-CL" sz="500" dirty="0" smtClean="0">
                <a:latin typeface="Calibri" pitchFamily="34" charset="0"/>
              </a:rPr>
              <a:t> 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0" name="278 CuadroTexto"/>
          <p:cNvSpPr txBox="1">
            <a:spLocks noChangeArrowheads="1"/>
          </p:cNvSpPr>
          <p:nvPr/>
        </p:nvSpPr>
        <p:spPr bwMode="auto">
          <a:xfrm>
            <a:off x="6593700" y="2609099"/>
            <a:ext cx="1357312" cy="1324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CL" sz="1400" dirty="0" smtClean="0">
                <a:latin typeface="Calibri" pitchFamily="34" charset="0"/>
              </a:rPr>
              <a:t>P e n í n s u l a M u ñ o z </a:t>
            </a:r>
          </a:p>
          <a:p>
            <a:pPr algn="ctr">
              <a:lnSpc>
                <a:spcPct val="200000"/>
              </a:lnSpc>
            </a:pPr>
            <a:r>
              <a:rPr lang="es-CL" sz="1400" dirty="0" smtClean="0">
                <a:latin typeface="Calibri" pitchFamily="34" charset="0"/>
              </a:rPr>
              <a:t>G a m e r o</a:t>
            </a:r>
            <a:endParaRPr lang="es-CL" sz="1400" dirty="0">
              <a:latin typeface="Calibri" pitchFamily="34" charset="0"/>
            </a:endParaRPr>
          </a:p>
        </p:txBody>
      </p:sp>
      <p:sp>
        <p:nvSpPr>
          <p:cNvPr id="501" name="278 CuadroTexto"/>
          <p:cNvSpPr txBox="1">
            <a:spLocks noChangeArrowheads="1"/>
          </p:cNvSpPr>
          <p:nvPr/>
        </p:nvSpPr>
        <p:spPr bwMode="auto">
          <a:xfrm>
            <a:off x="4650587" y="2813882"/>
            <a:ext cx="61427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Gama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2" name="278 CuadroTexto"/>
          <p:cNvSpPr txBox="1">
            <a:spLocks noChangeArrowheads="1"/>
          </p:cNvSpPr>
          <p:nvPr/>
        </p:nvSpPr>
        <p:spPr bwMode="auto">
          <a:xfrm>
            <a:off x="5267054" y="2865422"/>
            <a:ext cx="5966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Pta. </a:t>
            </a:r>
            <a:r>
              <a:rPr lang="es-CL" sz="600" dirty="0" smtClean="0">
                <a:latin typeface="Calibri" pitchFamily="34" charset="0"/>
              </a:rPr>
              <a:t>Carrasco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03" name="278 CuadroTexto"/>
          <p:cNvSpPr txBox="1">
            <a:spLocks noChangeArrowheads="1"/>
          </p:cNvSpPr>
          <p:nvPr/>
        </p:nvSpPr>
        <p:spPr bwMode="auto">
          <a:xfrm>
            <a:off x="5445929" y="5290399"/>
            <a:ext cx="71045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Ernesto 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4" name="278 CuadroTexto"/>
          <p:cNvSpPr txBox="1">
            <a:spLocks noChangeArrowheads="1"/>
          </p:cNvSpPr>
          <p:nvPr/>
        </p:nvSpPr>
        <p:spPr bwMode="auto">
          <a:xfrm>
            <a:off x="5817407" y="5742840"/>
            <a:ext cx="49404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I. Istmo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5" name="278 CuadroTexto"/>
          <p:cNvSpPr txBox="1">
            <a:spLocks noChangeArrowheads="1"/>
          </p:cNvSpPr>
          <p:nvPr/>
        </p:nvSpPr>
        <p:spPr bwMode="auto">
          <a:xfrm>
            <a:off x="4026691" y="5314209"/>
            <a:ext cx="47160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Pta.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smtClean="0">
                <a:latin typeface="Calibri" pitchFamily="34" charset="0"/>
              </a:rPr>
              <a:t>Henderson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6" name="278 CuadroTexto"/>
          <p:cNvSpPr txBox="1">
            <a:spLocks noChangeArrowheads="1"/>
          </p:cNvSpPr>
          <p:nvPr/>
        </p:nvSpPr>
        <p:spPr bwMode="auto">
          <a:xfrm>
            <a:off x="2183595" y="5290401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1189800"/>
              </a:avLst>
            </a:prstTxWarp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I t e s.   H o s k y n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07" name="278 CuadroTexto"/>
          <p:cNvSpPr txBox="1">
            <a:spLocks noChangeArrowheads="1"/>
          </p:cNvSpPr>
          <p:nvPr/>
        </p:nvSpPr>
        <p:spPr bwMode="auto">
          <a:xfrm>
            <a:off x="2650322" y="2037590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2160556"/>
              </a:avLst>
            </a:prstTxWarp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I </a:t>
            </a:r>
            <a:r>
              <a:rPr lang="es-CL" sz="500" dirty="0" err="1" smtClean="0">
                <a:latin typeface="Calibri" pitchFamily="34" charset="0"/>
              </a:rPr>
              <a:t>Ites</a:t>
            </a:r>
            <a:r>
              <a:rPr lang="es-CL" sz="500" dirty="0" smtClean="0">
                <a:latin typeface="Calibri" pitchFamily="34" charset="0"/>
              </a:rPr>
              <a:t>. Francis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8" name="278 CuadroTexto"/>
          <p:cNvSpPr txBox="1">
            <a:spLocks noChangeArrowheads="1"/>
          </p:cNvSpPr>
          <p:nvPr/>
        </p:nvSpPr>
        <p:spPr bwMode="auto">
          <a:xfrm>
            <a:off x="6660375" y="875531"/>
            <a:ext cx="62709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Pierce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9" name="278 CuadroTexto"/>
          <p:cNvSpPr txBox="1">
            <a:spLocks noChangeArrowheads="1"/>
          </p:cNvSpPr>
          <p:nvPr/>
        </p:nvSpPr>
        <p:spPr bwMode="auto">
          <a:xfrm>
            <a:off x="6603225" y="1527998"/>
            <a:ext cx="74892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Peligrosa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0" name="278 CuadroTexto"/>
          <p:cNvSpPr txBox="1">
            <a:spLocks noChangeArrowheads="1"/>
          </p:cNvSpPr>
          <p:nvPr/>
        </p:nvSpPr>
        <p:spPr bwMode="auto">
          <a:xfrm>
            <a:off x="3700810" y="7871692"/>
            <a:ext cx="44275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Isla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smtClean="0">
                <a:latin typeface="Calibri" pitchFamily="34" charset="0"/>
              </a:rPr>
              <a:t>Campbell 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1" name="278 CuadroTexto"/>
          <p:cNvSpPr txBox="1">
            <a:spLocks noChangeArrowheads="1"/>
          </p:cNvSpPr>
          <p:nvPr/>
        </p:nvSpPr>
        <p:spPr bwMode="auto">
          <a:xfrm>
            <a:off x="3708640" y="8309846"/>
            <a:ext cx="39305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Isla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err="1" smtClean="0">
                <a:latin typeface="Calibri" pitchFamily="34" charset="0"/>
              </a:rPr>
              <a:t>Bedwell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2" name="278 CuadroTexto"/>
          <p:cNvSpPr txBox="1">
            <a:spLocks noChangeArrowheads="1"/>
          </p:cNvSpPr>
          <p:nvPr/>
        </p:nvSpPr>
        <p:spPr bwMode="auto">
          <a:xfrm rot="17173381">
            <a:off x="3191894" y="8066956"/>
            <a:ext cx="55977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smtClean="0">
                <a:latin typeface="Calibri" pitchFamily="34" charset="0"/>
              </a:rPr>
              <a:t>I. </a:t>
            </a:r>
            <a:r>
              <a:rPr lang="es-CL" sz="500" dirty="0" err="1" smtClean="0">
                <a:latin typeface="Calibri" pitchFamily="34" charset="0"/>
              </a:rPr>
              <a:t>Cunningham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3" name="278 CuadroTexto"/>
          <p:cNvSpPr txBox="1">
            <a:spLocks noChangeArrowheads="1"/>
          </p:cNvSpPr>
          <p:nvPr/>
        </p:nvSpPr>
        <p:spPr bwMode="auto">
          <a:xfrm rot="17992804">
            <a:off x="5479818" y="9215402"/>
            <a:ext cx="63831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Pta. </a:t>
            </a:r>
            <a:r>
              <a:rPr lang="es-CL" sz="600" dirty="0" err="1" smtClean="0">
                <a:latin typeface="Calibri" pitchFamily="34" charset="0"/>
              </a:rPr>
              <a:t>Hualapalu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4" name="278 CuadroTexto"/>
          <p:cNvSpPr txBox="1">
            <a:spLocks noChangeArrowheads="1"/>
          </p:cNvSpPr>
          <p:nvPr/>
        </p:nvSpPr>
        <p:spPr bwMode="auto">
          <a:xfrm rot="3082431">
            <a:off x="5716729" y="7336878"/>
            <a:ext cx="1623330" cy="69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2294915"/>
              </a:avLst>
            </a:prstTxWarp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I s l a s   H a r t w e l </a:t>
            </a:r>
            <a:r>
              <a:rPr lang="es-CL" sz="800" dirty="0" err="1" smtClean="0">
                <a:latin typeface="Calibri" pitchFamily="34" charset="0"/>
              </a:rPr>
              <a:t>l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5" name="278 CuadroTexto"/>
          <p:cNvSpPr txBox="1">
            <a:spLocks noChangeArrowheads="1"/>
          </p:cNvSpPr>
          <p:nvPr/>
        </p:nvSpPr>
        <p:spPr bwMode="auto">
          <a:xfrm>
            <a:off x="5371747" y="6820222"/>
            <a:ext cx="47320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600" dirty="0" err="1" smtClean="0">
                <a:latin typeface="Calibri" pitchFamily="34" charset="0"/>
              </a:rPr>
              <a:t>Ites</a:t>
            </a:r>
            <a:r>
              <a:rPr lang="es-CL" sz="6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600" dirty="0" err="1" smtClean="0">
                <a:latin typeface="Calibri" pitchFamily="34" charset="0"/>
              </a:rPr>
              <a:t>Bradbury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6" name="278 CuadroTexto"/>
          <p:cNvSpPr txBox="1">
            <a:spLocks noChangeArrowheads="1"/>
          </p:cNvSpPr>
          <p:nvPr/>
        </p:nvSpPr>
        <p:spPr bwMode="auto">
          <a:xfrm>
            <a:off x="1593040" y="7290664"/>
            <a:ext cx="5357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>
                <a:latin typeface="Calibri" pitchFamily="34" charset="0"/>
              </a:rPr>
              <a:t>Isla </a:t>
            </a:r>
          </a:p>
          <a:p>
            <a:pPr algn="ctr"/>
            <a:r>
              <a:rPr lang="es-CL" sz="800" dirty="0" err="1" smtClean="0">
                <a:latin typeface="Calibri" pitchFamily="34" charset="0"/>
              </a:rPr>
              <a:t>Vereker</a:t>
            </a:r>
            <a:r>
              <a:rPr lang="es-CL" sz="800" dirty="0" smtClean="0">
                <a:latin typeface="Calibri" pitchFamily="34" charset="0"/>
              </a:rPr>
              <a:t> </a:t>
            </a:r>
          </a:p>
          <a:p>
            <a:pPr algn="ctr"/>
            <a:r>
              <a:rPr lang="es-CL" sz="800" dirty="0" smtClean="0">
                <a:latin typeface="Calibri" pitchFamily="34" charset="0"/>
              </a:rPr>
              <a:t>Mayor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7" name="278 CuadroTexto"/>
          <p:cNvSpPr txBox="1">
            <a:spLocks noChangeArrowheads="1"/>
          </p:cNvSpPr>
          <p:nvPr/>
        </p:nvSpPr>
        <p:spPr bwMode="auto">
          <a:xfrm>
            <a:off x="1812118" y="9562391"/>
            <a:ext cx="69121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Ites</a:t>
            </a:r>
            <a:r>
              <a:rPr lang="es-CL" sz="800" dirty="0" smtClean="0">
                <a:latin typeface="Calibri" pitchFamily="34" charset="0"/>
              </a:rPr>
              <a:t>. </a:t>
            </a:r>
            <a:r>
              <a:rPr lang="es-CL" sz="800" dirty="0" err="1" smtClean="0">
                <a:latin typeface="Calibri" pitchFamily="34" charset="0"/>
              </a:rPr>
              <a:t>Connor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8" name="278 CuadroTexto"/>
          <p:cNvSpPr txBox="1">
            <a:spLocks noChangeArrowheads="1"/>
          </p:cNvSpPr>
          <p:nvPr/>
        </p:nvSpPr>
        <p:spPr bwMode="auto">
          <a:xfrm>
            <a:off x="4249769" y="10114475"/>
            <a:ext cx="6543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Pta. </a:t>
            </a:r>
            <a:r>
              <a:rPr lang="es-CL" sz="600" dirty="0" err="1" smtClean="0">
                <a:latin typeface="Calibri" pitchFamily="34" charset="0"/>
              </a:rPr>
              <a:t>Dashwood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9" name="278 CuadroTexto"/>
          <p:cNvSpPr txBox="1">
            <a:spLocks noChangeArrowheads="1"/>
          </p:cNvSpPr>
          <p:nvPr/>
        </p:nvSpPr>
        <p:spPr bwMode="auto">
          <a:xfrm>
            <a:off x="3714969" y="8484480"/>
            <a:ext cx="45557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Pta. </a:t>
            </a:r>
            <a:r>
              <a:rPr lang="es-CL" sz="500" dirty="0" err="1" smtClean="0">
                <a:latin typeface="Calibri" pitchFamily="34" charset="0"/>
              </a:rPr>
              <a:t>Childs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21" name="278 CuadroTexto"/>
          <p:cNvSpPr txBox="1">
            <a:spLocks noChangeArrowheads="1"/>
          </p:cNvSpPr>
          <p:nvPr/>
        </p:nvSpPr>
        <p:spPr bwMode="auto">
          <a:xfrm>
            <a:off x="3373368" y="5895241"/>
            <a:ext cx="34176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500" dirty="0" err="1" smtClean="0">
                <a:latin typeface="Calibri" pitchFamily="34" charset="0"/>
              </a:rPr>
              <a:t>Ollard</a:t>
            </a:r>
            <a:endParaRPr lang="es-CL" sz="500" dirty="0">
              <a:latin typeface="Calibri" pitchFamily="34" charset="0"/>
            </a:endParaRPr>
          </a:p>
        </p:txBody>
      </p:sp>
      <p:grpSp>
        <p:nvGrpSpPr>
          <p:cNvPr id="2" name="Group 161"/>
          <p:cNvGrpSpPr>
            <a:grpSpLocks/>
          </p:cNvGrpSpPr>
          <p:nvPr/>
        </p:nvGrpSpPr>
        <p:grpSpPr bwMode="auto">
          <a:xfrm>
            <a:off x="4394260" y="2761494"/>
            <a:ext cx="114280" cy="150814"/>
            <a:chOff x="3721" y="2976"/>
            <a:chExt cx="672" cy="960"/>
          </a:xfrm>
        </p:grpSpPr>
        <p:sp>
          <p:nvSpPr>
            <p:cNvPr id="523" name="Freeform 162"/>
            <p:cNvSpPr>
              <a:spLocks/>
            </p:cNvSpPr>
            <p:nvPr/>
          </p:nvSpPr>
          <p:spPr bwMode="auto">
            <a:xfrm>
              <a:off x="3888" y="3216"/>
              <a:ext cx="384" cy="624"/>
            </a:xfrm>
            <a:custGeom>
              <a:avLst/>
              <a:gdLst/>
              <a:ahLst/>
              <a:cxnLst>
                <a:cxn ang="0">
                  <a:pos x="48" y="528"/>
                </a:cxn>
                <a:cxn ang="0">
                  <a:pos x="144" y="0"/>
                </a:cxn>
                <a:cxn ang="0">
                  <a:pos x="240" y="0"/>
                </a:cxn>
                <a:cxn ang="0">
                  <a:pos x="336" y="528"/>
                </a:cxn>
                <a:cxn ang="0">
                  <a:pos x="384" y="624"/>
                </a:cxn>
                <a:cxn ang="0">
                  <a:pos x="0" y="624"/>
                </a:cxn>
                <a:cxn ang="0">
                  <a:pos x="48" y="528"/>
                </a:cxn>
              </a:cxnLst>
              <a:rect l="0" t="0" r="r" b="b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4" name="AutoShape 163"/>
            <p:cNvSpPr>
              <a:spLocks noChangeArrowheads="1"/>
            </p:cNvSpPr>
            <p:nvPr/>
          </p:nvSpPr>
          <p:spPr bwMode="auto">
            <a:xfrm>
              <a:off x="3984" y="2976"/>
              <a:ext cx="192" cy="14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5" name="AutoShape 164"/>
            <p:cNvSpPr>
              <a:spLocks noChangeArrowheads="1"/>
            </p:cNvSpPr>
            <p:nvPr/>
          </p:nvSpPr>
          <p:spPr bwMode="auto">
            <a:xfrm rot="16200000">
              <a:off x="3961" y="3504"/>
              <a:ext cx="192" cy="672"/>
            </a:xfrm>
            <a:prstGeom prst="flowChartDelay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46" name="278 CuadroTexto"/>
          <p:cNvSpPr txBox="1">
            <a:spLocks noChangeArrowheads="1"/>
          </p:cNvSpPr>
          <p:nvPr/>
        </p:nvSpPr>
        <p:spPr bwMode="auto">
          <a:xfrm>
            <a:off x="4114069" y="7614516"/>
            <a:ext cx="3289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smtClean="0">
                <a:latin typeface="Calibri" pitchFamily="34" charset="0"/>
              </a:rPr>
              <a:t>I. </a:t>
            </a:r>
          </a:p>
          <a:p>
            <a:pPr algn="ctr"/>
            <a:r>
              <a:rPr lang="es-CL" sz="500" dirty="0" smtClean="0">
                <a:latin typeface="Calibri" pitchFamily="34" charset="0"/>
              </a:rPr>
              <a:t>Lucas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47" name="122 CuadroTexto"/>
          <p:cNvSpPr txBox="1">
            <a:spLocks noChangeArrowheads="1"/>
          </p:cNvSpPr>
          <p:nvPr/>
        </p:nvSpPr>
        <p:spPr bwMode="auto">
          <a:xfrm>
            <a:off x="3459953" y="170676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Cutler  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GD(4)12s</a:t>
            </a:r>
          </a:p>
        </p:txBody>
      </p:sp>
      <p:sp>
        <p:nvSpPr>
          <p:cNvPr id="548" name="122 CuadroTexto"/>
          <p:cNvSpPr txBox="1">
            <a:spLocks noChangeArrowheads="1"/>
          </p:cNvSpPr>
          <p:nvPr/>
        </p:nvSpPr>
        <p:spPr bwMode="auto">
          <a:xfrm>
            <a:off x="1888317" y="1866080"/>
            <a:ext cx="785813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Hosven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549" name="122 CuadroTexto"/>
          <p:cNvSpPr txBox="1">
            <a:spLocks noChangeArrowheads="1"/>
          </p:cNvSpPr>
          <p:nvPr/>
        </p:nvSpPr>
        <p:spPr bwMode="auto">
          <a:xfrm>
            <a:off x="5103027" y="3171072"/>
            <a:ext cx="1000125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Banco San Juan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DR5s</a:t>
            </a:r>
          </a:p>
        </p:txBody>
      </p:sp>
      <p:sp>
        <p:nvSpPr>
          <p:cNvPr id="550" name="122 CuadroTexto"/>
          <p:cNvSpPr txBox="1">
            <a:spLocks noChangeArrowheads="1"/>
          </p:cNvSpPr>
          <p:nvPr/>
        </p:nvSpPr>
        <p:spPr bwMode="auto">
          <a:xfrm>
            <a:off x="5388779" y="4456956"/>
            <a:ext cx="10001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Paso Summer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>
                <a:latin typeface="Calibri" pitchFamily="34" charset="0"/>
              </a:rPr>
              <a:t>GrDR</a:t>
            </a:r>
            <a:r>
              <a:rPr lang="es-CL" sz="600" dirty="0">
                <a:latin typeface="Calibri" pitchFamily="34" charset="0"/>
              </a:rPr>
              <a:t>(3)9s</a:t>
            </a:r>
          </a:p>
        </p:txBody>
      </p:sp>
      <p:sp>
        <p:nvSpPr>
          <p:cNvPr id="551" name="122 CuadroTexto"/>
          <p:cNvSpPr txBox="1">
            <a:spLocks noChangeArrowheads="1"/>
          </p:cNvSpPr>
          <p:nvPr/>
        </p:nvSpPr>
        <p:spPr bwMode="auto">
          <a:xfrm>
            <a:off x="2888449" y="4866476"/>
            <a:ext cx="785813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Henderson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  <a:p>
            <a:pPr algn="ctr"/>
            <a:r>
              <a:rPr lang="es-CL" sz="600">
                <a:latin typeface="Calibri" pitchFamily="34" charset="0"/>
              </a:rPr>
              <a:t>DV5s</a:t>
            </a:r>
          </a:p>
        </p:txBody>
      </p:sp>
      <p:sp>
        <p:nvSpPr>
          <p:cNvPr id="552" name="122 CuadroTexto"/>
          <p:cNvSpPr txBox="1">
            <a:spLocks noChangeArrowheads="1"/>
          </p:cNvSpPr>
          <p:nvPr/>
        </p:nvSpPr>
        <p:spPr bwMode="auto">
          <a:xfrm>
            <a:off x="6531787" y="6580988"/>
            <a:ext cx="10001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 smtClean="0">
                <a:latin typeface="Calibri" pitchFamily="34" charset="0"/>
              </a:rPr>
              <a:t>Ites</a:t>
            </a:r>
            <a:r>
              <a:rPr lang="es-CL" sz="600" dirty="0" smtClean="0">
                <a:latin typeface="Calibri" pitchFamily="34" charset="0"/>
              </a:rPr>
              <a:t>. </a:t>
            </a:r>
            <a:r>
              <a:rPr lang="es-CL" sz="600" dirty="0" err="1" smtClean="0">
                <a:latin typeface="Calibri" pitchFamily="34" charset="0"/>
              </a:rPr>
              <a:t>Bradbury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err="1">
                <a:latin typeface="Calibri" pitchFamily="34" charset="0"/>
              </a:rPr>
              <a:t>lcardinal</a:t>
            </a:r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>
                <a:latin typeface="Calibri" pitchFamily="34" charset="0"/>
              </a:rPr>
              <a:t>weste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 err="1">
                <a:latin typeface="Calibri" pitchFamily="34" charset="0"/>
              </a:rPr>
              <a:t>GrD</a:t>
            </a:r>
            <a:r>
              <a:rPr lang="es-CL" sz="600" dirty="0">
                <a:latin typeface="Calibri" pitchFamily="34" charset="0"/>
              </a:rPr>
              <a:t>(9)15s</a:t>
            </a:r>
          </a:p>
        </p:txBody>
      </p:sp>
      <p:sp>
        <p:nvSpPr>
          <p:cNvPr id="553" name="122 CuadroTexto"/>
          <p:cNvSpPr txBox="1">
            <a:spLocks noChangeArrowheads="1"/>
          </p:cNvSpPr>
          <p:nvPr/>
        </p:nvSpPr>
        <p:spPr bwMode="auto">
          <a:xfrm>
            <a:off x="5317341" y="9866366"/>
            <a:ext cx="857250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Dashwood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 DR5s</a:t>
            </a:r>
          </a:p>
        </p:txBody>
      </p:sp>
      <p:sp>
        <p:nvSpPr>
          <p:cNvPr id="554" name="122 CuadroTexto"/>
          <p:cNvSpPr txBox="1">
            <a:spLocks noChangeArrowheads="1"/>
          </p:cNvSpPr>
          <p:nvPr/>
        </p:nvSpPr>
        <p:spPr bwMode="auto">
          <a:xfrm>
            <a:off x="1531127" y="8314608"/>
            <a:ext cx="785812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Islote Pollo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D5s</a:t>
            </a:r>
          </a:p>
        </p:txBody>
      </p:sp>
      <p:sp>
        <p:nvSpPr>
          <p:cNvPr id="578" name="278 CuadroTexto"/>
          <p:cNvSpPr txBox="1">
            <a:spLocks noChangeArrowheads="1"/>
          </p:cNvSpPr>
          <p:nvPr/>
        </p:nvSpPr>
        <p:spPr bwMode="auto">
          <a:xfrm>
            <a:off x="2493684" y="8658561"/>
            <a:ext cx="55335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Pollo</a:t>
            </a:r>
            <a:endParaRPr lang="es-CL" sz="800" dirty="0">
              <a:latin typeface="Calibri" pitchFamily="34" charset="0"/>
            </a:endParaRPr>
          </a:p>
        </p:txBody>
      </p:sp>
      <p:grpSp>
        <p:nvGrpSpPr>
          <p:cNvPr id="3" name="Group 88"/>
          <p:cNvGrpSpPr>
            <a:grpSpLocks/>
          </p:cNvGrpSpPr>
          <p:nvPr/>
        </p:nvGrpSpPr>
        <p:grpSpPr bwMode="auto">
          <a:xfrm>
            <a:off x="3239965" y="1027932"/>
            <a:ext cx="80963" cy="244491"/>
            <a:chOff x="2015" y="2160"/>
            <a:chExt cx="528" cy="1488"/>
          </a:xfrm>
        </p:grpSpPr>
        <p:sp>
          <p:nvSpPr>
            <p:cNvPr id="58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95" name="AutoShape 104"/>
            <p:cNvSpPr>
              <a:spLocks noChangeArrowheads="1"/>
            </p:cNvSpPr>
            <p:nvPr/>
          </p:nvSpPr>
          <p:spPr bwMode="auto">
            <a:xfrm rot="162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98" name="278 CuadroTexto"/>
          <p:cNvSpPr txBox="1">
            <a:spLocks noChangeArrowheads="1"/>
          </p:cNvSpPr>
          <p:nvPr/>
        </p:nvSpPr>
        <p:spPr bwMode="auto">
          <a:xfrm>
            <a:off x="2885549" y="1156521"/>
            <a:ext cx="43152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err="1">
                <a:latin typeface="Calibri" pitchFamily="34" charset="0"/>
              </a:rPr>
              <a:t>Ite</a:t>
            </a:r>
            <a:r>
              <a:rPr lang="es-CL" sz="600" dirty="0">
                <a:latin typeface="Calibri" pitchFamily="34" charset="0"/>
              </a:rPr>
              <a:t>. </a:t>
            </a:r>
            <a:r>
              <a:rPr lang="es-CL" sz="600" dirty="0" err="1" smtClean="0">
                <a:latin typeface="Calibri" pitchFamily="34" charset="0"/>
              </a:rPr>
              <a:t>Low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99" name="122 CuadroTexto"/>
          <p:cNvSpPr txBox="1">
            <a:spLocks noChangeArrowheads="1"/>
          </p:cNvSpPr>
          <p:nvPr/>
        </p:nvSpPr>
        <p:spPr bwMode="auto">
          <a:xfrm>
            <a:off x="2031193" y="1527998"/>
            <a:ext cx="78581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Islote </a:t>
            </a:r>
            <a:r>
              <a:rPr lang="es-CL" sz="600" dirty="0" err="1" smtClean="0">
                <a:latin typeface="Calibri" pitchFamily="34" charset="0"/>
              </a:rPr>
              <a:t>Low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grpSp>
        <p:nvGrpSpPr>
          <p:cNvPr id="4" name="Group 88"/>
          <p:cNvGrpSpPr>
            <a:grpSpLocks/>
          </p:cNvGrpSpPr>
          <p:nvPr/>
        </p:nvGrpSpPr>
        <p:grpSpPr bwMode="auto">
          <a:xfrm>
            <a:off x="2940837" y="8495584"/>
            <a:ext cx="80963" cy="244491"/>
            <a:chOff x="2052" y="2160"/>
            <a:chExt cx="528" cy="1488"/>
          </a:xfrm>
        </p:grpSpPr>
        <p:sp>
          <p:nvSpPr>
            <p:cNvPr id="60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6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" name="Group 88"/>
          <p:cNvGrpSpPr>
            <a:grpSpLocks/>
          </p:cNvGrpSpPr>
          <p:nvPr/>
        </p:nvGrpSpPr>
        <p:grpSpPr bwMode="auto">
          <a:xfrm>
            <a:off x="2497921" y="9390941"/>
            <a:ext cx="80963" cy="244491"/>
            <a:chOff x="2052" y="2160"/>
            <a:chExt cx="528" cy="1488"/>
          </a:xfrm>
        </p:grpSpPr>
        <p:sp>
          <p:nvSpPr>
            <p:cNvPr id="62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35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658" name="Line 295"/>
          <p:cNvSpPr>
            <a:spLocks noChangeShapeType="1"/>
          </p:cNvSpPr>
          <p:nvPr/>
        </p:nvSpPr>
        <p:spPr bwMode="auto">
          <a:xfrm rot="10594017" flipV="1">
            <a:off x="6195370" y="349724"/>
            <a:ext cx="27776" cy="537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cxnSp>
        <p:nvCxnSpPr>
          <p:cNvPr id="663" name="662 Conector recto de flecha"/>
          <p:cNvCxnSpPr/>
          <p:nvPr/>
        </p:nvCxnSpPr>
        <p:spPr>
          <a:xfrm rot="10800000" flipV="1">
            <a:off x="4811665" y="524095"/>
            <a:ext cx="356840" cy="31613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4" name="162 CuadroTexto"/>
          <p:cNvSpPr txBox="1">
            <a:spLocks noChangeArrowheads="1"/>
          </p:cNvSpPr>
          <p:nvPr/>
        </p:nvSpPr>
        <p:spPr bwMode="auto">
          <a:xfrm>
            <a:off x="4749955" y="339324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269°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684" name="683 Conector recto de flecha"/>
          <p:cNvCxnSpPr>
            <a:stCxn id="599" idx="0"/>
            <a:endCxn id="598" idx="2"/>
          </p:cNvCxnSpPr>
          <p:nvPr/>
        </p:nvCxnSpPr>
        <p:spPr>
          <a:xfrm rot="5400000" flipH="1" flipV="1">
            <a:off x="2669301" y="1095987"/>
            <a:ext cx="186811" cy="6772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5" name="684 Conector recto de flecha"/>
          <p:cNvCxnSpPr>
            <a:stCxn id="548" idx="3"/>
          </p:cNvCxnSpPr>
          <p:nvPr/>
        </p:nvCxnSpPr>
        <p:spPr>
          <a:xfrm flipV="1">
            <a:off x="2674130" y="2008956"/>
            <a:ext cx="357195" cy="4206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" name="685 Conector recto de flecha"/>
          <p:cNvCxnSpPr>
            <a:stCxn id="547" idx="3"/>
          </p:cNvCxnSpPr>
          <p:nvPr/>
        </p:nvCxnSpPr>
        <p:spPr>
          <a:xfrm>
            <a:off x="4245765" y="355620"/>
            <a:ext cx="357196" cy="1008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" name="686 Conector recto de flecha"/>
          <p:cNvCxnSpPr>
            <a:stCxn id="549" idx="1"/>
          </p:cNvCxnSpPr>
          <p:nvPr/>
        </p:nvCxnSpPr>
        <p:spPr>
          <a:xfrm rot="10800000">
            <a:off x="4602961" y="3028196"/>
            <a:ext cx="500066" cy="32702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8" name="687 Conector recto de flecha"/>
          <p:cNvCxnSpPr>
            <a:stCxn id="550" idx="1"/>
          </p:cNvCxnSpPr>
          <p:nvPr/>
        </p:nvCxnSpPr>
        <p:spPr>
          <a:xfrm rot="10800000" flipV="1">
            <a:off x="5103027" y="4641900"/>
            <a:ext cx="285752" cy="17224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9" name="688 Conector recto de flecha"/>
          <p:cNvCxnSpPr>
            <a:stCxn id="551" idx="3"/>
          </p:cNvCxnSpPr>
          <p:nvPr/>
        </p:nvCxnSpPr>
        <p:spPr>
          <a:xfrm>
            <a:off x="3674262" y="5051420"/>
            <a:ext cx="500071" cy="17224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0" name="689 Conector recto de flecha"/>
          <p:cNvCxnSpPr>
            <a:stCxn id="552" idx="1"/>
          </p:cNvCxnSpPr>
          <p:nvPr/>
        </p:nvCxnSpPr>
        <p:spPr>
          <a:xfrm rot="10800000" flipV="1">
            <a:off x="5888845" y="6765932"/>
            <a:ext cx="642942" cy="587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1" name="122 CuadroTexto"/>
          <p:cNvSpPr txBox="1">
            <a:spLocks noChangeArrowheads="1"/>
          </p:cNvSpPr>
          <p:nvPr/>
        </p:nvSpPr>
        <p:spPr bwMode="auto">
          <a:xfrm>
            <a:off x="745309" y="9100426"/>
            <a:ext cx="785812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Islotes </a:t>
            </a:r>
            <a:r>
              <a:rPr lang="es-CL" sz="600" dirty="0" err="1" smtClean="0">
                <a:latin typeface="Calibri" pitchFamily="34" charset="0"/>
              </a:rPr>
              <a:t>Connor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692" name="691 Conector recto de flecha"/>
          <p:cNvCxnSpPr>
            <a:stCxn id="554" idx="3"/>
          </p:cNvCxnSpPr>
          <p:nvPr/>
        </p:nvCxnSpPr>
        <p:spPr>
          <a:xfrm>
            <a:off x="2316939" y="8499552"/>
            <a:ext cx="428634" cy="1008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3" name="692 Conector recto de flecha"/>
          <p:cNvCxnSpPr>
            <a:stCxn id="691" idx="3"/>
          </p:cNvCxnSpPr>
          <p:nvPr/>
        </p:nvCxnSpPr>
        <p:spPr>
          <a:xfrm>
            <a:off x="1531121" y="9238926"/>
            <a:ext cx="714386" cy="21869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5" name="694 Conector recto de flecha"/>
          <p:cNvCxnSpPr>
            <a:stCxn id="553" idx="1"/>
          </p:cNvCxnSpPr>
          <p:nvPr/>
        </p:nvCxnSpPr>
        <p:spPr>
          <a:xfrm rot="10800000">
            <a:off x="4674399" y="9957682"/>
            <a:ext cx="642942" cy="936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" name="695 Elipse"/>
          <p:cNvSpPr/>
          <p:nvPr/>
        </p:nvSpPr>
        <p:spPr bwMode="auto">
          <a:xfrm>
            <a:off x="4136555" y="1693662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7" name="696 Elipse"/>
          <p:cNvSpPr/>
          <p:nvPr/>
        </p:nvSpPr>
        <p:spPr bwMode="auto">
          <a:xfrm>
            <a:off x="3642099" y="285166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8" name="697 Elipse"/>
          <p:cNvSpPr/>
          <p:nvPr/>
        </p:nvSpPr>
        <p:spPr bwMode="auto">
          <a:xfrm>
            <a:off x="5063757" y="577089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9" name="698 Elipse"/>
          <p:cNvSpPr/>
          <p:nvPr/>
        </p:nvSpPr>
        <p:spPr bwMode="auto">
          <a:xfrm>
            <a:off x="5069367" y="769971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0" name="699 Elipse"/>
          <p:cNvSpPr/>
          <p:nvPr/>
        </p:nvSpPr>
        <p:spPr bwMode="auto">
          <a:xfrm>
            <a:off x="4212111" y="912286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1" name="700 Elipse"/>
          <p:cNvSpPr/>
          <p:nvPr/>
        </p:nvSpPr>
        <p:spPr bwMode="auto">
          <a:xfrm>
            <a:off x="5135195" y="571254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2" name="701 Elipse"/>
          <p:cNvSpPr/>
          <p:nvPr/>
        </p:nvSpPr>
        <p:spPr bwMode="auto">
          <a:xfrm>
            <a:off x="3356347" y="978114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4" name="Line 295"/>
          <p:cNvSpPr>
            <a:spLocks noChangeShapeType="1"/>
          </p:cNvSpPr>
          <p:nvPr/>
        </p:nvSpPr>
        <p:spPr bwMode="auto">
          <a:xfrm rot="10594017" flipV="1">
            <a:off x="5485168" y="1442118"/>
            <a:ext cx="388602" cy="58295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09" name="Line 295"/>
          <p:cNvSpPr>
            <a:spLocks noChangeShapeType="1"/>
          </p:cNvSpPr>
          <p:nvPr/>
        </p:nvSpPr>
        <p:spPr bwMode="auto">
          <a:xfrm rot="10594017" flipV="1">
            <a:off x="5819796" y="2555558"/>
            <a:ext cx="184406" cy="52875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14" name="Line 295"/>
          <p:cNvSpPr>
            <a:spLocks noChangeShapeType="1"/>
          </p:cNvSpPr>
          <p:nvPr/>
        </p:nvSpPr>
        <p:spPr bwMode="auto">
          <a:xfrm rot="10594017" flipH="1" flipV="1">
            <a:off x="3130031" y="3839121"/>
            <a:ext cx="235741" cy="60642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24" name="Line 295"/>
          <p:cNvSpPr>
            <a:spLocks noChangeShapeType="1"/>
          </p:cNvSpPr>
          <p:nvPr/>
        </p:nvSpPr>
        <p:spPr bwMode="auto">
          <a:xfrm rot="10594017" flipV="1">
            <a:off x="3522886" y="6612455"/>
            <a:ext cx="27845" cy="537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29" name="Line 295"/>
          <p:cNvSpPr>
            <a:spLocks noChangeShapeType="1"/>
          </p:cNvSpPr>
          <p:nvPr/>
        </p:nvSpPr>
        <p:spPr bwMode="auto">
          <a:xfrm rot="10594017" flipV="1">
            <a:off x="6310648" y="8712523"/>
            <a:ext cx="317861" cy="51672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34" name="Line 295"/>
          <p:cNvSpPr>
            <a:spLocks noChangeShapeType="1"/>
          </p:cNvSpPr>
          <p:nvPr/>
        </p:nvSpPr>
        <p:spPr bwMode="auto">
          <a:xfrm rot="10594017" flipV="1">
            <a:off x="3166718" y="9125929"/>
            <a:ext cx="373663" cy="26385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39" name="Line 295"/>
          <p:cNvSpPr>
            <a:spLocks noChangeShapeType="1"/>
          </p:cNvSpPr>
          <p:nvPr/>
        </p:nvSpPr>
        <p:spPr bwMode="auto">
          <a:xfrm rot="10594017" flipH="1" flipV="1">
            <a:off x="2444316" y="10345158"/>
            <a:ext cx="30617" cy="52349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cxnSp>
        <p:nvCxnSpPr>
          <p:cNvPr id="743" name="742 Conector recto"/>
          <p:cNvCxnSpPr/>
          <p:nvPr/>
        </p:nvCxnSpPr>
        <p:spPr>
          <a:xfrm rot="5400000">
            <a:off x="4692445" y="248348"/>
            <a:ext cx="216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1" name="750 Conector recto"/>
          <p:cNvCxnSpPr/>
          <p:nvPr/>
        </p:nvCxnSpPr>
        <p:spPr>
          <a:xfrm rot="5400000">
            <a:off x="4583275" y="581366"/>
            <a:ext cx="252000" cy="21600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88"/>
          <p:cNvGrpSpPr>
            <a:grpSpLocks/>
          </p:cNvGrpSpPr>
          <p:nvPr/>
        </p:nvGrpSpPr>
        <p:grpSpPr bwMode="auto">
          <a:xfrm>
            <a:off x="4730638" y="332602"/>
            <a:ext cx="80963" cy="244491"/>
            <a:chOff x="2015" y="2160"/>
            <a:chExt cx="528" cy="1488"/>
          </a:xfrm>
        </p:grpSpPr>
        <p:sp>
          <p:nvSpPr>
            <p:cNvPr id="528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9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0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1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2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3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4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6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7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8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9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0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1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2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43" name="AutoShape 104"/>
            <p:cNvSpPr>
              <a:spLocks noChangeArrowheads="1"/>
            </p:cNvSpPr>
            <p:nvPr/>
          </p:nvSpPr>
          <p:spPr bwMode="auto">
            <a:xfrm rot="162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4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5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753" name="752 Conector recto"/>
          <p:cNvCxnSpPr/>
          <p:nvPr/>
        </p:nvCxnSpPr>
        <p:spPr>
          <a:xfrm rot="5400000">
            <a:off x="4775711" y="2033690"/>
            <a:ext cx="494926" cy="44545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6" name="755 Conector recto de flecha"/>
          <p:cNvCxnSpPr/>
          <p:nvPr/>
        </p:nvCxnSpPr>
        <p:spPr>
          <a:xfrm>
            <a:off x="4245771" y="1651766"/>
            <a:ext cx="1000132" cy="78581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8" name="162 CuadroTexto"/>
          <p:cNvSpPr txBox="1">
            <a:spLocks noChangeArrowheads="1"/>
          </p:cNvSpPr>
          <p:nvPr/>
        </p:nvSpPr>
        <p:spPr bwMode="auto">
          <a:xfrm>
            <a:off x="5100043" y="2444686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130°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781" name="780 Conector recto"/>
          <p:cNvCxnSpPr/>
          <p:nvPr/>
        </p:nvCxnSpPr>
        <p:spPr>
          <a:xfrm rot="5400000">
            <a:off x="3226561" y="1971934"/>
            <a:ext cx="314384" cy="13335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88"/>
          <p:cNvGrpSpPr>
            <a:grpSpLocks/>
          </p:cNvGrpSpPr>
          <p:nvPr/>
        </p:nvGrpSpPr>
        <p:grpSpPr bwMode="auto">
          <a:xfrm>
            <a:off x="3309772" y="1848783"/>
            <a:ext cx="80963" cy="244491"/>
            <a:chOff x="2052" y="2160"/>
            <a:chExt cx="528" cy="1488"/>
          </a:xfrm>
        </p:grpSpPr>
        <p:sp>
          <p:nvSpPr>
            <p:cNvPr id="556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7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8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9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0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2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3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4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5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6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7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8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9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0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71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3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783" name="782 Conector recto"/>
          <p:cNvCxnSpPr/>
          <p:nvPr/>
        </p:nvCxnSpPr>
        <p:spPr>
          <a:xfrm rot="5400000">
            <a:off x="4466543" y="2609154"/>
            <a:ext cx="50006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6" name="785 Conector recto de flecha"/>
          <p:cNvCxnSpPr/>
          <p:nvPr/>
        </p:nvCxnSpPr>
        <p:spPr>
          <a:xfrm>
            <a:off x="3706435" y="2794774"/>
            <a:ext cx="1253716" cy="214314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0" name="162 CuadroTexto"/>
          <p:cNvSpPr txBox="1">
            <a:spLocks noChangeArrowheads="1"/>
          </p:cNvSpPr>
          <p:nvPr/>
        </p:nvSpPr>
        <p:spPr bwMode="auto">
          <a:xfrm>
            <a:off x="4862673" y="2937650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286°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793" name="278 CuadroTexto"/>
          <p:cNvSpPr txBox="1">
            <a:spLocks noChangeArrowheads="1"/>
          </p:cNvSpPr>
          <p:nvPr/>
        </p:nvSpPr>
        <p:spPr bwMode="auto">
          <a:xfrm rot="18320133">
            <a:off x="2434278" y="2226167"/>
            <a:ext cx="46679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err="1" smtClean="0">
                <a:latin typeface="Calibri" pitchFamily="34" charset="0"/>
              </a:rPr>
              <a:t>Plauto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795" name="122 CuadroTexto"/>
          <p:cNvSpPr txBox="1">
            <a:spLocks noChangeArrowheads="1"/>
          </p:cNvSpPr>
          <p:nvPr/>
        </p:nvSpPr>
        <p:spPr bwMode="auto">
          <a:xfrm>
            <a:off x="745309" y="3723468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Guacolda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797" name="796 Conector recto de flecha"/>
          <p:cNvCxnSpPr>
            <a:stCxn id="795" idx="3"/>
          </p:cNvCxnSpPr>
          <p:nvPr/>
        </p:nvCxnSpPr>
        <p:spPr>
          <a:xfrm>
            <a:off x="1591447" y="3858406"/>
            <a:ext cx="654060" cy="793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6" name="805 Conector recto"/>
          <p:cNvCxnSpPr/>
          <p:nvPr/>
        </p:nvCxnSpPr>
        <p:spPr>
          <a:xfrm rot="16200000" flipH="1">
            <a:off x="4659454" y="3617977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8" name="807 Conector recto"/>
          <p:cNvCxnSpPr/>
          <p:nvPr/>
        </p:nvCxnSpPr>
        <p:spPr>
          <a:xfrm rot="16200000" flipH="1">
            <a:off x="5055650" y="4456330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0" name="809 Conector recto"/>
          <p:cNvCxnSpPr/>
          <p:nvPr/>
        </p:nvCxnSpPr>
        <p:spPr>
          <a:xfrm rot="16200000" flipH="1">
            <a:off x="5189002" y="4989414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1" name="810 Conector recto"/>
          <p:cNvCxnSpPr/>
          <p:nvPr/>
        </p:nvCxnSpPr>
        <p:spPr>
          <a:xfrm rot="16200000" flipH="1">
            <a:off x="4148168" y="5249831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6" name="815 Conector recto de flecha"/>
          <p:cNvCxnSpPr/>
          <p:nvPr/>
        </p:nvCxnSpPr>
        <p:spPr>
          <a:xfrm rot="10800000" flipV="1">
            <a:off x="3745705" y="5723732"/>
            <a:ext cx="1318052" cy="642942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9" name="162 CuadroTexto"/>
          <p:cNvSpPr txBox="1">
            <a:spLocks noChangeArrowheads="1"/>
          </p:cNvSpPr>
          <p:nvPr/>
        </p:nvSpPr>
        <p:spPr bwMode="auto">
          <a:xfrm>
            <a:off x="3719665" y="6294106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241°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520" name="278 CuadroTexto"/>
          <p:cNvSpPr txBox="1">
            <a:spLocks noChangeArrowheads="1"/>
          </p:cNvSpPr>
          <p:nvPr/>
        </p:nvSpPr>
        <p:spPr bwMode="auto">
          <a:xfrm>
            <a:off x="3708759" y="6104590"/>
            <a:ext cx="49244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500" dirty="0" err="1" smtClean="0">
                <a:latin typeface="Calibri" pitchFamily="34" charset="0"/>
              </a:rPr>
              <a:t>Pemberton</a:t>
            </a:r>
            <a:r>
              <a:rPr lang="es-CL" sz="500" dirty="0" smtClean="0">
                <a:latin typeface="Calibri" pitchFamily="34" charset="0"/>
              </a:rPr>
              <a:t> 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836" name="835 Conector recto"/>
          <p:cNvCxnSpPr/>
          <p:nvPr/>
        </p:nvCxnSpPr>
        <p:spPr>
          <a:xfrm rot="5400000">
            <a:off x="5234489" y="6998590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180"/>
          <p:cNvGrpSpPr>
            <a:grpSpLocks/>
          </p:cNvGrpSpPr>
          <p:nvPr/>
        </p:nvGrpSpPr>
        <p:grpSpPr bwMode="auto">
          <a:xfrm>
            <a:off x="5417354" y="6642959"/>
            <a:ext cx="82800" cy="244800"/>
            <a:chOff x="1296" y="2256"/>
            <a:chExt cx="528" cy="1488"/>
          </a:xfrm>
        </p:grpSpPr>
        <p:sp>
          <p:nvSpPr>
            <p:cNvPr id="639" name="Rectangle 181"/>
            <p:cNvSpPr>
              <a:spLocks noChangeArrowheads="1"/>
            </p:cNvSpPr>
            <p:nvPr/>
          </p:nvSpPr>
          <p:spPr bwMode="auto">
            <a:xfrm>
              <a:off x="1392" y="2304"/>
              <a:ext cx="336" cy="1392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0" name="Rectangle 182"/>
            <p:cNvSpPr>
              <a:spLocks noChangeArrowheads="1"/>
            </p:cNvSpPr>
            <p:nvPr/>
          </p:nvSpPr>
          <p:spPr bwMode="auto">
            <a:xfrm>
              <a:off x="1392" y="2448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1" name="Rectangle 183"/>
            <p:cNvSpPr>
              <a:spLocks noChangeArrowheads="1"/>
            </p:cNvSpPr>
            <p:nvPr/>
          </p:nvSpPr>
          <p:spPr bwMode="auto">
            <a:xfrm>
              <a:off x="1392" y="2592"/>
              <a:ext cx="48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2" name="Rectangle 184"/>
            <p:cNvSpPr>
              <a:spLocks noChangeArrowheads="1"/>
            </p:cNvSpPr>
            <p:nvPr/>
          </p:nvSpPr>
          <p:spPr bwMode="auto">
            <a:xfrm>
              <a:off x="1440" y="2592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3" name="Rectangle 185"/>
            <p:cNvSpPr>
              <a:spLocks noChangeArrowheads="1"/>
            </p:cNvSpPr>
            <p:nvPr/>
          </p:nvSpPr>
          <p:spPr bwMode="auto">
            <a:xfrm>
              <a:off x="1392" y="2736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4" name="Rectangle 186"/>
            <p:cNvSpPr>
              <a:spLocks noChangeArrowheads="1"/>
            </p:cNvSpPr>
            <p:nvPr/>
          </p:nvSpPr>
          <p:spPr bwMode="auto">
            <a:xfrm>
              <a:off x="1392" y="3024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5" name="Rectangle 187"/>
            <p:cNvSpPr>
              <a:spLocks noChangeArrowheads="1"/>
            </p:cNvSpPr>
            <p:nvPr/>
          </p:nvSpPr>
          <p:spPr bwMode="auto">
            <a:xfrm>
              <a:off x="1392" y="3312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6" name="Rectangle 188"/>
            <p:cNvSpPr>
              <a:spLocks noChangeArrowheads="1"/>
            </p:cNvSpPr>
            <p:nvPr/>
          </p:nvSpPr>
          <p:spPr bwMode="auto">
            <a:xfrm>
              <a:off x="1488" y="2880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7" name="Rectangle 189"/>
            <p:cNvSpPr>
              <a:spLocks noChangeArrowheads="1"/>
            </p:cNvSpPr>
            <p:nvPr/>
          </p:nvSpPr>
          <p:spPr bwMode="auto">
            <a:xfrm>
              <a:off x="1488" y="3168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8" name="Rectangle 190"/>
            <p:cNvSpPr>
              <a:spLocks noChangeArrowheads="1"/>
            </p:cNvSpPr>
            <p:nvPr/>
          </p:nvSpPr>
          <p:spPr bwMode="auto">
            <a:xfrm>
              <a:off x="1488" y="3456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9" name="Rectangle 191"/>
            <p:cNvSpPr>
              <a:spLocks noChangeArrowheads="1"/>
            </p:cNvSpPr>
            <p:nvPr/>
          </p:nvSpPr>
          <p:spPr bwMode="auto">
            <a:xfrm>
              <a:off x="1488" y="2304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0" name="Rectangle 192"/>
            <p:cNvSpPr>
              <a:spLocks noChangeArrowheads="1"/>
            </p:cNvSpPr>
            <p:nvPr/>
          </p:nvSpPr>
          <p:spPr bwMode="auto">
            <a:xfrm>
              <a:off x="1632" y="2448"/>
              <a:ext cx="96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1" name="Rectangle 193"/>
            <p:cNvSpPr>
              <a:spLocks noChangeArrowheads="1"/>
            </p:cNvSpPr>
            <p:nvPr/>
          </p:nvSpPr>
          <p:spPr bwMode="auto">
            <a:xfrm>
              <a:off x="1632" y="2736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2" name="Rectangle 194"/>
            <p:cNvSpPr>
              <a:spLocks noChangeArrowheads="1"/>
            </p:cNvSpPr>
            <p:nvPr/>
          </p:nvSpPr>
          <p:spPr bwMode="auto">
            <a:xfrm>
              <a:off x="1632" y="3024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3" name="Rectangle 195"/>
            <p:cNvSpPr>
              <a:spLocks noChangeArrowheads="1"/>
            </p:cNvSpPr>
            <p:nvPr/>
          </p:nvSpPr>
          <p:spPr bwMode="auto">
            <a:xfrm>
              <a:off x="1632" y="3312"/>
              <a:ext cx="96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54" name="AutoShape 196"/>
            <p:cNvSpPr>
              <a:spLocks noChangeArrowheads="1"/>
            </p:cNvSpPr>
            <p:nvPr/>
          </p:nvSpPr>
          <p:spPr bwMode="auto">
            <a:xfrm rot="-5400000">
              <a:off x="1464" y="3384"/>
              <a:ext cx="192" cy="528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5" name="Rectangle 197"/>
            <p:cNvSpPr>
              <a:spLocks noChangeArrowheads="1"/>
            </p:cNvSpPr>
            <p:nvPr/>
          </p:nvSpPr>
          <p:spPr bwMode="auto">
            <a:xfrm>
              <a:off x="1440" y="2256"/>
              <a:ext cx="240" cy="48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6" name="Rectangle 198"/>
            <p:cNvSpPr>
              <a:spLocks noChangeArrowheads="1"/>
            </p:cNvSpPr>
            <p:nvPr/>
          </p:nvSpPr>
          <p:spPr bwMode="auto">
            <a:xfrm>
              <a:off x="1392" y="2880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838" name="837 Conector recto"/>
          <p:cNvCxnSpPr/>
          <p:nvPr/>
        </p:nvCxnSpPr>
        <p:spPr>
          <a:xfrm rot="5400000">
            <a:off x="3903725" y="6296922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7" name="846 Conector recto de flecha"/>
          <p:cNvCxnSpPr>
            <a:endCxn id="510" idx="3"/>
          </p:cNvCxnSpPr>
          <p:nvPr/>
        </p:nvCxnSpPr>
        <p:spPr>
          <a:xfrm rot="10800000" flipV="1">
            <a:off x="4143561" y="7633387"/>
            <a:ext cx="953857" cy="36141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0" name="162 CuadroTexto"/>
          <p:cNvSpPr txBox="1">
            <a:spLocks noChangeArrowheads="1"/>
          </p:cNvSpPr>
          <p:nvPr/>
        </p:nvSpPr>
        <p:spPr bwMode="auto">
          <a:xfrm>
            <a:off x="4174333" y="7937180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246°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54" name="853 Conector recto"/>
          <p:cNvCxnSpPr/>
          <p:nvPr/>
        </p:nvCxnSpPr>
        <p:spPr>
          <a:xfrm rot="5400000">
            <a:off x="4197340" y="7755597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6" name="855 Conector recto"/>
          <p:cNvCxnSpPr/>
          <p:nvPr/>
        </p:nvCxnSpPr>
        <p:spPr>
          <a:xfrm rot="5400000">
            <a:off x="4187612" y="8294933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7" name="856 Conector recto"/>
          <p:cNvCxnSpPr/>
          <p:nvPr/>
        </p:nvCxnSpPr>
        <p:spPr>
          <a:xfrm rot="5400000">
            <a:off x="5047494" y="8876523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4" name="162 CuadroTexto"/>
          <p:cNvSpPr txBox="1">
            <a:spLocks noChangeArrowheads="1"/>
          </p:cNvSpPr>
          <p:nvPr/>
        </p:nvSpPr>
        <p:spPr bwMode="auto">
          <a:xfrm>
            <a:off x="3157371" y="8614912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281°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867" name="866 Arco"/>
          <p:cNvSpPr/>
          <p:nvPr/>
        </p:nvSpPr>
        <p:spPr>
          <a:xfrm rot="7358150">
            <a:off x="3649360" y="8734873"/>
            <a:ext cx="1320761" cy="1315413"/>
          </a:xfrm>
          <a:prstGeom prst="arc">
            <a:avLst>
              <a:gd name="adj1" fmla="val 16670733"/>
              <a:gd name="adj2" fmla="val 20421380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873" name="872 Conector recto"/>
          <p:cNvCxnSpPr/>
          <p:nvPr/>
        </p:nvCxnSpPr>
        <p:spPr>
          <a:xfrm rot="10800000" flipV="1">
            <a:off x="3696707" y="8668028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0" name="859 Conector recto de flecha"/>
          <p:cNvCxnSpPr/>
          <p:nvPr/>
        </p:nvCxnSpPr>
        <p:spPr>
          <a:xfrm rot="10800000">
            <a:off x="3388515" y="8581252"/>
            <a:ext cx="917474" cy="488846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4" name="873 Conector recto"/>
          <p:cNvCxnSpPr/>
          <p:nvPr/>
        </p:nvCxnSpPr>
        <p:spPr>
          <a:xfrm rot="10800000" flipV="1">
            <a:off x="4189671" y="9976994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7" name="278 CuadroTexto"/>
          <p:cNvSpPr txBox="1">
            <a:spLocks noChangeArrowheads="1"/>
          </p:cNvSpPr>
          <p:nvPr/>
        </p:nvSpPr>
        <p:spPr bwMode="auto">
          <a:xfrm>
            <a:off x="2388383" y="9867136"/>
            <a:ext cx="57150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Penacho Verde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880" name="162 CuadroTexto"/>
          <p:cNvSpPr txBox="1">
            <a:spLocks noChangeArrowheads="1"/>
          </p:cNvSpPr>
          <p:nvPr/>
        </p:nvSpPr>
        <p:spPr bwMode="auto">
          <a:xfrm>
            <a:off x="4317209" y="10508948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120°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88" name="887 Conector recto"/>
          <p:cNvCxnSpPr/>
          <p:nvPr/>
        </p:nvCxnSpPr>
        <p:spPr>
          <a:xfrm rot="16200000" flipH="1">
            <a:off x="2390032" y="9778681"/>
            <a:ext cx="399996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1" name="890 Conector recto"/>
          <p:cNvCxnSpPr/>
          <p:nvPr/>
        </p:nvCxnSpPr>
        <p:spPr>
          <a:xfrm rot="16200000" flipH="1">
            <a:off x="4077374" y="10185511"/>
            <a:ext cx="399996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667 Grupo"/>
          <p:cNvGrpSpPr/>
          <p:nvPr/>
        </p:nvGrpSpPr>
        <p:grpSpPr>
          <a:xfrm>
            <a:off x="3388515" y="99238"/>
            <a:ext cx="1905013" cy="10576614"/>
            <a:chOff x="3388515" y="93628"/>
            <a:chExt cx="1905013" cy="10576614"/>
          </a:xfrm>
        </p:grpSpPr>
        <p:grpSp>
          <p:nvGrpSpPr>
            <p:cNvPr id="10" name="223 Grupo"/>
            <p:cNvGrpSpPr/>
            <p:nvPr/>
          </p:nvGrpSpPr>
          <p:grpSpPr>
            <a:xfrm>
              <a:off x="3388515" y="93628"/>
              <a:ext cx="1785950" cy="10572824"/>
              <a:chOff x="3388515" y="93628"/>
              <a:chExt cx="1785950" cy="10572824"/>
            </a:xfrm>
          </p:grpSpPr>
          <p:cxnSp>
            <p:nvCxnSpPr>
              <p:cNvPr id="676" name="675 Conector recto"/>
              <p:cNvCxnSpPr/>
              <p:nvPr/>
            </p:nvCxnSpPr>
            <p:spPr>
              <a:xfrm rot="5400000">
                <a:off x="4924432" y="343661"/>
                <a:ext cx="50006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7" name="676 Conector recto"/>
              <p:cNvCxnSpPr/>
              <p:nvPr/>
            </p:nvCxnSpPr>
            <p:spPr>
              <a:xfrm rot="5400000">
                <a:off x="4112449" y="655578"/>
                <a:ext cx="1123900" cy="100013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9" name="678 Conector recto"/>
              <p:cNvCxnSpPr/>
              <p:nvPr/>
            </p:nvCxnSpPr>
            <p:spPr>
              <a:xfrm rot="16200000" flipH="1">
                <a:off x="2924168" y="3629809"/>
                <a:ext cx="2928958" cy="142876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0" name="679 Conector recto"/>
              <p:cNvCxnSpPr/>
              <p:nvPr/>
            </p:nvCxnSpPr>
            <p:spPr>
              <a:xfrm rot="5400000">
                <a:off x="4138614" y="6773081"/>
                <a:ext cx="192882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1" name="680 Conector recto"/>
              <p:cNvCxnSpPr/>
              <p:nvPr/>
            </p:nvCxnSpPr>
            <p:spPr>
              <a:xfrm rot="5400000">
                <a:off x="3960019" y="8023246"/>
                <a:ext cx="1428760" cy="85725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2" name="681 Conector recto"/>
              <p:cNvCxnSpPr/>
              <p:nvPr/>
            </p:nvCxnSpPr>
            <p:spPr>
              <a:xfrm rot="10800000" flipV="1">
                <a:off x="3388515" y="9166254"/>
                <a:ext cx="857256" cy="64294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3" name="682 Conector recto"/>
              <p:cNvCxnSpPr/>
              <p:nvPr/>
            </p:nvCxnSpPr>
            <p:spPr>
              <a:xfrm rot="16200000" flipH="1">
                <a:off x="3031325" y="10166386"/>
                <a:ext cx="857256" cy="14287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8" name="677 Conector recto"/>
              <p:cNvCxnSpPr/>
              <p:nvPr/>
            </p:nvCxnSpPr>
            <p:spPr>
              <a:xfrm rot="5400000">
                <a:off x="3343242" y="2048619"/>
                <a:ext cx="1162116" cy="50006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229 Grupo"/>
            <p:cNvGrpSpPr/>
            <p:nvPr/>
          </p:nvGrpSpPr>
          <p:grpSpPr>
            <a:xfrm>
              <a:off x="5079214" y="98391"/>
              <a:ext cx="214314" cy="57150"/>
              <a:chOff x="5388779" y="165066"/>
              <a:chExt cx="214314" cy="57150"/>
            </a:xfrm>
          </p:grpSpPr>
          <p:cxnSp>
            <p:nvCxnSpPr>
              <p:cNvPr id="674" name="673 Conector recto"/>
              <p:cNvCxnSpPr/>
              <p:nvPr/>
            </p:nvCxnSpPr>
            <p:spPr>
              <a:xfrm>
                <a:off x="5388779" y="165066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5" name="674 Conector recto"/>
              <p:cNvCxnSpPr/>
              <p:nvPr/>
            </p:nvCxnSpPr>
            <p:spPr>
              <a:xfrm>
                <a:off x="5388779" y="222216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230 Grupo"/>
            <p:cNvGrpSpPr/>
            <p:nvPr/>
          </p:nvGrpSpPr>
          <p:grpSpPr>
            <a:xfrm rot="20841214">
              <a:off x="3425832" y="10613092"/>
              <a:ext cx="214314" cy="57150"/>
              <a:chOff x="5466992" y="-1139185"/>
              <a:chExt cx="214314" cy="57150"/>
            </a:xfrm>
          </p:grpSpPr>
          <p:cxnSp>
            <p:nvCxnSpPr>
              <p:cNvPr id="672" name="671 Conector recto"/>
              <p:cNvCxnSpPr/>
              <p:nvPr/>
            </p:nvCxnSpPr>
            <p:spPr>
              <a:xfrm>
                <a:off x="5466992" y="-1139185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3" name="672 Conector recto"/>
              <p:cNvCxnSpPr/>
              <p:nvPr/>
            </p:nvCxnSpPr>
            <p:spPr>
              <a:xfrm>
                <a:off x="5466992" y="-1082035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335 Grupo"/>
          <p:cNvGrpSpPr/>
          <p:nvPr/>
        </p:nvGrpSpPr>
        <p:grpSpPr>
          <a:xfrm>
            <a:off x="4869663" y="4752589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337" name="33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38" name="337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4" name="338 Grupo"/>
          <p:cNvGrpSpPr/>
          <p:nvPr/>
        </p:nvGrpSpPr>
        <p:grpSpPr>
          <a:xfrm>
            <a:off x="4226159" y="9805223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340" name="339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41" name="340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5" name="341 Grupo"/>
          <p:cNvGrpSpPr/>
          <p:nvPr/>
        </p:nvGrpSpPr>
        <p:grpSpPr>
          <a:xfrm>
            <a:off x="2636035" y="3804434"/>
            <a:ext cx="72000" cy="242475"/>
            <a:chOff x="2311890" y="5223666"/>
            <a:chExt cx="241608" cy="1918051"/>
          </a:xfrm>
        </p:grpSpPr>
        <p:sp>
          <p:nvSpPr>
            <p:cNvPr id="343" name="342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44" name="343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6" name="344 Grupo"/>
          <p:cNvGrpSpPr/>
          <p:nvPr/>
        </p:nvGrpSpPr>
        <p:grpSpPr>
          <a:xfrm>
            <a:off x="4550573" y="5285580"/>
            <a:ext cx="108000" cy="144000"/>
            <a:chOff x="2102631" y="6438112"/>
            <a:chExt cx="1000132" cy="1357322"/>
          </a:xfrm>
        </p:grpSpPr>
        <p:grpSp>
          <p:nvGrpSpPr>
            <p:cNvPr id="17" name="Group 161"/>
            <p:cNvGrpSpPr>
              <a:grpSpLocks/>
            </p:cNvGrpSpPr>
            <p:nvPr/>
          </p:nvGrpSpPr>
          <p:grpSpPr bwMode="auto">
            <a:xfrm>
              <a:off x="2102631" y="6831021"/>
              <a:ext cx="1000132" cy="964413"/>
              <a:chOff x="3744" y="3216"/>
              <a:chExt cx="672" cy="720"/>
            </a:xfrm>
            <a:solidFill>
              <a:srgbClr val="00B050"/>
            </a:solidFill>
          </p:grpSpPr>
          <p:sp>
            <p:nvSpPr>
              <p:cNvPr id="348" name="Freeform 162"/>
              <p:cNvSpPr>
                <a:spLocks/>
              </p:cNvSpPr>
              <p:nvPr/>
            </p:nvSpPr>
            <p:spPr bwMode="auto">
              <a:xfrm>
                <a:off x="3888" y="3216"/>
                <a:ext cx="384" cy="624"/>
              </a:xfrm>
              <a:custGeom>
                <a:avLst/>
                <a:gdLst/>
                <a:ahLst/>
                <a:cxnLst>
                  <a:cxn ang="0">
                    <a:pos x="48" y="528"/>
                  </a:cxn>
                  <a:cxn ang="0">
                    <a:pos x="144" y="0"/>
                  </a:cxn>
                  <a:cxn ang="0">
                    <a:pos x="240" y="0"/>
                  </a:cxn>
                  <a:cxn ang="0">
                    <a:pos x="336" y="528"/>
                  </a:cxn>
                  <a:cxn ang="0">
                    <a:pos x="384" y="624"/>
                  </a:cxn>
                  <a:cxn ang="0">
                    <a:pos x="0" y="624"/>
                  </a:cxn>
                  <a:cxn ang="0">
                    <a:pos x="48" y="528"/>
                  </a:cxn>
                </a:cxnLst>
                <a:rect l="0" t="0" r="r" b="b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349" name="AutoShape 164"/>
              <p:cNvSpPr>
                <a:spLocks noChangeArrowheads="1"/>
              </p:cNvSpPr>
              <p:nvPr/>
            </p:nvSpPr>
            <p:spPr bwMode="auto">
              <a:xfrm rot="-5400000">
                <a:off x="3984" y="3504"/>
                <a:ext cx="192" cy="672"/>
              </a:xfrm>
              <a:prstGeom prst="flowChartDelay">
                <a:avLst/>
              </a:prstGeom>
              <a:grpFill/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sp>
          <p:nvSpPr>
            <p:cNvPr id="347" name="346 Rectángulo"/>
            <p:cNvSpPr/>
            <p:nvPr/>
          </p:nvSpPr>
          <p:spPr>
            <a:xfrm>
              <a:off x="2580213" y="6438112"/>
              <a:ext cx="142880" cy="21431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aphicFrame>
        <p:nvGraphicFramePr>
          <p:cNvPr id="363" name="362 Tabla"/>
          <p:cNvGraphicFramePr>
            <a:graphicFrameLocks noGrp="1"/>
          </p:cNvGraphicFramePr>
          <p:nvPr/>
        </p:nvGraphicFramePr>
        <p:xfrm>
          <a:off x="5941233" y="22300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165°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4" name="363 Tabla"/>
          <p:cNvGraphicFramePr>
            <a:graphicFrameLocks noGrp="1"/>
          </p:cNvGraphicFramePr>
          <p:nvPr/>
        </p:nvGraphicFramePr>
        <p:xfrm>
          <a:off x="5388779" y="1385064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222°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207°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5" name="364 Tabla"/>
          <p:cNvGraphicFramePr>
            <a:graphicFrameLocks noGrp="1"/>
          </p:cNvGraphicFramePr>
          <p:nvPr/>
        </p:nvGraphicFramePr>
        <p:xfrm>
          <a:off x="5650719" y="2432822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203°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188°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6" name="365 Tabla"/>
          <p:cNvGraphicFramePr>
            <a:graphicFrameLocks noGrp="1"/>
          </p:cNvGraphicFramePr>
          <p:nvPr/>
        </p:nvGraphicFramePr>
        <p:xfrm>
          <a:off x="2978937" y="379490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155°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140°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7" name="366 Tabla"/>
          <p:cNvGraphicFramePr>
            <a:graphicFrameLocks noGrp="1"/>
          </p:cNvGraphicFramePr>
          <p:nvPr/>
        </p:nvGraphicFramePr>
        <p:xfrm>
          <a:off x="3255164" y="6447637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165°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8" name="367 Tabla"/>
          <p:cNvGraphicFramePr>
            <a:graphicFrameLocks noGrp="1"/>
          </p:cNvGraphicFramePr>
          <p:nvPr/>
        </p:nvGraphicFramePr>
        <p:xfrm>
          <a:off x="6188885" y="8581252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206°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191°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9" name="368 Tabla"/>
          <p:cNvGraphicFramePr>
            <a:graphicFrameLocks noGrp="1"/>
          </p:cNvGraphicFramePr>
          <p:nvPr/>
        </p:nvGraphicFramePr>
        <p:xfrm>
          <a:off x="3078950" y="8819379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240°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225°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0" name="369 Tabla"/>
          <p:cNvGraphicFramePr>
            <a:graphicFrameLocks noGrp="1"/>
          </p:cNvGraphicFramePr>
          <p:nvPr/>
        </p:nvGraphicFramePr>
        <p:xfrm>
          <a:off x="2174069" y="1022432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163°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148°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29" name="328 CuadroTexto"/>
          <p:cNvSpPr txBox="1"/>
          <p:nvPr/>
        </p:nvSpPr>
        <p:spPr>
          <a:xfrm>
            <a:off x="4317209" y="374635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330" name="329 CuadroTexto"/>
          <p:cNvSpPr txBox="1"/>
          <p:nvPr/>
        </p:nvSpPr>
        <p:spPr>
          <a:xfrm>
            <a:off x="6745481" y="91980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331" name="330 CuadroTexto"/>
          <p:cNvSpPr txBox="1"/>
          <p:nvPr/>
        </p:nvSpPr>
        <p:spPr>
          <a:xfrm>
            <a:off x="6603225" y="158032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332" name="331 CuadroTexto"/>
          <p:cNvSpPr txBox="1"/>
          <p:nvPr/>
        </p:nvSpPr>
        <p:spPr>
          <a:xfrm>
            <a:off x="6776217" y="222327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333" name="278 CuadroTexto"/>
          <p:cNvSpPr txBox="1">
            <a:spLocks noChangeArrowheads="1"/>
          </p:cNvSpPr>
          <p:nvPr/>
        </p:nvSpPr>
        <p:spPr bwMode="auto">
          <a:xfrm>
            <a:off x="6850557" y="2182568"/>
            <a:ext cx="6896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Solitario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34" name="333 CuadroTexto"/>
          <p:cNvSpPr txBox="1"/>
          <p:nvPr/>
        </p:nvSpPr>
        <p:spPr>
          <a:xfrm>
            <a:off x="4848011" y="239103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335" name="334 CuadroTexto"/>
          <p:cNvSpPr txBox="1"/>
          <p:nvPr/>
        </p:nvSpPr>
        <p:spPr>
          <a:xfrm>
            <a:off x="5181529" y="287167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371" name="370 CuadroTexto"/>
          <p:cNvSpPr txBox="1"/>
          <p:nvPr/>
        </p:nvSpPr>
        <p:spPr>
          <a:xfrm>
            <a:off x="4706797" y="28431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372" name="278 CuadroTexto"/>
          <p:cNvSpPr txBox="1">
            <a:spLocks noChangeArrowheads="1"/>
          </p:cNvSpPr>
          <p:nvPr/>
        </p:nvSpPr>
        <p:spPr bwMode="auto">
          <a:xfrm>
            <a:off x="2873919" y="794510"/>
            <a:ext cx="61747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 smtClean="0">
                <a:latin typeface="Calibri" pitchFamily="34" charset="0"/>
              </a:rPr>
              <a:t>Icarus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73" name="372 CuadroTexto"/>
          <p:cNvSpPr txBox="1"/>
          <p:nvPr/>
        </p:nvSpPr>
        <p:spPr>
          <a:xfrm>
            <a:off x="3082831" y="58019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</a:t>
            </a:r>
            <a:endParaRPr lang="es-MX" dirty="0"/>
          </a:p>
        </p:txBody>
      </p:sp>
      <p:sp>
        <p:nvSpPr>
          <p:cNvPr id="374" name="373 CuadroTexto"/>
          <p:cNvSpPr txBox="1"/>
          <p:nvPr/>
        </p:nvSpPr>
        <p:spPr>
          <a:xfrm>
            <a:off x="2990003" y="89446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S</a:t>
            </a:r>
            <a:endParaRPr lang="es-MX" dirty="0"/>
          </a:p>
        </p:txBody>
      </p:sp>
      <p:sp>
        <p:nvSpPr>
          <p:cNvPr id="375" name="278 CuadroTexto"/>
          <p:cNvSpPr txBox="1">
            <a:spLocks noChangeArrowheads="1"/>
          </p:cNvSpPr>
          <p:nvPr/>
        </p:nvSpPr>
        <p:spPr bwMode="auto">
          <a:xfrm>
            <a:off x="2782468" y="1507760"/>
            <a:ext cx="61266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Pta. </a:t>
            </a:r>
            <a:r>
              <a:rPr lang="es-CL" sz="800" dirty="0" err="1" smtClean="0">
                <a:latin typeface="Calibri" pitchFamily="34" charset="0"/>
              </a:rPr>
              <a:t>Roget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76" name="375 CuadroTexto"/>
          <p:cNvSpPr txBox="1"/>
          <p:nvPr/>
        </p:nvSpPr>
        <p:spPr>
          <a:xfrm>
            <a:off x="2888449" y="153740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R</a:t>
            </a:r>
            <a:endParaRPr lang="es-MX" dirty="0"/>
          </a:p>
        </p:txBody>
      </p:sp>
      <p:sp>
        <p:nvSpPr>
          <p:cNvPr id="378" name="377 CuadroTexto"/>
          <p:cNvSpPr txBox="1"/>
          <p:nvPr/>
        </p:nvSpPr>
        <p:spPr>
          <a:xfrm>
            <a:off x="3038389" y="175394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Q</a:t>
            </a:r>
            <a:endParaRPr lang="es-MX" dirty="0"/>
          </a:p>
        </p:txBody>
      </p:sp>
      <p:sp>
        <p:nvSpPr>
          <p:cNvPr id="379" name="378 CuadroTexto"/>
          <p:cNvSpPr txBox="1"/>
          <p:nvPr/>
        </p:nvSpPr>
        <p:spPr>
          <a:xfrm>
            <a:off x="2918565" y="203747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</a:t>
            </a:r>
            <a:endParaRPr lang="es-MX" dirty="0"/>
          </a:p>
        </p:txBody>
      </p:sp>
      <p:sp>
        <p:nvSpPr>
          <p:cNvPr id="380" name="379 CuadroTexto"/>
          <p:cNvSpPr txBox="1"/>
          <p:nvPr/>
        </p:nvSpPr>
        <p:spPr>
          <a:xfrm>
            <a:off x="2632813" y="218035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O</a:t>
            </a:r>
            <a:endParaRPr lang="es-MX" dirty="0"/>
          </a:p>
        </p:txBody>
      </p:sp>
      <p:cxnSp>
        <p:nvCxnSpPr>
          <p:cNvPr id="386" name="385 Conector recto"/>
          <p:cNvCxnSpPr/>
          <p:nvPr/>
        </p:nvCxnSpPr>
        <p:spPr>
          <a:xfrm rot="16200000" flipH="1">
            <a:off x="4547900" y="2921009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8" name="278 CuadroTexto"/>
          <p:cNvSpPr txBox="1">
            <a:spLocks noChangeArrowheads="1"/>
          </p:cNvSpPr>
          <p:nvPr/>
        </p:nvSpPr>
        <p:spPr bwMode="auto">
          <a:xfrm rot="21422911">
            <a:off x="4964569" y="3950751"/>
            <a:ext cx="508473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Ras. Oscar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389" name="388 CuadroTexto"/>
          <p:cNvSpPr txBox="1"/>
          <p:nvPr/>
        </p:nvSpPr>
        <p:spPr>
          <a:xfrm>
            <a:off x="5031589" y="396630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390" name="389 CuadroTexto"/>
          <p:cNvSpPr txBox="1"/>
          <p:nvPr/>
        </p:nvSpPr>
        <p:spPr>
          <a:xfrm>
            <a:off x="5418895" y="503787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391" name="390 CuadroTexto"/>
          <p:cNvSpPr txBox="1"/>
          <p:nvPr/>
        </p:nvSpPr>
        <p:spPr>
          <a:xfrm>
            <a:off x="5847523" y="550941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392" name="391 CuadroTexto"/>
          <p:cNvSpPr txBox="1"/>
          <p:nvPr/>
        </p:nvSpPr>
        <p:spPr>
          <a:xfrm>
            <a:off x="3960019" y="515222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L</a:t>
            </a:r>
            <a:endParaRPr lang="es-MX" dirty="0"/>
          </a:p>
        </p:txBody>
      </p:sp>
      <p:sp>
        <p:nvSpPr>
          <p:cNvPr id="393" name="278 CuadroTexto"/>
          <p:cNvSpPr txBox="1">
            <a:spLocks noChangeArrowheads="1"/>
          </p:cNvSpPr>
          <p:nvPr/>
        </p:nvSpPr>
        <p:spPr bwMode="auto">
          <a:xfrm>
            <a:off x="3666557" y="5152228"/>
            <a:ext cx="436338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Patria</a:t>
            </a:r>
          </a:p>
        </p:txBody>
      </p:sp>
      <p:sp>
        <p:nvSpPr>
          <p:cNvPr id="394" name="393 CuadroTexto"/>
          <p:cNvSpPr txBox="1"/>
          <p:nvPr/>
        </p:nvSpPr>
        <p:spPr>
          <a:xfrm>
            <a:off x="4174333" y="53950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sp>
        <p:nvSpPr>
          <p:cNvPr id="395" name="278 CuadroTexto"/>
          <p:cNvSpPr txBox="1">
            <a:spLocks noChangeArrowheads="1"/>
          </p:cNvSpPr>
          <p:nvPr/>
        </p:nvSpPr>
        <p:spPr bwMode="auto">
          <a:xfrm rot="3651765">
            <a:off x="5936988" y="6635008"/>
            <a:ext cx="57740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Santa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96" name="395 CuadroTexto"/>
          <p:cNvSpPr txBox="1"/>
          <p:nvPr/>
        </p:nvSpPr>
        <p:spPr>
          <a:xfrm>
            <a:off x="6133275" y="632375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W</a:t>
            </a:r>
            <a:endParaRPr lang="es-MX" dirty="0"/>
          </a:p>
        </p:txBody>
      </p:sp>
      <p:sp>
        <p:nvSpPr>
          <p:cNvPr id="398" name="397 CuadroTexto"/>
          <p:cNvSpPr txBox="1"/>
          <p:nvPr/>
        </p:nvSpPr>
        <p:spPr>
          <a:xfrm>
            <a:off x="3855563" y="587975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V</a:t>
            </a:r>
            <a:endParaRPr lang="es-MX" dirty="0"/>
          </a:p>
        </p:txBody>
      </p:sp>
      <p:sp>
        <p:nvSpPr>
          <p:cNvPr id="399" name="398 CuadroTexto"/>
          <p:cNvSpPr txBox="1"/>
          <p:nvPr/>
        </p:nvSpPr>
        <p:spPr>
          <a:xfrm>
            <a:off x="5388779" y="696669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X</a:t>
            </a:r>
            <a:endParaRPr lang="es-MX" dirty="0"/>
          </a:p>
        </p:txBody>
      </p:sp>
      <p:sp>
        <p:nvSpPr>
          <p:cNvPr id="400" name="399 CuadroTexto"/>
          <p:cNvSpPr txBox="1"/>
          <p:nvPr/>
        </p:nvSpPr>
        <p:spPr>
          <a:xfrm>
            <a:off x="3998439" y="750968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Z</a:t>
            </a:r>
            <a:endParaRPr lang="es-MX" dirty="0"/>
          </a:p>
        </p:txBody>
      </p:sp>
      <p:sp>
        <p:nvSpPr>
          <p:cNvPr id="404" name="278 CuadroTexto"/>
          <p:cNvSpPr txBox="1">
            <a:spLocks noChangeArrowheads="1"/>
          </p:cNvSpPr>
          <p:nvPr/>
        </p:nvSpPr>
        <p:spPr bwMode="auto">
          <a:xfrm>
            <a:off x="3930825" y="8269099"/>
            <a:ext cx="49084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Notable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405" name="404 CuadroTexto"/>
          <p:cNvSpPr txBox="1"/>
          <p:nvPr/>
        </p:nvSpPr>
        <p:spPr>
          <a:xfrm>
            <a:off x="4061573" y="800974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406" name="405 CuadroTexto"/>
          <p:cNvSpPr txBox="1"/>
          <p:nvPr/>
        </p:nvSpPr>
        <p:spPr>
          <a:xfrm>
            <a:off x="3602829" y="846689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407" name="406 CuadroTexto"/>
          <p:cNvSpPr txBox="1"/>
          <p:nvPr/>
        </p:nvSpPr>
        <p:spPr>
          <a:xfrm>
            <a:off x="5603093" y="89669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408" name="407 CuadroTexto"/>
          <p:cNvSpPr txBox="1"/>
          <p:nvPr/>
        </p:nvSpPr>
        <p:spPr>
          <a:xfrm>
            <a:off x="4937099" y="931874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409" name="408 CuadroTexto"/>
          <p:cNvSpPr txBox="1"/>
          <p:nvPr/>
        </p:nvSpPr>
        <p:spPr>
          <a:xfrm>
            <a:off x="4317209" y="1015288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410" name="409 CuadroTexto"/>
          <p:cNvSpPr txBox="1"/>
          <p:nvPr/>
        </p:nvSpPr>
        <p:spPr>
          <a:xfrm>
            <a:off x="2704251" y="836693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sp>
        <p:nvSpPr>
          <p:cNvPr id="411" name="410 CuadroTexto"/>
          <p:cNvSpPr txBox="1"/>
          <p:nvPr/>
        </p:nvSpPr>
        <p:spPr>
          <a:xfrm>
            <a:off x="2245507" y="929563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412" name="411 CuadroTexto"/>
          <p:cNvSpPr txBox="1"/>
          <p:nvPr/>
        </p:nvSpPr>
        <p:spPr>
          <a:xfrm>
            <a:off x="1674003" y="1003853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413" name="278 CuadroTexto"/>
          <p:cNvSpPr txBox="1">
            <a:spLocks noChangeArrowheads="1"/>
          </p:cNvSpPr>
          <p:nvPr/>
        </p:nvSpPr>
        <p:spPr bwMode="auto">
          <a:xfrm>
            <a:off x="1816879" y="10197925"/>
            <a:ext cx="57150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  <a:r>
              <a:rPr lang="es-CL" sz="500" dirty="0" err="1" smtClean="0">
                <a:latin typeface="Calibri" pitchFamily="34" charset="0"/>
              </a:rPr>
              <a:t>Larch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415" name="414 Conector recto"/>
          <p:cNvCxnSpPr/>
          <p:nvPr/>
        </p:nvCxnSpPr>
        <p:spPr>
          <a:xfrm rot="10800000" flipV="1">
            <a:off x="4521999" y="9604436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7" name="416 Conector recto de flecha"/>
          <p:cNvCxnSpPr/>
          <p:nvPr/>
        </p:nvCxnSpPr>
        <p:spPr>
          <a:xfrm>
            <a:off x="3531391" y="9724260"/>
            <a:ext cx="1285884" cy="928694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9" name="418 Conector recto de flecha"/>
          <p:cNvCxnSpPr/>
          <p:nvPr/>
        </p:nvCxnSpPr>
        <p:spPr>
          <a:xfrm>
            <a:off x="3459953" y="10510078"/>
            <a:ext cx="1428760" cy="158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3" name="162 CuadroTexto"/>
          <p:cNvSpPr txBox="1">
            <a:spLocks noChangeArrowheads="1"/>
          </p:cNvSpPr>
          <p:nvPr/>
        </p:nvSpPr>
        <p:spPr bwMode="auto">
          <a:xfrm>
            <a:off x="2959887" y="10438640"/>
            <a:ext cx="62068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</a:rPr>
              <a:t> 090°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424" name="423 Conector recto de flecha"/>
          <p:cNvCxnSpPr>
            <a:endCxn id="329" idx="2"/>
          </p:cNvCxnSpPr>
          <p:nvPr/>
        </p:nvCxnSpPr>
        <p:spPr>
          <a:xfrm rot="10800000" flipV="1">
            <a:off x="4516465" y="151567"/>
            <a:ext cx="729438" cy="62317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8" name="162 CuadroTexto"/>
          <p:cNvSpPr txBox="1">
            <a:spLocks noChangeArrowheads="1"/>
          </p:cNvSpPr>
          <p:nvPr/>
        </p:nvSpPr>
        <p:spPr bwMode="auto">
          <a:xfrm>
            <a:off x="5219863" y="79000"/>
            <a:ext cx="6864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</a:rPr>
              <a:t>Comex</a:t>
            </a:r>
            <a:r>
              <a:rPr lang="es-CL" sz="800" b="1" dirty="0" smtClean="0">
                <a:solidFill>
                  <a:srgbClr val="0070C0"/>
                </a:solidFill>
              </a:rPr>
              <a:t> 225°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429" name="278 CuadroTexto"/>
          <p:cNvSpPr txBox="1">
            <a:spLocks noChangeArrowheads="1"/>
          </p:cNvSpPr>
          <p:nvPr/>
        </p:nvSpPr>
        <p:spPr bwMode="auto">
          <a:xfrm>
            <a:off x="3102763" y="5483017"/>
            <a:ext cx="43313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Dixon</a:t>
            </a:r>
          </a:p>
        </p:txBody>
      </p:sp>
      <p:sp>
        <p:nvSpPr>
          <p:cNvPr id="430" name="429 CuadroTexto"/>
          <p:cNvSpPr txBox="1"/>
          <p:nvPr/>
        </p:nvSpPr>
        <p:spPr>
          <a:xfrm>
            <a:off x="2888449" y="529510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M</a:t>
            </a:r>
            <a:endParaRPr lang="es-MX" dirty="0"/>
          </a:p>
        </p:txBody>
      </p:sp>
      <p:graphicFrame>
        <p:nvGraphicFramePr>
          <p:cNvPr id="432" name="431 Tabla"/>
          <p:cNvGraphicFramePr>
            <a:graphicFrameLocks noGrp="1"/>
          </p:cNvGraphicFramePr>
          <p:nvPr/>
        </p:nvGraphicFramePr>
        <p:xfrm>
          <a:off x="30952" y="5924090"/>
          <a:ext cx="3143249" cy="2157096"/>
        </p:xfrm>
        <a:graphic>
          <a:graphicData uri="http://schemas.openxmlformats.org/drawingml/2006/table">
            <a:tbl>
              <a:tblPr/>
              <a:tblGrid>
                <a:gridCol w="342900"/>
                <a:gridCol w="1157275"/>
                <a:gridCol w="357190"/>
                <a:gridCol w="1285884"/>
              </a:tblGrid>
              <a:tr h="214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7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Lucida Sans Unicode" pitchFamily="34" charset="0"/>
                      </a:endParaRPr>
                    </a:p>
                  </a:txBody>
                  <a:tcPr marL="36000" marR="3600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BA. ISLA CUTLER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ROGET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PIERCE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LOW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PELIGROSA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ICARUS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GREEN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ISLAS OTTER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SOLITARIO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PEMBERTON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CARRASCO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SARITA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GAMA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BRADBURY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ROCAS OSCAR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ERNESTO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Z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 LUCAS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J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ISTMO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NOTABLE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K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HANDERSON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CHILDS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PATRIA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HUALAPALU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DIXON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MAC-KAY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 . DEDO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DASHWOOD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PLAUTO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ISLOTES CONNOR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ISLOTES FRANCIS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LARCH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HOZVEN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BA. CIEGA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</a:tbl>
          </a:graphicData>
        </a:graphic>
      </p:graphicFrame>
      <p:sp>
        <p:nvSpPr>
          <p:cNvPr id="433" name="432 CuadroTexto"/>
          <p:cNvSpPr txBox="1"/>
          <p:nvPr/>
        </p:nvSpPr>
        <p:spPr>
          <a:xfrm>
            <a:off x="1704119" y="353767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N</a:t>
            </a:r>
            <a:endParaRPr lang="es-MX" dirty="0"/>
          </a:p>
        </p:txBody>
      </p:sp>
      <p:sp>
        <p:nvSpPr>
          <p:cNvPr id="434" name="278 CuadroTexto"/>
          <p:cNvSpPr txBox="1">
            <a:spLocks noChangeArrowheads="1"/>
          </p:cNvSpPr>
          <p:nvPr/>
        </p:nvSpPr>
        <p:spPr bwMode="auto">
          <a:xfrm rot="18320133">
            <a:off x="1507510" y="3553468"/>
            <a:ext cx="43954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smtClean="0">
                <a:latin typeface="Calibri" pitchFamily="34" charset="0"/>
              </a:rPr>
              <a:t>Dedo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435" name="434 CuadroTexto"/>
          <p:cNvSpPr txBox="1"/>
          <p:nvPr/>
        </p:nvSpPr>
        <p:spPr>
          <a:xfrm>
            <a:off x="3745705" y="729536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U</a:t>
            </a:r>
            <a:endParaRPr lang="es-MX" dirty="0"/>
          </a:p>
        </p:txBody>
      </p:sp>
      <p:sp>
        <p:nvSpPr>
          <p:cNvPr id="436" name="435 CuadroTexto"/>
          <p:cNvSpPr txBox="1"/>
          <p:nvPr/>
        </p:nvSpPr>
        <p:spPr>
          <a:xfrm>
            <a:off x="6919093" y="853833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Y</a:t>
            </a:r>
            <a:endParaRPr lang="es-MX" dirty="0"/>
          </a:p>
        </p:txBody>
      </p:sp>
      <p:cxnSp>
        <p:nvCxnSpPr>
          <p:cNvPr id="437" name="436 Conector recto"/>
          <p:cNvCxnSpPr/>
          <p:nvPr/>
        </p:nvCxnSpPr>
        <p:spPr>
          <a:xfrm rot="5400000">
            <a:off x="5601407" y="5936360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9" name="Picture 2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b="8050"/>
          <a:stretch>
            <a:fillRect/>
          </a:stretch>
        </p:blipFill>
        <p:spPr bwMode="auto">
          <a:xfrm>
            <a:off x="-4762" y="0"/>
            <a:ext cx="7781925" cy="1115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0" name="278 CuadroTexto"/>
          <p:cNvSpPr txBox="1">
            <a:spLocks noChangeArrowheads="1"/>
          </p:cNvSpPr>
          <p:nvPr/>
        </p:nvSpPr>
        <p:spPr bwMode="auto">
          <a:xfrm>
            <a:off x="4425264" y="51613"/>
            <a:ext cx="46038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>
                <a:latin typeface="Calibri" pitchFamily="34" charset="0"/>
              </a:rPr>
              <a:t>Isla </a:t>
            </a:r>
            <a:endParaRPr lang="es-CL" sz="800" dirty="0" smtClean="0">
              <a:latin typeface="Calibri" pitchFamily="34" charset="0"/>
            </a:endParaRPr>
          </a:p>
          <a:p>
            <a:pPr algn="ctr"/>
            <a:r>
              <a:rPr lang="es-CL" sz="800" dirty="0" err="1" smtClean="0">
                <a:latin typeface="Calibri" pitchFamily="34" charset="0"/>
              </a:rPr>
              <a:t>Cutler</a:t>
            </a:r>
            <a:r>
              <a:rPr lang="es-CL" sz="800" dirty="0" smtClean="0">
                <a:latin typeface="Calibri" pitchFamily="34" charset="0"/>
              </a:rPr>
              <a:t> 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1" name="490 CuadroTexto"/>
          <p:cNvSpPr txBox="1"/>
          <p:nvPr/>
        </p:nvSpPr>
        <p:spPr>
          <a:xfrm>
            <a:off x="142875" y="93878"/>
            <a:ext cx="2602698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Paso Summer N a 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N° </a:t>
            </a: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10722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OFICIAL PILOTAJE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92" name="278 CuadroTexto"/>
          <p:cNvSpPr txBox="1">
            <a:spLocks noChangeArrowheads="1"/>
          </p:cNvSpPr>
          <p:nvPr/>
        </p:nvSpPr>
        <p:spPr bwMode="auto">
          <a:xfrm>
            <a:off x="1692672" y="1099370"/>
            <a:ext cx="954107" cy="486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I s l a   </a:t>
            </a:r>
          </a:p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B a v e r s t o c k 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3" name="492 CuadroTexto"/>
          <p:cNvSpPr txBox="1">
            <a:spLocks noChangeArrowheads="1"/>
          </p:cNvSpPr>
          <p:nvPr/>
        </p:nvSpPr>
        <p:spPr bwMode="auto">
          <a:xfrm>
            <a:off x="1416175" y="4052141"/>
            <a:ext cx="6367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800" dirty="0" smtClean="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800" dirty="0" smtClean="0">
                <a:latin typeface="Calibri" pitchFamily="34" charset="0"/>
              </a:rPr>
              <a:t>O r l e b a 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4" name="278 CuadroTexto"/>
          <p:cNvSpPr txBox="1">
            <a:spLocks noChangeArrowheads="1"/>
          </p:cNvSpPr>
          <p:nvPr/>
        </p:nvSpPr>
        <p:spPr bwMode="auto">
          <a:xfrm>
            <a:off x="5031589" y="3509154"/>
            <a:ext cx="53893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L a r g a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5" name="278 CuadroTexto"/>
          <p:cNvSpPr txBox="1">
            <a:spLocks noChangeArrowheads="1"/>
          </p:cNvSpPr>
          <p:nvPr/>
        </p:nvSpPr>
        <p:spPr bwMode="auto">
          <a:xfrm>
            <a:off x="3841849" y="5457088"/>
            <a:ext cx="51488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700" dirty="0">
                <a:latin typeface="Calibri" pitchFamily="34" charset="0"/>
              </a:rPr>
              <a:t>Isla </a:t>
            </a:r>
            <a:endParaRPr lang="es-CL" sz="700" dirty="0" smtClean="0">
              <a:latin typeface="Calibri" pitchFamily="34" charset="0"/>
            </a:endParaRPr>
          </a:p>
          <a:p>
            <a:pPr algn="ctr"/>
            <a:r>
              <a:rPr lang="es-CL" sz="700" dirty="0" smtClean="0">
                <a:latin typeface="Calibri" pitchFamily="34" charset="0"/>
              </a:rPr>
              <a:t>Summer 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496" name="278 CuadroTexto"/>
          <p:cNvSpPr txBox="1">
            <a:spLocks noChangeArrowheads="1"/>
          </p:cNvSpPr>
          <p:nvPr/>
        </p:nvSpPr>
        <p:spPr bwMode="auto">
          <a:xfrm rot="2311136">
            <a:off x="4969676" y="9395703"/>
            <a:ext cx="698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>
                <a:latin typeface="Calibri" pitchFamily="34" charset="0"/>
              </a:rPr>
              <a:t>Pta</a:t>
            </a:r>
            <a:r>
              <a:rPr lang="es-CL" sz="800" dirty="0">
                <a:latin typeface="Calibri" pitchFamily="34" charset="0"/>
              </a:rPr>
              <a:t> Mac-</a:t>
            </a:r>
            <a:r>
              <a:rPr lang="es-CL" sz="800" dirty="0" err="1">
                <a:latin typeface="Calibri" pitchFamily="34" charset="0"/>
              </a:rPr>
              <a:t>kay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7" name="278 CuadroTexto"/>
          <p:cNvSpPr txBox="1">
            <a:spLocks noChangeArrowheads="1"/>
          </p:cNvSpPr>
          <p:nvPr/>
        </p:nvSpPr>
        <p:spPr bwMode="auto">
          <a:xfrm>
            <a:off x="3307552" y="7271613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r>
              <a:rPr lang="es-CL" sz="900" dirty="0" smtClean="0">
                <a:latin typeface="Calibri" pitchFamily="34" charset="0"/>
              </a:rPr>
              <a:t>I s l a s   O t </a:t>
            </a:r>
            <a:r>
              <a:rPr lang="es-CL" sz="900" dirty="0" err="1" smtClean="0">
                <a:latin typeface="Calibri" pitchFamily="34" charset="0"/>
              </a:rPr>
              <a:t>t</a:t>
            </a:r>
            <a:r>
              <a:rPr lang="es-CL" sz="900" dirty="0" smtClean="0">
                <a:latin typeface="Calibri" pitchFamily="34" charset="0"/>
              </a:rPr>
              <a:t> e r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8" name="278 CuadroTexto"/>
          <p:cNvSpPr txBox="1">
            <a:spLocks noChangeArrowheads="1"/>
          </p:cNvSpPr>
          <p:nvPr/>
        </p:nvSpPr>
        <p:spPr bwMode="auto">
          <a:xfrm rot="18320133">
            <a:off x="4673006" y="2402112"/>
            <a:ext cx="5164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Pta. Green</a:t>
            </a:r>
          </a:p>
        </p:txBody>
      </p:sp>
      <p:sp>
        <p:nvSpPr>
          <p:cNvPr id="499" name="278 CuadroTexto"/>
          <p:cNvSpPr txBox="1">
            <a:spLocks noChangeArrowheads="1"/>
          </p:cNvSpPr>
          <p:nvPr/>
        </p:nvSpPr>
        <p:spPr bwMode="auto">
          <a:xfrm>
            <a:off x="3018615" y="1969686"/>
            <a:ext cx="4074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</a:t>
            </a:r>
          </a:p>
          <a:p>
            <a:pPr algn="ctr"/>
            <a:r>
              <a:rPr lang="es-CL" sz="500" dirty="0" smtClean="0">
                <a:latin typeface="Calibri" pitchFamily="34" charset="0"/>
              </a:rPr>
              <a:t> </a:t>
            </a:r>
            <a:r>
              <a:rPr lang="es-CL" sz="500" dirty="0" err="1" smtClean="0">
                <a:latin typeface="Calibri" pitchFamily="34" charset="0"/>
              </a:rPr>
              <a:t>Hosven</a:t>
            </a:r>
            <a:r>
              <a:rPr lang="es-CL" sz="500" dirty="0" smtClean="0">
                <a:latin typeface="Calibri" pitchFamily="34" charset="0"/>
              </a:rPr>
              <a:t> 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0" name="278 CuadroTexto"/>
          <p:cNvSpPr txBox="1">
            <a:spLocks noChangeArrowheads="1"/>
          </p:cNvSpPr>
          <p:nvPr/>
        </p:nvSpPr>
        <p:spPr bwMode="auto">
          <a:xfrm>
            <a:off x="6593700" y="2609099"/>
            <a:ext cx="1357312" cy="1324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CL" sz="1400" dirty="0" smtClean="0">
                <a:latin typeface="Calibri" pitchFamily="34" charset="0"/>
              </a:rPr>
              <a:t>P e n í n s u l a M u ñ o z </a:t>
            </a:r>
          </a:p>
          <a:p>
            <a:pPr algn="ctr">
              <a:lnSpc>
                <a:spcPct val="200000"/>
              </a:lnSpc>
            </a:pPr>
            <a:r>
              <a:rPr lang="es-CL" sz="1400" dirty="0" smtClean="0">
                <a:latin typeface="Calibri" pitchFamily="34" charset="0"/>
              </a:rPr>
              <a:t>G a m e r o</a:t>
            </a:r>
            <a:endParaRPr lang="es-CL" sz="1400" dirty="0">
              <a:latin typeface="Calibri" pitchFamily="34" charset="0"/>
            </a:endParaRPr>
          </a:p>
        </p:txBody>
      </p:sp>
      <p:sp>
        <p:nvSpPr>
          <p:cNvPr id="501" name="278 CuadroTexto"/>
          <p:cNvSpPr txBox="1">
            <a:spLocks noChangeArrowheads="1"/>
          </p:cNvSpPr>
          <p:nvPr/>
        </p:nvSpPr>
        <p:spPr bwMode="auto">
          <a:xfrm>
            <a:off x="4650587" y="2813882"/>
            <a:ext cx="61427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Gama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2" name="278 CuadroTexto"/>
          <p:cNvSpPr txBox="1">
            <a:spLocks noChangeArrowheads="1"/>
          </p:cNvSpPr>
          <p:nvPr/>
        </p:nvSpPr>
        <p:spPr bwMode="auto">
          <a:xfrm>
            <a:off x="5267054" y="2865422"/>
            <a:ext cx="5966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Pta. </a:t>
            </a:r>
            <a:r>
              <a:rPr lang="es-CL" sz="600" dirty="0" smtClean="0">
                <a:latin typeface="Calibri" pitchFamily="34" charset="0"/>
              </a:rPr>
              <a:t>Carrasco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03" name="278 CuadroTexto"/>
          <p:cNvSpPr txBox="1">
            <a:spLocks noChangeArrowheads="1"/>
          </p:cNvSpPr>
          <p:nvPr/>
        </p:nvSpPr>
        <p:spPr bwMode="auto">
          <a:xfrm>
            <a:off x="5445929" y="5290399"/>
            <a:ext cx="71045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Ernesto 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4" name="278 CuadroTexto"/>
          <p:cNvSpPr txBox="1">
            <a:spLocks noChangeArrowheads="1"/>
          </p:cNvSpPr>
          <p:nvPr/>
        </p:nvSpPr>
        <p:spPr bwMode="auto">
          <a:xfrm>
            <a:off x="5817407" y="5742840"/>
            <a:ext cx="49404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I. Istmo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5" name="278 CuadroTexto"/>
          <p:cNvSpPr txBox="1">
            <a:spLocks noChangeArrowheads="1"/>
          </p:cNvSpPr>
          <p:nvPr/>
        </p:nvSpPr>
        <p:spPr bwMode="auto">
          <a:xfrm>
            <a:off x="4026691" y="5314209"/>
            <a:ext cx="47160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Pta.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smtClean="0">
                <a:latin typeface="Calibri" pitchFamily="34" charset="0"/>
              </a:rPr>
              <a:t>Henderson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6" name="278 CuadroTexto"/>
          <p:cNvSpPr txBox="1">
            <a:spLocks noChangeArrowheads="1"/>
          </p:cNvSpPr>
          <p:nvPr/>
        </p:nvSpPr>
        <p:spPr bwMode="auto">
          <a:xfrm>
            <a:off x="2183595" y="5290401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1189800"/>
              </a:avLst>
            </a:prstTxWarp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I t e s.   H o s k y n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07" name="278 CuadroTexto"/>
          <p:cNvSpPr txBox="1">
            <a:spLocks noChangeArrowheads="1"/>
          </p:cNvSpPr>
          <p:nvPr/>
        </p:nvSpPr>
        <p:spPr bwMode="auto">
          <a:xfrm>
            <a:off x="2650322" y="2037590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2160556"/>
              </a:avLst>
            </a:prstTxWarp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I </a:t>
            </a:r>
            <a:r>
              <a:rPr lang="es-CL" sz="500" dirty="0" err="1" smtClean="0">
                <a:latin typeface="Calibri" pitchFamily="34" charset="0"/>
              </a:rPr>
              <a:t>Ites</a:t>
            </a:r>
            <a:r>
              <a:rPr lang="es-CL" sz="500" dirty="0" smtClean="0">
                <a:latin typeface="Calibri" pitchFamily="34" charset="0"/>
              </a:rPr>
              <a:t>. Francis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8" name="278 CuadroTexto"/>
          <p:cNvSpPr txBox="1">
            <a:spLocks noChangeArrowheads="1"/>
          </p:cNvSpPr>
          <p:nvPr/>
        </p:nvSpPr>
        <p:spPr bwMode="auto">
          <a:xfrm>
            <a:off x="6660375" y="875531"/>
            <a:ext cx="62709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Pierce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9" name="278 CuadroTexto"/>
          <p:cNvSpPr txBox="1">
            <a:spLocks noChangeArrowheads="1"/>
          </p:cNvSpPr>
          <p:nvPr/>
        </p:nvSpPr>
        <p:spPr bwMode="auto">
          <a:xfrm>
            <a:off x="6603225" y="1527998"/>
            <a:ext cx="74892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Peligrosa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0" name="278 CuadroTexto"/>
          <p:cNvSpPr txBox="1">
            <a:spLocks noChangeArrowheads="1"/>
          </p:cNvSpPr>
          <p:nvPr/>
        </p:nvSpPr>
        <p:spPr bwMode="auto">
          <a:xfrm>
            <a:off x="3700810" y="7871692"/>
            <a:ext cx="44275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Isla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smtClean="0">
                <a:latin typeface="Calibri" pitchFamily="34" charset="0"/>
              </a:rPr>
              <a:t>Campbell 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1" name="278 CuadroTexto"/>
          <p:cNvSpPr txBox="1">
            <a:spLocks noChangeArrowheads="1"/>
          </p:cNvSpPr>
          <p:nvPr/>
        </p:nvSpPr>
        <p:spPr bwMode="auto">
          <a:xfrm>
            <a:off x="3708640" y="8309846"/>
            <a:ext cx="39305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Isla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err="1" smtClean="0">
                <a:latin typeface="Calibri" pitchFamily="34" charset="0"/>
              </a:rPr>
              <a:t>Bedwell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2" name="278 CuadroTexto"/>
          <p:cNvSpPr txBox="1">
            <a:spLocks noChangeArrowheads="1"/>
          </p:cNvSpPr>
          <p:nvPr/>
        </p:nvSpPr>
        <p:spPr bwMode="auto">
          <a:xfrm rot="17173381">
            <a:off x="3191894" y="8066956"/>
            <a:ext cx="55977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smtClean="0">
                <a:latin typeface="Calibri" pitchFamily="34" charset="0"/>
              </a:rPr>
              <a:t>I. </a:t>
            </a:r>
            <a:r>
              <a:rPr lang="es-CL" sz="500" dirty="0" err="1" smtClean="0">
                <a:latin typeface="Calibri" pitchFamily="34" charset="0"/>
              </a:rPr>
              <a:t>Cunningham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3" name="278 CuadroTexto"/>
          <p:cNvSpPr txBox="1">
            <a:spLocks noChangeArrowheads="1"/>
          </p:cNvSpPr>
          <p:nvPr/>
        </p:nvSpPr>
        <p:spPr bwMode="auto">
          <a:xfrm rot="17992804">
            <a:off x="5479818" y="9215402"/>
            <a:ext cx="63831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Pta. </a:t>
            </a:r>
            <a:r>
              <a:rPr lang="es-CL" sz="600" dirty="0" err="1" smtClean="0">
                <a:latin typeface="Calibri" pitchFamily="34" charset="0"/>
              </a:rPr>
              <a:t>Hualapalu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4" name="278 CuadroTexto"/>
          <p:cNvSpPr txBox="1">
            <a:spLocks noChangeArrowheads="1"/>
          </p:cNvSpPr>
          <p:nvPr/>
        </p:nvSpPr>
        <p:spPr bwMode="auto">
          <a:xfrm rot="3082431">
            <a:off x="5716729" y="7336878"/>
            <a:ext cx="1623330" cy="69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2294915"/>
              </a:avLst>
            </a:prstTxWarp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I s l a s   H a r t w e l </a:t>
            </a:r>
            <a:r>
              <a:rPr lang="es-CL" sz="800" dirty="0" err="1" smtClean="0">
                <a:latin typeface="Calibri" pitchFamily="34" charset="0"/>
              </a:rPr>
              <a:t>l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5" name="278 CuadroTexto"/>
          <p:cNvSpPr txBox="1">
            <a:spLocks noChangeArrowheads="1"/>
          </p:cNvSpPr>
          <p:nvPr/>
        </p:nvSpPr>
        <p:spPr bwMode="auto">
          <a:xfrm>
            <a:off x="5371747" y="6820222"/>
            <a:ext cx="47320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600" dirty="0" err="1" smtClean="0">
                <a:latin typeface="Calibri" pitchFamily="34" charset="0"/>
              </a:rPr>
              <a:t>Ites</a:t>
            </a:r>
            <a:r>
              <a:rPr lang="es-CL" sz="6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600" dirty="0" err="1" smtClean="0">
                <a:latin typeface="Calibri" pitchFamily="34" charset="0"/>
              </a:rPr>
              <a:t>Bradbury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6" name="278 CuadroTexto"/>
          <p:cNvSpPr txBox="1">
            <a:spLocks noChangeArrowheads="1"/>
          </p:cNvSpPr>
          <p:nvPr/>
        </p:nvSpPr>
        <p:spPr bwMode="auto">
          <a:xfrm>
            <a:off x="1593040" y="7290664"/>
            <a:ext cx="5357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>
                <a:latin typeface="Calibri" pitchFamily="34" charset="0"/>
              </a:rPr>
              <a:t>Isla </a:t>
            </a:r>
          </a:p>
          <a:p>
            <a:pPr algn="ctr"/>
            <a:r>
              <a:rPr lang="es-CL" sz="800" dirty="0" err="1" smtClean="0">
                <a:latin typeface="Calibri" pitchFamily="34" charset="0"/>
              </a:rPr>
              <a:t>Vereker</a:t>
            </a:r>
            <a:r>
              <a:rPr lang="es-CL" sz="800" dirty="0" smtClean="0">
                <a:latin typeface="Calibri" pitchFamily="34" charset="0"/>
              </a:rPr>
              <a:t> </a:t>
            </a:r>
          </a:p>
          <a:p>
            <a:pPr algn="ctr"/>
            <a:r>
              <a:rPr lang="es-CL" sz="800" dirty="0" smtClean="0">
                <a:latin typeface="Calibri" pitchFamily="34" charset="0"/>
              </a:rPr>
              <a:t>Mayor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7" name="278 CuadroTexto"/>
          <p:cNvSpPr txBox="1">
            <a:spLocks noChangeArrowheads="1"/>
          </p:cNvSpPr>
          <p:nvPr/>
        </p:nvSpPr>
        <p:spPr bwMode="auto">
          <a:xfrm>
            <a:off x="1812118" y="9562391"/>
            <a:ext cx="69121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Ites</a:t>
            </a:r>
            <a:r>
              <a:rPr lang="es-CL" sz="800" dirty="0" smtClean="0">
                <a:latin typeface="Calibri" pitchFamily="34" charset="0"/>
              </a:rPr>
              <a:t>. </a:t>
            </a:r>
            <a:r>
              <a:rPr lang="es-CL" sz="800" dirty="0" err="1" smtClean="0">
                <a:latin typeface="Calibri" pitchFamily="34" charset="0"/>
              </a:rPr>
              <a:t>Connor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8" name="278 CuadroTexto"/>
          <p:cNvSpPr txBox="1">
            <a:spLocks noChangeArrowheads="1"/>
          </p:cNvSpPr>
          <p:nvPr/>
        </p:nvSpPr>
        <p:spPr bwMode="auto">
          <a:xfrm>
            <a:off x="4249769" y="10114475"/>
            <a:ext cx="6543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Pta. </a:t>
            </a:r>
            <a:r>
              <a:rPr lang="es-CL" sz="600" dirty="0" err="1" smtClean="0">
                <a:latin typeface="Calibri" pitchFamily="34" charset="0"/>
              </a:rPr>
              <a:t>Dashwood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9" name="278 CuadroTexto"/>
          <p:cNvSpPr txBox="1">
            <a:spLocks noChangeArrowheads="1"/>
          </p:cNvSpPr>
          <p:nvPr/>
        </p:nvSpPr>
        <p:spPr bwMode="auto">
          <a:xfrm>
            <a:off x="3714969" y="8484480"/>
            <a:ext cx="45557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Pta. </a:t>
            </a:r>
            <a:r>
              <a:rPr lang="es-CL" sz="500" dirty="0" err="1" smtClean="0">
                <a:latin typeface="Calibri" pitchFamily="34" charset="0"/>
              </a:rPr>
              <a:t>Childs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21" name="278 CuadroTexto"/>
          <p:cNvSpPr txBox="1">
            <a:spLocks noChangeArrowheads="1"/>
          </p:cNvSpPr>
          <p:nvPr/>
        </p:nvSpPr>
        <p:spPr bwMode="auto">
          <a:xfrm>
            <a:off x="3373368" y="5895241"/>
            <a:ext cx="34176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500" dirty="0" err="1" smtClean="0">
                <a:latin typeface="Calibri" pitchFamily="34" charset="0"/>
              </a:rPr>
              <a:t>Ollard</a:t>
            </a:r>
            <a:endParaRPr lang="es-CL" sz="500" dirty="0">
              <a:latin typeface="Calibri" pitchFamily="34" charset="0"/>
            </a:endParaRPr>
          </a:p>
        </p:txBody>
      </p:sp>
      <p:grpSp>
        <p:nvGrpSpPr>
          <p:cNvPr id="2" name="Group 161"/>
          <p:cNvGrpSpPr>
            <a:grpSpLocks/>
          </p:cNvGrpSpPr>
          <p:nvPr/>
        </p:nvGrpSpPr>
        <p:grpSpPr bwMode="auto">
          <a:xfrm>
            <a:off x="4394260" y="2761494"/>
            <a:ext cx="114280" cy="150814"/>
            <a:chOff x="3721" y="2976"/>
            <a:chExt cx="672" cy="960"/>
          </a:xfrm>
        </p:grpSpPr>
        <p:sp>
          <p:nvSpPr>
            <p:cNvPr id="523" name="Freeform 162"/>
            <p:cNvSpPr>
              <a:spLocks/>
            </p:cNvSpPr>
            <p:nvPr/>
          </p:nvSpPr>
          <p:spPr bwMode="auto">
            <a:xfrm>
              <a:off x="3888" y="3216"/>
              <a:ext cx="384" cy="624"/>
            </a:xfrm>
            <a:custGeom>
              <a:avLst/>
              <a:gdLst/>
              <a:ahLst/>
              <a:cxnLst>
                <a:cxn ang="0">
                  <a:pos x="48" y="528"/>
                </a:cxn>
                <a:cxn ang="0">
                  <a:pos x="144" y="0"/>
                </a:cxn>
                <a:cxn ang="0">
                  <a:pos x="240" y="0"/>
                </a:cxn>
                <a:cxn ang="0">
                  <a:pos x="336" y="528"/>
                </a:cxn>
                <a:cxn ang="0">
                  <a:pos x="384" y="624"/>
                </a:cxn>
                <a:cxn ang="0">
                  <a:pos x="0" y="624"/>
                </a:cxn>
                <a:cxn ang="0">
                  <a:pos x="48" y="528"/>
                </a:cxn>
              </a:cxnLst>
              <a:rect l="0" t="0" r="r" b="b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4" name="AutoShape 163"/>
            <p:cNvSpPr>
              <a:spLocks noChangeArrowheads="1"/>
            </p:cNvSpPr>
            <p:nvPr/>
          </p:nvSpPr>
          <p:spPr bwMode="auto">
            <a:xfrm>
              <a:off x="3984" y="2976"/>
              <a:ext cx="192" cy="14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5" name="AutoShape 164"/>
            <p:cNvSpPr>
              <a:spLocks noChangeArrowheads="1"/>
            </p:cNvSpPr>
            <p:nvPr/>
          </p:nvSpPr>
          <p:spPr bwMode="auto">
            <a:xfrm rot="16200000">
              <a:off x="3961" y="3504"/>
              <a:ext cx="192" cy="672"/>
            </a:xfrm>
            <a:prstGeom prst="flowChartDelay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46" name="278 CuadroTexto"/>
          <p:cNvSpPr txBox="1">
            <a:spLocks noChangeArrowheads="1"/>
          </p:cNvSpPr>
          <p:nvPr/>
        </p:nvSpPr>
        <p:spPr bwMode="auto">
          <a:xfrm>
            <a:off x="4114069" y="7614516"/>
            <a:ext cx="3289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smtClean="0">
                <a:latin typeface="Calibri" pitchFamily="34" charset="0"/>
              </a:rPr>
              <a:t>I. </a:t>
            </a:r>
          </a:p>
          <a:p>
            <a:pPr algn="ctr"/>
            <a:r>
              <a:rPr lang="es-CL" sz="500" dirty="0" smtClean="0">
                <a:latin typeface="Calibri" pitchFamily="34" charset="0"/>
              </a:rPr>
              <a:t>Lucas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47" name="122 CuadroTexto"/>
          <p:cNvSpPr txBox="1">
            <a:spLocks noChangeArrowheads="1"/>
          </p:cNvSpPr>
          <p:nvPr/>
        </p:nvSpPr>
        <p:spPr bwMode="auto">
          <a:xfrm>
            <a:off x="3459953" y="170676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Cutler  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GD(4)12s</a:t>
            </a:r>
          </a:p>
        </p:txBody>
      </p:sp>
      <p:sp>
        <p:nvSpPr>
          <p:cNvPr id="548" name="122 CuadroTexto"/>
          <p:cNvSpPr txBox="1">
            <a:spLocks noChangeArrowheads="1"/>
          </p:cNvSpPr>
          <p:nvPr/>
        </p:nvSpPr>
        <p:spPr bwMode="auto">
          <a:xfrm>
            <a:off x="1888317" y="1866080"/>
            <a:ext cx="785813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Hosven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549" name="122 CuadroTexto"/>
          <p:cNvSpPr txBox="1">
            <a:spLocks noChangeArrowheads="1"/>
          </p:cNvSpPr>
          <p:nvPr/>
        </p:nvSpPr>
        <p:spPr bwMode="auto">
          <a:xfrm>
            <a:off x="5103027" y="3171072"/>
            <a:ext cx="1000125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Banco San Juan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DR5s</a:t>
            </a:r>
          </a:p>
        </p:txBody>
      </p:sp>
      <p:sp>
        <p:nvSpPr>
          <p:cNvPr id="550" name="122 CuadroTexto"/>
          <p:cNvSpPr txBox="1">
            <a:spLocks noChangeArrowheads="1"/>
          </p:cNvSpPr>
          <p:nvPr/>
        </p:nvSpPr>
        <p:spPr bwMode="auto">
          <a:xfrm>
            <a:off x="5388779" y="4456956"/>
            <a:ext cx="10001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Paso Summer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>
                <a:latin typeface="Calibri" pitchFamily="34" charset="0"/>
              </a:rPr>
              <a:t>GrDR</a:t>
            </a:r>
            <a:r>
              <a:rPr lang="es-CL" sz="600" dirty="0">
                <a:latin typeface="Calibri" pitchFamily="34" charset="0"/>
              </a:rPr>
              <a:t>(3)9s</a:t>
            </a:r>
          </a:p>
        </p:txBody>
      </p:sp>
      <p:sp>
        <p:nvSpPr>
          <p:cNvPr id="551" name="122 CuadroTexto"/>
          <p:cNvSpPr txBox="1">
            <a:spLocks noChangeArrowheads="1"/>
          </p:cNvSpPr>
          <p:nvPr/>
        </p:nvSpPr>
        <p:spPr bwMode="auto">
          <a:xfrm>
            <a:off x="2888449" y="4866476"/>
            <a:ext cx="785813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Henderson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  <a:p>
            <a:pPr algn="ctr"/>
            <a:r>
              <a:rPr lang="es-CL" sz="600">
                <a:latin typeface="Calibri" pitchFamily="34" charset="0"/>
              </a:rPr>
              <a:t>DV5s</a:t>
            </a:r>
          </a:p>
        </p:txBody>
      </p:sp>
      <p:sp>
        <p:nvSpPr>
          <p:cNvPr id="552" name="122 CuadroTexto"/>
          <p:cNvSpPr txBox="1">
            <a:spLocks noChangeArrowheads="1"/>
          </p:cNvSpPr>
          <p:nvPr/>
        </p:nvSpPr>
        <p:spPr bwMode="auto">
          <a:xfrm>
            <a:off x="6531787" y="6580988"/>
            <a:ext cx="10001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 smtClean="0">
                <a:latin typeface="Calibri" pitchFamily="34" charset="0"/>
              </a:rPr>
              <a:t>Ites</a:t>
            </a:r>
            <a:r>
              <a:rPr lang="es-CL" sz="600" dirty="0" smtClean="0">
                <a:latin typeface="Calibri" pitchFamily="34" charset="0"/>
              </a:rPr>
              <a:t>. </a:t>
            </a:r>
            <a:r>
              <a:rPr lang="es-CL" sz="600" dirty="0" err="1" smtClean="0">
                <a:latin typeface="Calibri" pitchFamily="34" charset="0"/>
              </a:rPr>
              <a:t>Bradbury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err="1">
                <a:latin typeface="Calibri" pitchFamily="34" charset="0"/>
              </a:rPr>
              <a:t>lcardinal</a:t>
            </a:r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>
                <a:latin typeface="Calibri" pitchFamily="34" charset="0"/>
              </a:rPr>
              <a:t>weste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 err="1">
                <a:latin typeface="Calibri" pitchFamily="34" charset="0"/>
              </a:rPr>
              <a:t>GrD</a:t>
            </a:r>
            <a:r>
              <a:rPr lang="es-CL" sz="600" dirty="0">
                <a:latin typeface="Calibri" pitchFamily="34" charset="0"/>
              </a:rPr>
              <a:t>(9)15s</a:t>
            </a:r>
          </a:p>
        </p:txBody>
      </p:sp>
      <p:sp>
        <p:nvSpPr>
          <p:cNvPr id="553" name="122 CuadroTexto"/>
          <p:cNvSpPr txBox="1">
            <a:spLocks noChangeArrowheads="1"/>
          </p:cNvSpPr>
          <p:nvPr/>
        </p:nvSpPr>
        <p:spPr bwMode="auto">
          <a:xfrm>
            <a:off x="5317341" y="9866366"/>
            <a:ext cx="857250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Dashwood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 DR5s</a:t>
            </a:r>
          </a:p>
        </p:txBody>
      </p:sp>
      <p:sp>
        <p:nvSpPr>
          <p:cNvPr id="554" name="122 CuadroTexto"/>
          <p:cNvSpPr txBox="1">
            <a:spLocks noChangeArrowheads="1"/>
          </p:cNvSpPr>
          <p:nvPr/>
        </p:nvSpPr>
        <p:spPr bwMode="auto">
          <a:xfrm>
            <a:off x="1531127" y="8314608"/>
            <a:ext cx="785812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Islote Pollo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D5s</a:t>
            </a:r>
          </a:p>
        </p:txBody>
      </p:sp>
      <p:sp>
        <p:nvSpPr>
          <p:cNvPr id="578" name="278 CuadroTexto"/>
          <p:cNvSpPr txBox="1">
            <a:spLocks noChangeArrowheads="1"/>
          </p:cNvSpPr>
          <p:nvPr/>
        </p:nvSpPr>
        <p:spPr bwMode="auto">
          <a:xfrm>
            <a:off x="2493684" y="8658561"/>
            <a:ext cx="55335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Pollo</a:t>
            </a:r>
            <a:endParaRPr lang="es-CL" sz="800" dirty="0">
              <a:latin typeface="Calibri" pitchFamily="34" charset="0"/>
            </a:endParaRPr>
          </a:p>
        </p:txBody>
      </p:sp>
      <p:grpSp>
        <p:nvGrpSpPr>
          <p:cNvPr id="3" name="Group 88"/>
          <p:cNvGrpSpPr>
            <a:grpSpLocks/>
          </p:cNvGrpSpPr>
          <p:nvPr/>
        </p:nvGrpSpPr>
        <p:grpSpPr bwMode="auto">
          <a:xfrm>
            <a:off x="3239965" y="1027932"/>
            <a:ext cx="80963" cy="244491"/>
            <a:chOff x="2015" y="2160"/>
            <a:chExt cx="528" cy="1488"/>
          </a:xfrm>
        </p:grpSpPr>
        <p:sp>
          <p:nvSpPr>
            <p:cNvPr id="58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95" name="AutoShape 104"/>
            <p:cNvSpPr>
              <a:spLocks noChangeArrowheads="1"/>
            </p:cNvSpPr>
            <p:nvPr/>
          </p:nvSpPr>
          <p:spPr bwMode="auto">
            <a:xfrm rot="162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98" name="278 CuadroTexto"/>
          <p:cNvSpPr txBox="1">
            <a:spLocks noChangeArrowheads="1"/>
          </p:cNvSpPr>
          <p:nvPr/>
        </p:nvSpPr>
        <p:spPr bwMode="auto">
          <a:xfrm>
            <a:off x="2885549" y="1156521"/>
            <a:ext cx="43152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err="1">
                <a:latin typeface="Calibri" pitchFamily="34" charset="0"/>
              </a:rPr>
              <a:t>Ite</a:t>
            </a:r>
            <a:r>
              <a:rPr lang="es-CL" sz="600" dirty="0">
                <a:latin typeface="Calibri" pitchFamily="34" charset="0"/>
              </a:rPr>
              <a:t>. </a:t>
            </a:r>
            <a:r>
              <a:rPr lang="es-CL" sz="600" dirty="0" err="1" smtClean="0">
                <a:latin typeface="Calibri" pitchFamily="34" charset="0"/>
              </a:rPr>
              <a:t>Low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99" name="122 CuadroTexto"/>
          <p:cNvSpPr txBox="1">
            <a:spLocks noChangeArrowheads="1"/>
          </p:cNvSpPr>
          <p:nvPr/>
        </p:nvSpPr>
        <p:spPr bwMode="auto">
          <a:xfrm>
            <a:off x="2031193" y="1527998"/>
            <a:ext cx="78581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Islote </a:t>
            </a:r>
            <a:r>
              <a:rPr lang="es-CL" sz="600" dirty="0" err="1" smtClean="0">
                <a:latin typeface="Calibri" pitchFamily="34" charset="0"/>
              </a:rPr>
              <a:t>Low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grpSp>
        <p:nvGrpSpPr>
          <p:cNvPr id="4" name="Group 88"/>
          <p:cNvGrpSpPr>
            <a:grpSpLocks/>
          </p:cNvGrpSpPr>
          <p:nvPr/>
        </p:nvGrpSpPr>
        <p:grpSpPr bwMode="auto">
          <a:xfrm>
            <a:off x="2940837" y="8495584"/>
            <a:ext cx="80963" cy="244491"/>
            <a:chOff x="2052" y="2160"/>
            <a:chExt cx="528" cy="1488"/>
          </a:xfrm>
        </p:grpSpPr>
        <p:sp>
          <p:nvSpPr>
            <p:cNvPr id="60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6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" name="Group 88"/>
          <p:cNvGrpSpPr>
            <a:grpSpLocks/>
          </p:cNvGrpSpPr>
          <p:nvPr/>
        </p:nvGrpSpPr>
        <p:grpSpPr bwMode="auto">
          <a:xfrm>
            <a:off x="2497921" y="9390941"/>
            <a:ext cx="80963" cy="244491"/>
            <a:chOff x="2052" y="2160"/>
            <a:chExt cx="528" cy="1488"/>
          </a:xfrm>
        </p:grpSpPr>
        <p:sp>
          <p:nvSpPr>
            <p:cNvPr id="62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35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658" name="Line 295"/>
          <p:cNvSpPr>
            <a:spLocks noChangeShapeType="1"/>
          </p:cNvSpPr>
          <p:nvPr/>
        </p:nvSpPr>
        <p:spPr bwMode="auto">
          <a:xfrm rot="10594017" flipV="1">
            <a:off x="6195370" y="349724"/>
            <a:ext cx="27776" cy="537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cxnSp>
        <p:nvCxnSpPr>
          <p:cNvPr id="662" name="661 Conector recto de flecha"/>
          <p:cNvCxnSpPr/>
          <p:nvPr/>
        </p:nvCxnSpPr>
        <p:spPr>
          <a:xfrm rot="16200000" flipH="1">
            <a:off x="5174465" y="508758"/>
            <a:ext cx="1214446" cy="1214446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3" name="662 Conector recto de flecha"/>
          <p:cNvCxnSpPr/>
          <p:nvPr/>
        </p:nvCxnSpPr>
        <p:spPr>
          <a:xfrm rot="10800000" flipV="1">
            <a:off x="4811665" y="524095"/>
            <a:ext cx="356840" cy="31613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4" name="162 CuadroTexto"/>
          <p:cNvSpPr txBox="1">
            <a:spLocks noChangeArrowheads="1"/>
          </p:cNvSpPr>
          <p:nvPr/>
        </p:nvSpPr>
        <p:spPr bwMode="auto">
          <a:xfrm>
            <a:off x="4749955" y="339324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269°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665" name="153 CuadroTexto"/>
          <p:cNvSpPr txBox="1">
            <a:spLocks noChangeArrowheads="1"/>
          </p:cNvSpPr>
          <p:nvPr/>
        </p:nvSpPr>
        <p:spPr bwMode="auto">
          <a:xfrm>
            <a:off x="5706097" y="926166"/>
            <a:ext cx="61137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1,75 Mn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666" name="665 Arco"/>
          <p:cNvSpPr/>
          <p:nvPr/>
        </p:nvSpPr>
        <p:spPr>
          <a:xfrm rot="6455129">
            <a:off x="3848596" y="-389688"/>
            <a:ext cx="2388758" cy="2966025"/>
          </a:xfrm>
          <a:prstGeom prst="arc">
            <a:avLst>
              <a:gd name="adj1" fmla="val 16439949"/>
              <a:gd name="adj2" fmla="val 2103899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667" name="Text Box 183"/>
          <p:cNvSpPr txBox="1">
            <a:spLocks noChangeArrowheads="1"/>
          </p:cNvSpPr>
          <p:nvPr/>
        </p:nvSpPr>
        <p:spPr bwMode="auto">
          <a:xfrm>
            <a:off x="5003539" y="256666"/>
            <a:ext cx="6937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3,5 </a:t>
            </a:r>
            <a:r>
              <a:rPr lang="es-ES_tradnl" sz="600" b="1" dirty="0">
                <a:solidFill>
                  <a:srgbClr val="0070C0"/>
                </a:solidFill>
              </a:rPr>
              <a:t>c </a:t>
            </a:r>
          </a:p>
        </p:txBody>
      </p:sp>
      <p:cxnSp>
        <p:nvCxnSpPr>
          <p:cNvPr id="684" name="683 Conector recto de flecha"/>
          <p:cNvCxnSpPr>
            <a:stCxn id="599" idx="0"/>
            <a:endCxn id="598" idx="2"/>
          </p:cNvCxnSpPr>
          <p:nvPr/>
        </p:nvCxnSpPr>
        <p:spPr>
          <a:xfrm rot="5400000" flipH="1" flipV="1">
            <a:off x="2669301" y="1095987"/>
            <a:ext cx="186811" cy="6772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5" name="684 Conector recto de flecha"/>
          <p:cNvCxnSpPr>
            <a:stCxn id="548" idx="3"/>
          </p:cNvCxnSpPr>
          <p:nvPr/>
        </p:nvCxnSpPr>
        <p:spPr>
          <a:xfrm flipV="1">
            <a:off x="2674130" y="2008956"/>
            <a:ext cx="357195" cy="4206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" name="685 Conector recto de flecha"/>
          <p:cNvCxnSpPr>
            <a:stCxn id="547" idx="3"/>
          </p:cNvCxnSpPr>
          <p:nvPr/>
        </p:nvCxnSpPr>
        <p:spPr>
          <a:xfrm>
            <a:off x="4245765" y="355620"/>
            <a:ext cx="357196" cy="1008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" name="686 Conector recto de flecha"/>
          <p:cNvCxnSpPr>
            <a:stCxn id="549" idx="1"/>
          </p:cNvCxnSpPr>
          <p:nvPr/>
        </p:nvCxnSpPr>
        <p:spPr>
          <a:xfrm rot="10800000">
            <a:off x="4602961" y="3028196"/>
            <a:ext cx="500066" cy="32702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8" name="687 Conector recto de flecha"/>
          <p:cNvCxnSpPr>
            <a:stCxn id="550" idx="1"/>
          </p:cNvCxnSpPr>
          <p:nvPr/>
        </p:nvCxnSpPr>
        <p:spPr>
          <a:xfrm rot="10800000" flipV="1">
            <a:off x="5103027" y="4641900"/>
            <a:ext cx="285752" cy="17224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9" name="688 Conector recto de flecha"/>
          <p:cNvCxnSpPr>
            <a:stCxn id="551" idx="3"/>
          </p:cNvCxnSpPr>
          <p:nvPr/>
        </p:nvCxnSpPr>
        <p:spPr>
          <a:xfrm>
            <a:off x="3674262" y="5051420"/>
            <a:ext cx="500071" cy="17224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0" name="689 Conector recto de flecha"/>
          <p:cNvCxnSpPr>
            <a:stCxn id="552" idx="1"/>
          </p:cNvCxnSpPr>
          <p:nvPr/>
        </p:nvCxnSpPr>
        <p:spPr>
          <a:xfrm rot="10800000" flipV="1">
            <a:off x="5888845" y="6765932"/>
            <a:ext cx="642942" cy="587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1" name="122 CuadroTexto"/>
          <p:cNvSpPr txBox="1">
            <a:spLocks noChangeArrowheads="1"/>
          </p:cNvSpPr>
          <p:nvPr/>
        </p:nvSpPr>
        <p:spPr bwMode="auto">
          <a:xfrm>
            <a:off x="745309" y="9100426"/>
            <a:ext cx="785812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Islotes </a:t>
            </a:r>
            <a:r>
              <a:rPr lang="es-CL" sz="600" dirty="0" err="1" smtClean="0">
                <a:latin typeface="Calibri" pitchFamily="34" charset="0"/>
              </a:rPr>
              <a:t>Connor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692" name="691 Conector recto de flecha"/>
          <p:cNvCxnSpPr>
            <a:stCxn id="554" idx="3"/>
          </p:cNvCxnSpPr>
          <p:nvPr/>
        </p:nvCxnSpPr>
        <p:spPr>
          <a:xfrm>
            <a:off x="2316939" y="8499552"/>
            <a:ext cx="428634" cy="1008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3" name="692 Conector recto de flecha"/>
          <p:cNvCxnSpPr>
            <a:stCxn id="691" idx="3"/>
          </p:cNvCxnSpPr>
          <p:nvPr/>
        </p:nvCxnSpPr>
        <p:spPr>
          <a:xfrm>
            <a:off x="1531121" y="9238926"/>
            <a:ext cx="714386" cy="21869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5" name="694 Conector recto de flecha"/>
          <p:cNvCxnSpPr>
            <a:stCxn id="553" idx="1"/>
          </p:cNvCxnSpPr>
          <p:nvPr/>
        </p:nvCxnSpPr>
        <p:spPr>
          <a:xfrm rot="10800000">
            <a:off x="4674399" y="9957682"/>
            <a:ext cx="642942" cy="936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" name="695 Elipse"/>
          <p:cNvSpPr/>
          <p:nvPr/>
        </p:nvSpPr>
        <p:spPr bwMode="auto">
          <a:xfrm>
            <a:off x="4136555" y="1693662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7" name="696 Elipse"/>
          <p:cNvSpPr/>
          <p:nvPr/>
        </p:nvSpPr>
        <p:spPr bwMode="auto">
          <a:xfrm>
            <a:off x="3642099" y="285166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8" name="697 Elipse"/>
          <p:cNvSpPr/>
          <p:nvPr/>
        </p:nvSpPr>
        <p:spPr bwMode="auto">
          <a:xfrm>
            <a:off x="5063757" y="577089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9" name="698 Elipse"/>
          <p:cNvSpPr/>
          <p:nvPr/>
        </p:nvSpPr>
        <p:spPr bwMode="auto">
          <a:xfrm>
            <a:off x="5069367" y="769971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0" name="699 Elipse"/>
          <p:cNvSpPr/>
          <p:nvPr/>
        </p:nvSpPr>
        <p:spPr bwMode="auto">
          <a:xfrm>
            <a:off x="4212111" y="912286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1" name="700 Elipse"/>
          <p:cNvSpPr/>
          <p:nvPr/>
        </p:nvSpPr>
        <p:spPr bwMode="auto">
          <a:xfrm>
            <a:off x="5135195" y="571254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2" name="701 Elipse"/>
          <p:cNvSpPr/>
          <p:nvPr/>
        </p:nvSpPr>
        <p:spPr bwMode="auto">
          <a:xfrm>
            <a:off x="3356347" y="978114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4" name="Line 295"/>
          <p:cNvSpPr>
            <a:spLocks noChangeShapeType="1"/>
          </p:cNvSpPr>
          <p:nvPr/>
        </p:nvSpPr>
        <p:spPr bwMode="auto">
          <a:xfrm rot="10594017" flipV="1">
            <a:off x="5485168" y="1442118"/>
            <a:ext cx="388602" cy="58295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09" name="Line 295"/>
          <p:cNvSpPr>
            <a:spLocks noChangeShapeType="1"/>
          </p:cNvSpPr>
          <p:nvPr/>
        </p:nvSpPr>
        <p:spPr bwMode="auto">
          <a:xfrm rot="10594017" flipV="1">
            <a:off x="5819796" y="2555558"/>
            <a:ext cx="184406" cy="52875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14" name="Line 295"/>
          <p:cNvSpPr>
            <a:spLocks noChangeShapeType="1"/>
          </p:cNvSpPr>
          <p:nvPr/>
        </p:nvSpPr>
        <p:spPr bwMode="auto">
          <a:xfrm rot="10594017" flipH="1" flipV="1">
            <a:off x="3130031" y="3839121"/>
            <a:ext cx="235741" cy="60642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24" name="Line 295"/>
          <p:cNvSpPr>
            <a:spLocks noChangeShapeType="1"/>
          </p:cNvSpPr>
          <p:nvPr/>
        </p:nvSpPr>
        <p:spPr bwMode="auto">
          <a:xfrm rot="10594017" flipV="1">
            <a:off x="3522886" y="6612455"/>
            <a:ext cx="27845" cy="537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29" name="Line 295"/>
          <p:cNvSpPr>
            <a:spLocks noChangeShapeType="1"/>
          </p:cNvSpPr>
          <p:nvPr/>
        </p:nvSpPr>
        <p:spPr bwMode="auto">
          <a:xfrm rot="10594017" flipV="1">
            <a:off x="6310648" y="8712523"/>
            <a:ext cx="317861" cy="51672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34" name="Line 295"/>
          <p:cNvSpPr>
            <a:spLocks noChangeShapeType="1"/>
          </p:cNvSpPr>
          <p:nvPr/>
        </p:nvSpPr>
        <p:spPr bwMode="auto">
          <a:xfrm rot="10594017" flipV="1">
            <a:off x="3166718" y="9125929"/>
            <a:ext cx="373663" cy="26385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39" name="Line 295"/>
          <p:cNvSpPr>
            <a:spLocks noChangeShapeType="1"/>
          </p:cNvSpPr>
          <p:nvPr/>
        </p:nvSpPr>
        <p:spPr bwMode="auto">
          <a:xfrm rot="10594017" flipH="1" flipV="1">
            <a:off x="2444316" y="10345158"/>
            <a:ext cx="30617" cy="52349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cxnSp>
        <p:nvCxnSpPr>
          <p:cNvPr id="743" name="742 Conector recto"/>
          <p:cNvCxnSpPr/>
          <p:nvPr/>
        </p:nvCxnSpPr>
        <p:spPr>
          <a:xfrm rot="5400000">
            <a:off x="4692445" y="248348"/>
            <a:ext cx="216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4" name="255 CuadroTexto"/>
          <p:cNvSpPr txBox="1">
            <a:spLocks noChangeArrowheads="1"/>
          </p:cNvSpPr>
          <p:nvPr/>
        </p:nvSpPr>
        <p:spPr bwMode="auto">
          <a:xfrm>
            <a:off x="4811665" y="17251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4,8 c</a:t>
            </a:r>
            <a:endParaRPr lang="es-CL" sz="600" dirty="0"/>
          </a:p>
        </p:txBody>
      </p:sp>
      <p:cxnSp>
        <p:nvCxnSpPr>
          <p:cNvPr id="748" name="747 Conector recto"/>
          <p:cNvCxnSpPr/>
          <p:nvPr/>
        </p:nvCxnSpPr>
        <p:spPr>
          <a:xfrm rot="5400000">
            <a:off x="4972061" y="423918"/>
            <a:ext cx="324000" cy="285752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1" name="750 Conector recto"/>
          <p:cNvCxnSpPr/>
          <p:nvPr/>
        </p:nvCxnSpPr>
        <p:spPr>
          <a:xfrm rot="5400000">
            <a:off x="4583275" y="581366"/>
            <a:ext cx="252000" cy="21600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88"/>
          <p:cNvGrpSpPr>
            <a:grpSpLocks/>
          </p:cNvGrpSpPr>
          <p:nvPr/>
        </p:nvGrpSpPr>
        <p:grpSpPr bwMode="auto">
          <a:xfrm>
            <a:off x="4730638" y="332602"/>
            <a:ext cx="80963" cy="244491"/>
            <a:chOff x="2015" y="2160"/>
            <a:chExt cx="528" cy="1488"/>
          </a:xfrm>
        </p:grpSpPr>
        <p:sp>
          <p:nvSpPr>
            <p:cNvPr id="528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9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0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1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2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3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4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6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7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8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9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0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1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2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43" name="AutoShape 104"/>
            <p:cNvSpPr>
              <a:spLocks noChangeArrowheads="1"/>
            </p:cNvSpPr>
            <p:nvPr/>
          </p:nvSpPr>
          <p:spPr bwMode="auto">
            <a:xfrm rot="162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4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5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752" name="255 CuadroTexto"/>
          <p:cNvSpPr txBox="1">
            <a:spLocks noChangeArrowheads="1"/>
          </p:cNvSpPr>
          <p:nvPr/>
        </p:nvSpPr>
        <p:spPr bwMode="auto">
          <a:xfrm>
            <a:off x="4674399" y="666972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4 ,1 c</a:t>
            </a:r>
            <a:endParaRPr lang="es-CL" sz="600" dirty="0"/>
          </a:p>
        </p:txBody>
      </p:sp>
      <p:cxnSp>
        <p:nvCxnSpPr>
          <p:cNvPr id="753" name="752 Conector recto"/>
          <p:cNvCxnSpPr/>
          <p:nvPr/>
        </p:nvCxnSpPr>
        <p:spPr>
          <a:xfrm rot="5400000">
            <a:off x="4775711" y="2033690"/>
            <a:ext cx="494926" cy="44545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5" name="255 CuadroTexto"/>
          <p:cNvSpPr txBox="1">
            <a:spLocks noChangeArrowheads="1"/>
          </p:cNvSpPr>
          <p:nvPr/>
        </p:nvSpPr>
        <p:spPr bwMode="auto">
          <a:xfrm>
            <a:off x="4642231" y="165176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8,5 c</a:t>
            </a:r>
            <a:endParaRPr lang="es-CL" sz="600" dirty="0"/>
          </a:p>
        </p:txBody>
      </p:sp>
      <p:cxnSp>
        <p:nvCxnSpPr>
          <p:cNvPr id="756" name="755 Conector recto de flecha"/>
          <p:cNvCxnSpPr/>
          <p:nvPr/>
        </p:nvCxnSpPr>
        <p:spPr>
          <a:xfrm>
            <a:off x="4245771" y="1651766"/>
            <a:ext cx="1000132" cy="78581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8" name="162 CuadroTexto"/>
          <p:cNvSpPr txBox="1">
            <a:spLocks noChangeArrowheads="1"/>
          </p:cNvSpPr>
          <p:nvPr/>
        </p:nvSpPr>
        <p:spPr bwMode="auto">
          <a:xfrm>
            <a:off x="5100043" y="2444686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130°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763" name="762 Conector recto de flecha"/>
          <p:cNvCxnSpPr/>
          <p:nvPr/>
        </p:nvCxnSpPr>
        <p:spPr>
          <a:xfrm rot="10800000" flipV="1">
            <a:off x="3317077" y="1647270"/>
            <a:ext cx="918966" cy="147372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7" name="153 CuadroTexto"/>
          <p:cNvSpPr txBox="1">
            <a:spLocks noChangeArrowheads="1"/>
          </p:cNvSpPr>
          <p:nvPr/>
        </p:nvSpPr>
        <p:spPr bwMode="auto">
          <a:xfrm>
            <a:off x="3459953" y="1508890"/>
            <a:ext cx="5700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9,9c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778" name="777 Conector recto"/>
          <p:cNvCxnSpPr/>
          <p:nvPr/>
        </p:nvCxnSpPr>
        <p:spPr>
          <a:xfrm rot="5400000">
            <a:off x="3886624" y="1670553"/>
            <a:ext cx="554674" cy="265008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0" name="Text Box 183"/>
          <p:cNvSpPr txBox="1">
            <a:spLocks noChangeArrowheads="1"/>
          </p:cNvSpPr>
          <p:nvPr/>
        </p:nvSpPr>
        <p:spPr bwMode="auto">
          <a:xfrm>
            <a:off x="3887089" y="1388454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7,2c </a:t>
            </a:r>
            <a:endParaRPr lang="es-ES_tradnl" sz="600" b="1" dirty="0">
              <a:solidFill>
                <a:srgbClr val="0070C0"/>
              </a:solidFill>
            </a:endParaRPr>
          </a:p>
        </p:txBody>
      </p:sp>
      <p:cxnSp>
        <p:nvCxnSpPr>
          <p:cNvPr id="781" name="780 Conector recto"/>
          <p:cNvCxnSpPr/>
          <p:nvPr/>
        </p:nvCxnSpPr>
        <p:spPr>
          <a:xfrm rot="5400000">
            <a:off x="3226561" y="1971934"/>
            <a:ext cx="314384" cy="13335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88"/>
          <p:cNvGrpSpPr>
            <a:grpSpLocks/>
          </p:cNvGrpSpPr>
          <p:nvPr/>
        </p:nvGrpSpPr>
        <p:grpSpPr bwMode="auto">
          <a:xfrm>
            <a:off x="3309772" y="1848783"/>
            <a:ext cx="80963" cy="244491"/>
            <a:chOff x="2052" y="2160"/>
            <a:chExt cx="528" cy="1488"/>
          </a:xfrm>
        </p:grpSpPr>
        <p:sp>
          <p:nvSpPr>
            <p:cNvPr id="556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7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8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9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0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2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3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4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5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6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7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8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9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0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71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3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762" name="761 Arco"/>
          <p:cNvSpPr/>
          <p:nvPr/>
        </p:nvSpPr>
        <p:spPr>
          <a:xfrm rot="12586292">
            <a:off x="3314856" y="1355958"/>
            <a:ext cx="1129616" cy="1154542"/>
          </a:xfrm>
          <a:prstGeom prst="arc">
            <a:avLst>
              <a:gd name="adj1" fmla="val 16439949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782" name="255 CuadroTexto"/>
          <p:cNvSpPr txBox="1">
            <a:spLocks noChangeArrowheads="1"/>
          </p:cNvSpPr>
          <p:nvPr/>
        </p:nvSpPr>
        <p:spPr bwMode="auto">
          <a:xfrm>
            <a:off x="3492121" y="2080394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6,8 c</a:t>
            </a:r>
            <a:endParaRPr lang="es-CL" sz="600" dirty="0"/>
          </a:p>
        </p:txBody>
      </p:sp>
      <p:cxnSp>
        <p:nvCxnSpPr>
          <p:cNvPr id="783" name="782 Conector recto"/>
          <p:cNvCxnSpPr/>
          <p:nvPr/>
        </p:nvCxnSpPr>
        <p:spPr>
          <a:xfrm rot="5400000">
            <a:off x="4466543" y="2609154"/>
            <a:ext cx="50006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5" name="255 CuadroTexto"/>
          <p:cNvSpPr txBox="1">
            <a:spLocks noChangeArrowheads="1"/>
          </p:cNvSpPr>
          <p:nvPr/>
        </p:nvSpPr>
        <p:spPr bwMode="auto">
          <a:xfrm>
            <a:off x="4174333" y="236614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7,6 c</a:t>
            </a:r>
            <a:endParaRPr lang="es-CL" sz="600" dirty="0"/>
          </a:p>
        </p:txBody>
      </p:sp>
      <p:cxnSp>
        <p:nvCxnSpPr>
          <p:cNvPr id="786" name="785 Conector recto de flecha"/>
          <p:cNvCxnSpPr/>
          <p:nvPr/>
        </p:nvCxnSpPr>
        <p:spPr>
          <a:xfrm flipV="1">
            <a:off x="3706435" y="2310805"/>
            <a:ext cx="1235228" cy="483969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0" name="162 CuadroTexto"/>
          <p:cNvSpPr txBox="1">
            <a:spLocks noChangeArrowheads="1"/>
          </p:cNvSpPr>
          <p:nvPr/>
        </p:nvSpPr>
        <p:spPr bwMode="auto">
          <a:xfrm>
            <a:off x="4381859" y="2177843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065</a:t>
            </a:r>
            <a:r>
              <a:rPr lang="es-CL" sz="800" b="1" dirty="0" smtClean="0">
                <a:solidFill>
                  <a:srgbClr val="0070C0"/>
                </a:solidFill>
              </a:rPr>
              <a:t>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793" name="278 CuadroTexto"/>
          <p:cNvSpPr txBox="1">
            <a:spLocks noChangeArrowheads="1"/>
          </p:cNvSpPr>
          <p:nvPr/>
        </p:nvSpPr>
        <p:spPr bwMode="auto">
          <a:xfrm rot="18320133">
            <a:off x="2434278" y="2226167"/>
            <a:ext cx="46679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err="1" smtClean="0">
                <a:latin typeface="Calibri" pitchFamily="34" charset="0"/>
              </a:rPr>
              <a:t>Plauto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794" name="793 Conector recto de flecha"/>
          <p:cNvCxnSpPr/>
          <p:nvPr/>
        </p:nvCxnSpPr>
        <p:spPr>
          <a:xfrm rot="16200000" flipH="1">
            <a:off x="2770818" y="3748713"/>
            <a:ext cx="2351846" cy="455184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5" name="122 CuadroTexto"/>
          <p:cNvSpPr txBox="1">
            <a:spLocks noChangeArrowheads="1"/>
          </p:cNvSpPr>
          <p:nvPr/>
        </p:nvSpPr>
        <p:spPr bwMode="auto">
          <a:xfrm>
            <a:off x="745309" y="3723468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Guacolda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797" name="796 Conector recto de flecha"/>
          <p:cNvCxnSpPr>
            <a:stCxn id="795" idx="3"/>
          </p:cNvCxnSpPr>
          <p:nvPr/>
        </p:nvCxnSpPr>
        <p:spPr>
          <a:xfrm>
            <a:off x="1591447" y="3858406"/>
            <a:ext cx="654060" cy="793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0" name="799 Arco"/>
          <p:cNvSpPr/>
          <p:nvPr/>
        </p:nvSpPr>
        <p:spPr>
          <a:xfrm rot="10318847">
            <a:off x="3330935" y="3878319"/>
            <a:ext cx="1320761" cy="1315413"/>
          </a:xfrm>
          <a:prstGeom prst="arc">
            <a:avLst>
              <a:gd name="adj1" fmla="val 13503497"/>
              <a:gd name="adj2" fmla="val 18464452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802" name="153 CuadroTexto"/>
          <p:cNvSpPr txBox="1">
            <a:spLocks noChangeArrowheads="1"/>
          </p:cNvSpPr>
          <p:nvPr/>
        </p:nvSpPr>
        <p:spPr bwMode="auto">
          <a:xfrm>
            <a:off x="3664301" y="4720188"/>
            <a:ext cx="5700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2,25 Mn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06" name="805 Conector recto"/>
          <p:cNvCxnSpPr/>
          <p:nvPr/>
        </p:nvCxnSpPr>
        <p:spPr>
          <a:xfrm rot="16200000" flipH="1">
            <a:off x="4659454" y="3617977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7" name="255 CuadroTexto"/>
          <p:cNvSpPr txBox="1">
            <a:spLocks noChangeArrowheads="1"/>
          </p:cNvSpPr>
          <p:nvPr/>
        </p:nvSpPr>
        <p:spPr bwMode="auto">
          <a:xfrm>
            <a:off x="4426427" y="374441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6,5 c</a:t>
            </a:r>
            <a:endParaRPr lang="es-CL" sz="600" dirty="0"/>
          </a:p>
        </p:txBody>
      </p:sp>
      <p:cxnSp>
        <p:nvCxnSpPr>
          <p:cNvPr id="808" name="807 Conector recto"/>
          <p:cNvCxnSpPr/>
          <p:nvPr/>
        </p:nvCxnSpPr>
        <p:spPr>
          <a:xfrm rot="16200000" flipH="1">
            <a:off x="5055650" y="4456330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9" name="255 CuadroTexto"/>
          <p:cNvSpPr txBox="1">
            <a:spLocks noChangeArrowheads="1"/>
          </p:cNvSpPr>
          <p:nvPr/>
        </p:nvSpPr>
        <p:spPr bwMode="auto">
          <a:xfrm>
            <a:off x="4960153" y="450928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6,6 c</a:t>
            </a:r>
            <a:endParaRPr lang="es-CL" sz="600" dirty="0"/>
          </a:p>
        </p:txBody>
      </p:sp>
      <p:cxnSp>
        <p:nvCxnSpPr>
          <p:cNvPr id="810" name="809 Conector recto"/>
          <p:cNvCxnSpPr/>
          <p:nvPr/>
        </p:nvCxnSpPr>
        <p:spPr>
          <a:xfrm rot="16200000" flipH="1">
            <a:off x="5189002" y="4989414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1" name="810 Conector recto"/>
          <p:cNvCxnSpPr/>
          <p:nvPr/>
        </p:nvCxnSpPr>
        <p:spPr>
          <a:xfrm rot="16200000" flipH="1">
            <a:off x="4148168" y="5249831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2" name="255 CuadroTexto"/>
          <p:cNvSpPr txBox="1">
            <a:spLocks noChangeArrowheads="1"/>
          </p:cNvSpPr>
          <p:nvPr/>
        </p:nvSpPr>
        <p:spPr bwMode="auto">
          <a:xfrm>
            <a:off x="5021861" y="5080790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5,3 c</a:t>
            </a:r>
            <a:endParaRPr lang="es-CL" sz="600" dirty="0"/>
          </a:p>
        </p:txBody>
      </p:sp>
      <p:sp>
        <p:nvSpPr>
          <p:cNvPr id="813" name="255 CuadroTexto"/>
          <p:cNvSpPr txBox="1">
            <a:spLocks noChangeArrowheads="1"/>
          </p:cNvSpPr>
          <p:nvPr/>
        </p:nvSpPr>
        <p:spPr bwMode="auto">
          <a:xfrm>
            <a:off x="4354987" y="5069570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4,6 c</a:t>
            </a:r>
            <a:endParaRPr lang="es-CL" sz="600" dirty="0"/>
          </a:p>
        </p:txBody>
      </p:sp>
      <p:cxnSp>
        <p:nvCxnSpPr>
          <p:cNvPr id="815" name="814 Conector recto de flecha"/>
          <p:cNvCxnSpPr>
            <a:endCxn id="817" idx="0"/>
          </p:cNvCxnSpPr>
          <p:nvPr/>
        </p:nvCxnSpPr>
        <p:spPr>
          <a:xfrm>
            <a:off x="5196905" y="5613621"/>
            <a:ext cx="931247" cy="884061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6" name="815 Conector recto de flecha"/>
          <p:cNvCxnSpPr/>
          <p:nvPr/>
        </p:nvCxnSpPr>
        <p:spPr>
          <a:xfrm rot="10800000" flipV="1">
            <a:off x="3745705" y="5723732"/>
            <a:ext cx="1318052" cy="642942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7" name="816 Arco"/>
          <p:cNvSpPr/>
          <p:nvPr/>
        </p:nvSpPr>
        <p:spPr>
          <a:xfrm rot="6007337">
            <a:off x="4920426" y="5474529"/>
            <a:ext cx="1320761" cy="1315413"/>
          </a:xfrm>
          <a:prstGeom prst="arc">
            <a:avLst>
              <a:gd name="adj1" fmla="val 17616456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818" name="153 CuadroTexto"/>
          <p:cNvSpPr txBox="1">
            <a:spLocks noChangeArrowheads="1"/>
          </p:cNvSpPr>
          <p:nvPr/>
        </p:nvSpPr>
        <p:spPr bwMode="auto">
          <a:xfrm>
            <a:off x="5603093" y="6152360"/>
            <a:ext cx="5700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1,33 Mn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819" name="162 CuadroTexto"/>
          <p:cNvSpPr txBox="1">
            <a:spLocks noChangeArrowheads="1"/>
          </p:cNvSpPr>
          <p:nvPr/>
        </p:nvSpPr>
        <p:spPr bwMode="auto">
          <a:xfrm>
            <a:off x="3719665" y="6294106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241°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820" name="Text Box 183"/>
          <p:cNvSpPr txBox="1">
            <a:spLocks noChangeArrowheads="1"/>
          </p:cNvSpPr>
          <p:nvPr/>
        </p:nvSpPr>
        <p:spPr bwMode="auto">
          <a:xfrm>
            <a:off x="4749955" y="5409930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8,8 </a:t>
            </a:r>
            <a:r>
              <a:rPr lang="es-ES_tradnl" sz="600" b="1" dirty="0">
                <a:solidFill>
                  <a:srgbClr val="0070C0"/>
                </a:solidFill>
              </a:rPr>
              <a:t>c </a:t>
            </a:r>
          </a:p>
        </p:txBody>
      </p:sp>
      <p:sp>
        <p:nvSpPr>
          <p:cNvPr id="520" name="278 CuadroTexto"/>
          <p:cNvSpPr txBox="1">
            <a:spLocks noChangeArrowheads="1"/>
          </p:cNvSpPr>
          <p:nvPr/>
        </p:nvSpPr>
        <p:spPr bwMode="auto">
          <a:xfrm>
            <a:off x="3708759" y="6104590"/>
            <a:ext cx="49244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500" dirty="0" err="1" smtClean="0">
                <a:latin typeface="Calibri" pitchFamily="34" charset="0"/>
              </a:rPr>
              <a:t>Pemberton</a:t>
            </a:r>
            <a:r>
              <a:rPr lang="es-CL" sz="500" dirty="0" smtClean="0">
                <a:latin typeface="Calibri" pitchFamily="34" charset="0"/>
              </a:rPr>
              <a:t> 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834" name="833 Conector recto"/>
          <p:cNvCxnSpPr/>
          <p:nvPr/>
        </p:nvCxnSpPr>
        <p:spPr>
          <a:xfrm rot="5400000">
            <a:off x="4843639" y="5761704"/>
            <a:ext cx="432000" cy="0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6" name="835 Conector recto"/>
          <p:cNvCxnSpPr/>
          <p:nvPr/>
        </p:nvCxnSpPr>
        <p:spPr>
          <a:xfrm rot="5400000">
            <a:off x="5234489" y="6998590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180"/>
          <p:cNvGrpSpPr>
            <a:grpSpLocks/>
          </p:cNvGrpSpPr>
          <p:nvPr/>
        </p:nvGrpSpPr>
        <p:grpSpPr bwMode="auto">
          <a:xfrm>
            <a:off x="5417354" y="6642959"/>
            <a:ext cx="82800" cy="244800"/>
            <a:chOff x="1296" y="2256"/>
            <a:chExt cx="528" cy="1488"/>
          </a:xfrm>
        </p:grpSpPr>
        <p:sp>
          <p:nvSpPr>
            <p:cNvPr id="639" name="Rectangle 181"/>
            <p:cNvSpPr>
              <a:spLocks noChangeArrowheads="1"/>
            </p:cNvSpPr>
            <p:nvPr/>
          </p:nvSpPr>
          <p:spPr bwMode="auto">
            <a:xfrm>
              <a:off x="1392" y="2304"/>
              <a:ext cx="336" cy="1392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0" name="Rectangle 182"/>
            <p:cNvSpPr>
              <a:spLocks noChangeArrowheads="1"/>
            </p:cNvSpPr>
            <p:nvPr/>
          </p:nvSpPr>
          <p:spPr bwMode="auto">
            <a:xfrm>
              <a:off x="1392" y="2448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1" name="Rectangle 183"/>
            <p:cNvSpPr>
              <a:spLocks noChangeArrowheads="1"/>
            </p:cNvSpPr>
            <p:nvPr/>
          </p:nvSpPr>
          <p:spPr bwMode="auto">
            <a:xfrm>
              <a:off x="1392" y="2592"/>
              <a:ext cx="48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2" name="Rectangle 184"/>
            <p:cNvSpPr>
              <a:spLocks noChangeArrowheads="1"/>
            </p:cNvSpPr>
            <p:nvPr/>
          </p:nvSpPr>
          <p:spPr bwMode="auto">
            <a:xfrm>
              <a:off x="1440" y="2592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3" name="Rectangle 185"/>
            <p:cNvSpPr>
              <a:spLocks noChangeArrowheads="1"/>
            </p:cNvSpPr>
            <p:nvPr/>
          </p:nvSpPr>
          <p:spPr bwMode="auto">
            <a:xfrm>
              <a:off x="1392" y="2736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4" name="Rectangle 186"/>
            <p:cNvSpPr>
              <a:spLocks noChangeArrowheads="1"/>
            </p:cNvSpPr>
            <p:nvPr/>
          </p:nvSpPr>
          <p:spPr bwMode="auto">
            <a:xfrm>
              <a:off x="1392" y="3024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5" name="Rectangle 187"/>
            <p:cNvSpPr>
              <a:spLocks noChangeArrowheads="1"/>
            </p:cNvSpPr>
            <p:nvPr/>
          </p:nvSpPr>
          <p:spPr bwMode="auto">
            <a:xfrm>
              <a:off x="1392" y="3312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6" name="Rectangle 188"/>
            <p:cNvSpPr>
              <a:spLocks noChangeArrowheads="1"/>
            </p:cNvSpPr>
            <p:nvPr/>
          </p:nvSpPr>
          <p:spPr bwMode="auto">
            <a:xfrm>
              <a:off x="1488" y="2880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7" name="Rectangle 189"/>
            <p:cNvSpPr>
              <a:spLocks noChangeArrowheads="1"/>
            </p:cNvSpPr>
            <p:nvPr/>
          </p:nvSpPr>
          <p:spPr bwMode="auto">
            <a:xfrm>
              <a:off x="1488" y="3168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8" name="Rectangle 190"/>
            <p:cNvSpPr>
              <a:spLocks noChangeArrowheads="1"/>
            </p:cNvSpPr>
            <p:nvPr/>
          </p:nvSpPr>
          <p:spPr bwMode="auto">
            <a:xfrm>
              <a:off x="1488" y="3456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9" name="Rectangle 191"/>
            <p:cNvSpPr>
              <a:spLocks noChangeArrowheads="1"/>
            </p:cNvSpPr>
            <p:nvPr/>
          </p:nvSpPr>
          <p:spPr bwMode="auto">
            <a:xfrm>
              <a:off x="1488" y="2304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0" name="Rectangle 192"/>
            <p:cNvSpPr>
              <a:spLocks noChangeArrowheads="1"/>
            </p:cNvSpPr>
            <p:nvPr/>
          </p:nvSpPr>
          <p:spPr bwMode="auto">
            <a:xfrm>
              <a:off x="1632" y="2448"/>
              <a:ext cx="96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1" name="Rectangle 193"/>
            <p:cNvSpPr>
              <a:spLocks noChangeArrowheads="1"/>
            </p:cNvSpPr>
            <p:nvPr/>
          </p:nvSpPr>
          <p:spPr bwMode="auto">
            <a:xfrm>
              <a:off x="1632" y="2736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2" name="Rectangle 194"/>
            <p:cNvSpPr>
              <a:spLocks noChangeArrowheads="1"/>
            </p:cNvSpPr>
            <p:nvPr/>
          </p:nvSpPr>
          <p:spPr bwMode="auto">
            <a:xfrm>
              <a:off x="1632" y="3024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3" name="Rectangle 195"/>
            <p:cNvSpPr>
              <a:spLocks noChangeArrowheads="1"/>
            </p:cNvSpPr>
            <p:nvPr/>
          </p:nvSpPr>
          <p:spPr bwMode="auto">
            <a:xfrm>
              <a:off x="1632" y="3312"/>
              <a:ext cx="96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54" name="AutoShape 196"/>
            <p:cNvSpPr>
              <a:spLocks noChangeArrowheads="1"/>
            </p:cNvSpPr>
            <p:nvPr/>
          </p:nvSpPr>
          <p:spPr bwMode="auto">
            <a:xfrm rot="-5400000">
              <a:off x="1464" y="3384"/>
              <a:ext cx="192" cy="528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5" name="Rectangle 197"/>
            <p:cNvSpPr>
              <a:spLocks noChangeArrowheads="1"/>
            </p:cNvSpPr>
            <p:nvPr/>
          </p:nvSpPr>
          <p:spPr bwMode="auto">
            <a:xfrm>
              <a:off x="1440" y="2256"/>
              <a:ext cx="240" cy="48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6" name="Rectangle 198"/>
            <p:cNvSpPr>
              <a:spLocks noChangeArrowheads="1"/>
            </p:cNvSpPr>
            <p:nvPr/>
          </p:nvSpPr>
          <p:spPr bwMode="auto">
            <a:xfrm>
              <a:off x="1392" y="2880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838" name="837 Conector recto"/>
          <p:cNvCxnSpPr/>
          <p:nvPr/>
        </p:nvCxnSpPr>
        <p:spPr>
          <a:xfrm rot="5400000">
            <a:off x="3903725" y="6296922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9" name="255 CuadroTexto"/>
          <p:cNvSpPr txBox="1">
            <a:spLocks noChangeArrowheads="1"/>
          </p:cNvSpPr>
          <p:nvPr/>
        </p:nvSpPr>
        <p:spPr bwMode="auto">
          <a:xfrm>
            <a:off x="4460085" y="622379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9,2 c</a:t>
            </a:r>
            <a:endParaRPr lang="es-CL" sz="600" dirty="0"/>
          </a:p>
        </p:txBody>
      </p:sp>
      <p:sp>
        <p:nvSpPr>
          <p:cNvPr id="840" name="255 CuadroTexto"/>
          <p:cNvSpPr txBox="1">
            <a:spLocks noChangeArrowheads="1"/>
          </p:cNvSpPr>
          <p:nvPr/>
        </p:nvSpPr>
        <p:spPr bwMode="auto">
          <a:xfrm>
            <a:off x="5119857" y="693817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3,9 c</a:t>
            </a:r>
            <a:endParaRPr lang="es-CL" sz="600" dirty="0"/>
          </a:p>
        </p:txBody>
      </p:sp>
      <p:cxnSp>
        <p:nvCxnSpPr>
          <p:cNvPr id="841" name="840 Conector recto de flecha"/>
          <p:cNvCxnSpPr/>
          <p:nvPr/>
        </p:nvCxnSpPr>
        <p:spPr>
          <a:xfrm rot="5400000">
            <a:off x="4238238" y="8430844"/>
            <a:ext cx="1658141" cy="7143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4" name="843 Arco"/>
          <p:cNvSpPr/>
          <p:nvPr/>
        </p:nvSpPr>
        <p:spPr>
          <a:xfrm rot="7358150">
            <a:off x="4423959" y="7977105"/>
            <a:ext cx="1320761" cy="1315413"/>
          </a:xfrm>
          <a:prstGeom prst="arc">
            <a:avLst>
              <a:gd name="adj1" fmla="val 17114881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846" name="153 CuadroTexto"/>
          <p:cNvSpPr txBox="1">
            <a:spLocks noChangeArrowheads="1"/>
          </p:cNvSpPr>
          <p:nvPr/>
        </p:nvSpPr>
        <p:spPr bwMode="auto">
          <a:xfrm>
            <a:off x="5006255" y="8539420"/>
            <a:ext cx="5700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1,6 Mn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47" name="846 Conector recto de flecha"/>
          <p:cNvCxnSpPr>
            <a:endCxn id="510" idx="3"/>
          </p:cNvCxnSpPr>
          <p:nvPr/>
        </p:nvCxnSpPr>
        <p:spPr>
          <a:xfrm rot="10800000" flipV="1">
            <a:off x="4143561" y="7633387"/>
            <a:ext cx="953857" cy="36141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0" name="162 CuadroTexto"/>
          <p:cNvSpPr txBox="1">
            <a:spLocks noChangeArrowheads="1"/>
          </p:cNvSpPr>
          <p:nvPr/>
        </p:nvSpPr>
        <p:spPr bwMode="auto">
          <a:xfrm>
            <a:off x="4174333" y="7937180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246°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51" name="850 Conector recto"/>
          <p:cNvCxnSpPr/>
          <p:nvPr/>
        </p:nvCxnSpPr>
        <p:spPr>
          <a:xfrm rot="5400000">
            <a:off x="4850480" y="7529593"/>
            <a:ext cx="471434" cy="285752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3" name="Text Box 183"/>
          <p:cNvSpPr txBox="1">
            <a:spLocks noChangeArrowheads="1"/>
          </p:cNvSpPr>
          <p:nvPr/>
        </p:nvSpPr>
        <p:spPr bwMode="auto">
          <a:xfrm>
            <a:off x="4907965" y="7311233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 5 c </a:t>
            </a:r>
            <a:endParaRPr lang="es-ES_tradnl" sz="600" b="1" dirty="0">
              <a:solidFill>
                <a:srgbClr val="0070C0"/>
              </a:solidFill>
            </a:endParaRPr>
          </a:p>
        </p:txBody>
      </p:sp>
      <p:cxnSp>
        <p:nvCxnSpPr>
          <p:cNvPr id="854" name="853 Conector recto"/>
          <p:cNvCxnSpPr/>
          <p:nvPr/>
        </p:nvCxnSpPr>
        <p:spPr>
          <a:xfrm rot="5400000">
            <a:off x="4197340" y="7755597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6" name="855 Conector recto"/>
          <p:cNvCxnSpPr/>
          <p:nvPr/>
        </p:nvCxnSpPr>
        <p:spPr>
          <a:xfrm rot="5400000">
            <a:off x="4187612" y="8294933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7" name="856 Conector recto"/>
          <p:cNvCxnSpPr/>
          <p:nvPr/>
        </p:nvCxnSpPr>
        <p:spPr>
          <a:xfrm rot="5400000">
            <a:off x="5047494" y="8876523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8" name="255 CuadroTexto"/>
          <p:cNvSpPr txBox="1">
            <a:spLocks noChangeArrowheads="1"/>
          </p:cNvSpPr>
          <p:nvPr/>
        </p:nvSpPr>
        <p:spPr bwMode="auto">
          <a:xfrm>
            <a:off x="4317209" y="836693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3,8 c</a:t>
            </a:r>
            <a:endParaRPr lang="es-CL" sz="600" dirty="0"/>
          </a:p>
        </p:txBody>
      </p:sp>
      <p:sp>
        <p:nvSpPr>
          <p:cNvPr id="859" name="255 CuadroTexto"/>
          <p:cNvSpPr txBox="1">
            <a:spLocks noChangeArrowheads="1"/>
          </p:cNvSpPr>
          <p:nvPr/>
        </p:nvSpPr>
        <p:spPr bwMode="auto">
          <a:xfrm>
            <a:off x="4691754" y="8770381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6,5 c</a:t>
            </a:r>
            <a:endParaRPr lang="es-CL" sz="600" dirty="0"/>
          </a:p>
        </p:txBody>
      </p:sp>
      <p:sp>
        <p:nvSpPr>
          <p:cNvPr id="864" name="162 CuadroTexto"/>
          <p:cNvSpPr txBox="1">
            <a:spLocks noChangeArrowheads="1"/>
          </p:cNvSpPr>
          <p:nvPr/>
        </p:nvSpPr>
        <p:spPr bwMode="auto">
          <a:xfrm>
            <a:off x="3157371" y="8614912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281°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65" name="864 Conector recto de flecha"/>
          <p:cNvCxnSpPr/>
          <p:nvPr/>
        </p:nvCxnSpPr>
        <p:spPr>
          <a:xfrm rot="16200000" flipH="1">
            <a:off x="4067176" y="9331351"/>
            <a:ext cx="857256" cy="35719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7" name="866 Arco"/>
          <p:cNvSpPr/>
          <p:nvPr/>
        </p:nvSpPr>
        <p:spPr>
          <a:xfrm rot="7358150">
            <a:off x="3649360" y="8734873"/>
            <a:ext cx="1320761" cy="1315413"/>
          </a:xfrm>
          <a:prstGeom prst="arc">
            <a:avLst>
              <a:gd name="adj1" fmla="val 16670733"/>
              <a:gd name="adj2" fmla="val 20421380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869" name="153 CuadroTexto"/>
          <p:cNvSpPr txBox="1">
            <a:spLocks noChangeArrowheads="1"/>
          </p:cNvSpPr>
          <p:nvPr/>
        </p:nvSpPr>
        <p:spPr bwMode="auto">
          <a:xfrm>
            <a:off x="4465695" y="9480404"/>
            <a:ext cx="5700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1,02 Mn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70" name="869 Conector recto"/>
          <p:cNvCxnSpPr/>
          <p:nvPr/>
        </p:nvCxnSpPr>
        <p:spPr>
          <a:xfrm rot="10800000" flipV="1">
            <a:off x="4125335" y="8987440"/>
            <a:ext cx="295276" cy="214314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2" name="Text Box 183"/>
          <p:cNvSpPr txBox="1">
            <a:spLocks noChangeArrowheads="1"/>
          </p:cNvSpPr>
          <p:nvPr/>
        </p:nvSpPr>
        <p:spPr bwMode="auto">
          <a:xfrm>
            <a:off x="4178451" y="8855784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4,1 c </a:t>
            </a:r>
            <a:endParaRPr lang="es-ES_tradnl" sz="600" b="1" dirty="0">
              <a:solidFill>
                <a:srgbClr val="0070C0"/>
              </a:solidFill>
            </a:endParaRPr>
          </a:p>
        </p:txBody>
      </p:sp>
      <p:cxnSp>
        <p:nvCxnSpPr>
          <p:cNvPr id="873" name="872 Conector recto"/>
          <p:cNvCxnSpPr/>
          <p:nvPr/>
        </p:nvCxnSpPr>
        <p:spPr>
          <a:xfrm rot="10800000" flipV="1">
            <a:off x="3696707" y="8668028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0" name="859 Conector recto de flecha"/>
          <p:cNvCxnSpPr/>
          <p:nvPr/>
        </p:nvCxnSpPr>
        <p:spPr>
          <a:xfrm rot="10800000">
            <a:off x="3388515" y="8581252"/>
            <a:ext cx="917474" cy="488846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4" name="873 Conector recto"/>
          <p:cNvCxnSpPr/>
          <p:nvPr/>
        </p:nvCxnSpPr>
        <p:spPr>
          <a:xfrm rot="10800000" flipV="1">
            <a:off x="4189671" y="9976994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5" name="255 CuadroTexto"/>
          <p:cNvSpPr txBox="1">
            <a:spLocks noChangeArrowheads="1"/>
          </p:cNvSpPr>
          <p:nvPr/>
        </p:nvSpPr>
        <p:spPr bwMode="auto">
          <a:xfrm>
            <a:off x="3745705" y="8938442"/>
            <a:ext cx="3571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4,9 c</a:t>
            </a:r>
            <a:endParaRPr lang="es-CL" sz="600" dirty="0"/>
          </a:p>
        </p:txBody>
      </p:sp>
      <p:sp>
        <p:nvSpPr>
          <p:cNvPr id="876" name="255 CuadroTexto"/>
          <p:cNvSpPr txBox="1">
            <a:spLocks noChangeArrowheads="1"/>
          </p:cNvSpPr>
          <p:nvPr/>
        </p:nvSpPr>
        <p:spPr bwMode="auto">
          <a:xfrm>
            <a:off x="3888583" y="961154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7,5 c</a:t>
            </a:r>
            <a:endParaRPr lang="es-CL" sz="600" dirty="0"/>
          </a:p>
        </p:txBody>
      </p:sp>
      <p:sp>
        <p:nvSpPr>
          <p:cNvPr id="877" name="278 CuadroTexto"/>
          <p:cNvSpPr txBox="1">
            <a:spLocks noChangeArrowheads="1"/>
          </p:cNvSpPr>
          <p:nvPr/>
        </p:nvSpPr>
        <p:spPr bwMode="auto">
          <a:xfrm>
            <a:off x="2388383" y="9867136"/>
            <a:ext cx="57150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Penacho Verde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880" name="162 CuadroTexto"/>
          <p:cNvSpPr txBox="1">
            <a:spLocks noChangeArrowheads="1"/>
          </p:cNvSpPr>
          <p:nvPr/>
        </p:nvSpPr>
        <p:spPr bwMode="auto">
          <a:xfrm>
            <a:off x="4317209" y="10508948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120°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881" name="880 Arco"/>
          <p:cNvSpPr/>
          <p:nvPr/>
        </p:nvSpPr>
        <p:spPr>
          <a:xfrm rot="10386996">
            <a:off x="2859444" y="9552843"/>
            <a:ext cx="826114" cy="726944"/>
          </a:xfrm>
          <a:prstGeom prst="arc">
            <a:avLst>
              <a:gd name="adj1" fmla="val 17398089"/>
              <a:gd name="adj2" fmla="val 1760508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882" name="881 Conector recto de flecha"/>
          <p:cNvCxnSpPr/>
          <p:nvPr/>
        </p:nvCxnSpPr>
        <p:spPr>
          <a:xfrm rot="10800000" flipV="1">
            <a:off x="2888449" y="9718650"/>
            <a:ext cx="642942" cy="36280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4" name="153 CuadroTexto"/>
          <p:cNvSpPr txBox="1">
            <a:spLocks noChangeArrowheads="1"/>
          </p:cNvSpPr>
          <p:nvPr/>
        </p:nvSpPr>
        <p:spPr bwMode="auto">
          <a:xfrm>
            <a:off x="2888449" y="10010012"/>
            <a:ext cx="5700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5,3 c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85" name="884 Conector recto"/>
          <p:cNvCxnSpPr/>
          <p:nvPr/>
        </p:nvCxnSpPr>
        <p:spPr>
          <a:xfrm rot="16200000" flipH="1">
            <a:off x="3339062" y="9745663"/>
            <a:ext cx="399996" cy="71438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7" name="Text Box 183"/>
          <p:cNvSpPr txBox="1">
            <a:spLocks noChangeArrowheads="1"/>
          </p:cNvSpPr>
          <p:nvPr/>
        </p:nvSpPr>
        <p:spPr bwMode="auto">
          <a:xfrm>
            <a:off x="3174201" y="9438508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7,3 c </a:t>
            </a:r>
            <a:endParaRPr lang="es-ES_tradnl" sz="600" b="1" dirty="0">
              <a:solidFill>
                <a:srgbClr val="0070C0"/>
              </a:solidFill>
            </a:endParaRPr>
          </a:p>
        </p:txBody>
      </p:sp>
      <p:cxnSp>
        <p:nvCxnSpPr>
          <p:cNvPr id="888" name="887 Conector recto"/>
          <p:cNvCxnSpPr/>
          <p:nvPr/>
        </p:nvCxnSpPr>
        <p:spPr>
          <a:xfrm rot="16200000" flipH="1">
            <a:off x="2390032" y="9778681"/>
            <a:ext cx="399996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9" name="255 CuadroTexto"/>
          <p:cNvSpPr txBox="1">
            <a:spLocks noChangeArrowheads="1"/>
          </p:cNvSpPr>
          <p:nvPr/>
        </p:nvSpPr>
        <p:spPr bwMode="auto">
          <a:xfrm>
            <a:off x="2888449" y="979569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6,1 c</a:t>
            </a:r>
            <a:endParaRPr lang="es-CL" sz="600" dirty="0"/>
          </a:p>
        </p:txBody>
      </p:sp>
      <p:sp>
        <p:nvSpPr>
          <p:cNvPr id="890" name="255 CuadroTexto"/>
          <p:cNvSpPr txBox="1">
            <a:spLocks noChangeArrowheads="1"/>
          </p:cNvSpPr>
          <p:nvPr/>
        </p:nvSpPr>
        <p:spPr bwMode="auto">
          <a:xfrm>
            <a:off x="3674267" y="1015288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8,3 c</a:t>
            </a:r>
            <a:endParaRPr lang="es-CL" sz="600" dirty="0"/>
          </a:p>
        </p:txBody>
      </p:sp>
      <p:cxnSp>
        <p:nvCxnSpPr>
          <p:cNvPr id="891" name="890 Conector recto"/>
          <p:cNvCxnSpPr/>
          <p:nvPr/>
        </p:nvCxnSpPr>
        <p:spPr>
          <a:xfrm rot="16200000" flipH="1">
            <a:off x="4077374" y="10185511"/>
            <a:ext cx="399996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667 Grupo"/>
          <p:cNvGrpSpPr/>
          <p:nvPr/>
        </p:nvGrpSpPr>
        <p:grpSpPr>
          <a:xfrm>
            <a:off x="3388515" y="99238"/>
            <a:ext cx="1905013" cy="10576614"/>
            <a:chOff x="3388515" y="93628"/>
            <a:chExt cx="1905013" cy="10576614"/>
          </a:xfrm>
        </p:grpSpPr>
        <p:grpSp>
          <p:nvGrpSpPr>
            <p:cNvPr id="10" name="223 Grupo"/>
            <p:cNvGrpSpPr/>
            <p:nvPr/>
          </p:nvGrpSpPr>
          <p:grpSpPr>
            <a:xfrm>
              <a:off x="3388515" y="93628"/>
              <a:ext cx="1785950" cy="10572824"/>
              <a:chOff x="3388515" y="93628"/>
              <a:chExt cx="1785950" cy="10572824"/>
            </a:xfrm>
          </p:grpSpPr>
          <p:cxnSp>
            <p:nvCxnSpPr>
              <p:cNvPr id="676" name="675 Conector recto"/>
              <p:cNvCxnSpPr/>
              <p:nvPr/>
            </p:nvCxnSpPr>
            <p:spPr>
              <a:xfrm rot="5400000">
                <a:off x="4924432" y="343661"/>
                <a:ext cx="50006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7" name="676 Conector recto"/>
              <p:cNvCxnSpPr/>
              <p:nvPr/>
            </p:nvCxnSpPr>
            <p:spPr>
              <a:xfrm rot="5400000">
                <a:off x="4112449" y="655578"/>
                <a:ext cx="1123900" cy="100013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9" name="678 Conector recto"/>
              <p:cNvCxnSpPr/>
              <p:nvPr/>
            </p:nvCxnSpPr>
            <p:spPr>
              <a:xfrm rot="16200000" flipH="1">
                <a:off x="2924168" y="3629809"/>
                <a:ext cx="2928958" cy="142876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0" name="679 Conector recto"/>
              <p:cNvCxnSpPr/>
              <p:nvPr/>
            </p:nvCxnSpPr>
            <p:spPr>
              <a:xfrm rot="5400000">
                <a:off x="4138614" y="6773081"/>
                <a:ext cx="192882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1" name="680 Conector recto"/>
              <p:cNvCxnSpPr/>
              <p:nvPr/>
            </p:nvCxnSpPr>
            <p:spPr>
              <a:xfrm rot="5400000">
                <a:off x="3960019" y="8023246"/>
                <a:ext cx="1428760" cy="85725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2" name="681 Conector recto"/>
              <p:cNvCxnSpPr/>
              <p:nvPr/>
            </p:nvCxnSpPr>
            <p:spPr>
              <a:xfrm rot="10800000" flipV="1">
                <a:off x="3388515" y="9166254"/>
                <a:ext cx="857256" cy="64294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3" name="682 Conector recto"/>
              <p:cNvCxnSpPr/>
              <p:nvPr/>
            </p:nvCxnSpPr>
            <p:spPr>
              <a:xfrm rot="16200000" flipH="1">
                <a:off x="3031325" y="10166386"/>
                <a:ext cx="857256" cy="14287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8" name="677 Conector recto"/>
              <p:cNvCxnSpPr/>
              <p:nvPr/>
            </p:nvCxnSpPr>
            <p:spPr>
              <a:xfrm rot="5400000">
                <a:off x="3343242" y="2048619"/>
                <a:ext cx="1162116" cy="50006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229 Grupo"/>
            <p:cNvGrpSpPr/>
            <p:nvPr/>
          </p:nvGrpSpPr>
          <p:grpSpPr>
            <a:xfrm>
              <a:off x="5079214" y="98391"/>
              <a:ext cx="214314" cy="57150"/>
              <a:chOff x="5388779" y="165066"/>
              <a:chExt cx="214314" cy="57150"/>
            </a:xfrm>
          </p:grpSpPr>
          <p:cxnSp>
            <p:nvCxnSpPr>
              <p:cNvPr id="674" name="673 Conector recto"/>
              <p:cNvCxnSpPr/>
              <p:nvPr/>
            </p:nvCxnSpPr>
            <p:spPr>
              <a:xfrm>
                <a:off x="5388779" y="165066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5" name="674 Conector recto"/>
              <p:cNvCxnSpPr/>
              <p:nvPr/>
            </p:nvCxnSpPr>
            <p:spPr>
              <a:xfrm>
                <a:off x="5388779" y="222216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230 Grupo"/>
            <p:cNvGrpSpPr/>
            <p:nvPr/>
          </p:nvGrpSpPr>
          <p:grpSpPr>
            <a:xfrm rot="20841214">
              <a:off x="3425832" y="10613092"/>
              <a:ext cx="214314" cy="57150"/>
              <a:chOff x="5466992" y="-1139185"/>
              <a:chExt cx="214314" cy="57150"/>
            </a:xfrm>
          </p:grpSpPr>
          <p:cxnSp>
            <p:nvCxnSpPr>
              <p:cNvPr id="672" name="671 Conector recto"/>
              <p:cNvCxnSpPr/>
              <p:nvPr/>
            </p:nvCxnSpPr>
            <p:spPr>
              <a:xfrm>
                <a:off x="5466992" y="-1139185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3" name="672 Conector recto"/>
              <p:cNvCxnSpPr/>
              <p:nvPr/>
            </p:nvCxnSpPr>
            <p:spPr>
              <a:xfrm>
                <a:off x="5466992" y="-1082035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335 Grupo"/>
          <p:cNvGrpSpPr/>
          <p:nvPr/>
        </p:nvGrpSpPr>
        <p:grpSpPr>
          <a:xfrm>
            <a:off x="4869663" y="4752589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337" name="33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38" name="337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4" name="338 Grupo"/>
          <p:cNvGrpSpPr/>
          <p:nvPr/>
        </p:nvGrpSpPr>
        <p:grpSpPr>
          <a:xfrm>
            <a:off x="4226159" y="9805223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340" name="339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41" name="340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5" name="341 Grupo"/>
          <p:cNvGrpSpPr/>
          <p:nvPr/>
        </p:nvGrpSpPr>
        <p:grpSpPr>
          <a:xfrm>
            <a:off x="2636035" y="3804434"/>
            <a:ext cx="72000" cy="242475"/>
            <a:chOff x="2311890" y="5223666"/>
            <a:chExt cx="241608" cy="1918051"/>
          </a:xfrm>
        </p:grpSpPr>
        <p:sp>
          <p:nvSpPr>
            <p:cNvPr id="343" name="342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44" name="343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6" name="344 Grupo"/>
          <p:cNvGrpSpPr/>
          <p:nvPr/>
        </p:nvGrpSpPr>
        <p:grpSpPr>
          <a:xfrm>
            <a:off x="4550573" y="5285580"/>
            <a:ext cx="108000" cy="144000"/>
            <a:chOff x="2102631" y="6438112"/>
            <a:chExt cx="1000132" cy="1357322"/>
          </a:xfrm>
        </p:grpSpPr>
        <p:grpSp>
          <p:nvGrpSpPr>
            <p:cNvPr id="17" name="Group 161"/>
            <p:cNvGrpSpPr>
              <a:grpSpLocks/>
            </p:cNvGrpSpPr>
            <p:nvPr/>
          </p:nvGrpSpPr>
          <p:grpSpPr bwMode="auto">
            <a:xfrm>
              <a:off x="2102631" y="6831021"/>
              <a:ext cx="1000132" cy="964413"/>
              <a:chOff x="3744" y="3216"/>
              <a:chExt cx="672" cy="720"/>
            </a:xfrm>
            <a:solidFill>
              <a:srgbClr val="00B050"/>
            </a:solidFill>
          </p:grpSpPr>
          <p:sp>
            <p:nvSpPr>
              <p:cNvPr id="348" name="Freeform 162"/>
              <p:cNvSpPr>
                <a:spLocks/>
              </p:cNvSpPr>
              <p:nvPr/>
            </p:nvSpPr>
            <p:spPr bwMode="auto">
              <a:xfrm>
                <a:off x="3888" y="3216"/>
                <a:ext cx="384" cy="624"/>
              </a:xfrm>
              <a:custGeom>
                <a:avLst/>
                <a:gdLst/>
                <a:ahLst/>
                <a:cxnLst>
                  <a:cxn ang="0">
                    <a:pos x="48" y="528"/>
                  </a:cxn>
                  <a:cxn ang="0">
                    <a:pos x="144" y="0"/>
                  </a:cxn>
                  <a:cxn ang="0">
                    <a:pos x="240" y="0"/>
                  </a:cxn>
                  <a:cxn ang="0">
                    <a:pos x="336" y="528"/>
                  </a:cxn>
                  <a:cxn ang="0">
                    <a:pos x="384" y="624"/>
                  </a:cxn>
                  <a:cxn ang="0">
                    <a:pos x="0" y="624"/>
                  </a:cxn>
                  <a:cxn ang="0">
                    <a:pos x="48" y="528"/>
                  </a:cxn>
                </a:cxnLst>
                <a:rect l="0" t="0" r="r" b="b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349" name="AutoShape 164"/>
              <p:cNvSpPr>
                <a:spLocks noChangeArrowheads="1"/>
              </p:cNvSpPr>
              <p:nvPr/>
            </p:nvSpPr>
            <p:spPr bwMode="auto">
              <a:xfrm rot="-5400000">
                <a:off x="3984" y="3504"/>
                <a:ext cx="192" cy="672"/>
              </a:xfrm>
              <a:prstGeom prst="flowChartDelay">
                <a:avLst/>
              </a:prstGeom>
              <a:grpFill/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sp>
          <p:nvSpPr>
            <p:cNvPr id="347" name="346 Rectángulo"/>
            <p:cNvSpPr/>
            <p:nvPr/>
          </p:nvSpPr>
          <p:spPr>
            <a:xfrm>
              <a:off x="2580213" y="6438112"/>
              <a:ext cx="142880" cy="21431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aphicFrame>
        <p:nvGraphicFramePr>
          <p:cNvPr id="363" name="362 Tabla"/>
          <p:cNvGraphicFramePr>
            <a:graphicFrameLocks noGrp="1"/>
          </p:cNvGraphicFramePr>
          <p:nvPr/>
        </p:nvGraphicFramePr>
        <p:xfrm>
          <a:off x="5941233" y="22300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165°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4" name="363 Tabla"/>
          <p:cNvGraphicFramePr>
            <a:graphicFrameLocks noGrp="1"/>
          </p:cNvGraphicFramePr>
          <p:nvPr/>
        </p:nvGraphicFramePr>
        <p:xfrm>
          <a:off x="5388779" y="1385064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222°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207°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5" name="364 Tabla"/>
          <p:cNvGraphicFramePr>
            <a:graphicFrameLocks noGrp="1"/>
          </p:cNvGraphicFramePr>
          <p:nvPr/>
        </p:nvGraphicFramePr>
        <p:xfrm>
          <a:off x="5650719" y="2432822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203°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188°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6" name="365 Tabla"/>
          <p:cNvGraphicFramePr>
            <a:graphicFrameLocks noGrp="1"/>
          </p:cNvGraphicFramePr>
          <p:nvPr/>
        </p:nvGraphicFramePr>
        <p:xfrm>
          <a:off x="2978937" y="379490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155°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140°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7" name="366 Tabla"/>
          <p:cNvGraphicFramePr>
            <a:graphicFrameLocks noGrp="1"/>
          </p:cNvGraphicFramePr>
          <p:nvPr/>
        </p:nvGraphicFramePr>
        <p:xfrm>
          <a:off x="3255164" y="6447637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165°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8" name="367 Tabla"/>
          <p:cNvGraphicFramePr>
            <a:graphicFrameLocks noGrp="1"/>
          </p:cNvGraphicFramePr>
          <p:nvPr/>
        </p:nvGraphicFramePr>
        <p:xfrm>
          <a:off x="6188885" y="8581252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206°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191°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9" name="368 Tabla"/>
          <p:cNvGraphicFramePr>
            <a:graphicFrameLocks noGrp="1"/>
          </p:cNvGraphicFramePr>
          <p:nvPr/>
        </p:nvGraphicFramePr>
        <p:xfrm>
          <a:off x="3078950" y="8819379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240°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225°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0" name="369 Tabla"/>
          <p:cNvGraphicFramePr>
            <a:graphicFrameLocks noGrp="1"/>
          </p:cNvGraphicFramePr>
          <p:nvPr/>
        </p:nvGraphicFramePr>
        <p:xfrm>
          <a:off x="2174069" y="1022432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163°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148°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29" name="328 CuadroTexto"/>
          <p:cNvSpPr txBox="1"/>
          <p:nvPr/>
        </p:nvSpPr>
        <p:spPr>
          <a:xfrm>
            <a:off x="4317209" y="374635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330" name="329 CuadroTexto"/>
          <p:cNvSpPr txBox="1"/>
          <p:nvPr/>
        </p:nvSpPr>
        <p:spPr>
          <a:xfrm>
            <a:off x="6745481" y="91980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331" name="330 CuadroTexto"/>
          <p:cNvSpPr txBox="1"/>
          <p:nvPr/>
        </p:nvSpPr>
        <p:spPr>
          <a:xfrm>
            <a:off x="6603225" y="158032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332" name="331 CuadroTexto"/>
          <p:cNvSpPr txBox="1"/>
          <p:nvPr/>
        </p:nvSpPr>
        <p:spPr>
          <a:xfrm>
            <a:off x="6776217" y="222327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333" name="278 CuadroTexto"/>
          <p:cNvSpPr txBox="1">
            <a:spLocks noChangeArrowheads="1"/>
          </p:cNvSpPr>
          <p:nvPr/>
        </p:nvSpPr>
        <p:spPr bwMode="auto">
          <a:xfrm>
            <a:off x="6850557" y="2182568"/>
            <a:ext cx="6896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Solitario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34" name="333 CuadroTexto"/>
          <p:cNvSpPr txBox="1"/>
          <p:nvPr/>
        </p:nvSpPr>
        <p:spPr>
          <a:xfrm>
            <a:off x="4848011" y="239103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335" name="334 CuadroTexto"/>
          <p:cNvSpPr txBox="1"/>
          <p:nvPr/>
        </p:nvSpPr>
        <p:spPr>
          <a:xfrm>
            <a:off x="5181529" y="287167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371" name="370 CuadroTexto"/>
          <p:cNvSpPr txBox="1"/>
          <p:nvPr/>
        </p:nvSpPr>
        <p:spPr>
          <a:xfrm>
            <a:off x="4706797" y="28431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372" name="278 CuadroTexto"/>
          <p:cNvSpPr txBox="1">
            <a:spLocks noChangeArrowheads="1"/>
          </p:cNvSpPr>
          <p:nvPr/>
        </p:nvSpPr>
        <p:spPr bwMode="auto">
          <a:xfrm>
            <a:off x="2873919" y="794510"/>
            <a:ext cx="61747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 smtClean="0">
                <a:latin typeface="Calibri" pitchFamily="34" charset="0"/>
              </a:rPr>
              <a:t>Icarus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73" name="372 CuadroTexto"/>
          <p:cNvSpPr txBox="1"/>
          <p:nvPr/>
        </p:nvSpPr>
        <p:spPr>
          <a:xfrm>
            <a:off x="3082831" y="58019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</a:t>
            </a:r>
            <a:endParaRPr lang="es-MX" dirty="0"/>
          </a:p>
        </p:txBody>
      </p:sp>
      <p:sp>
        <p:nvSpPr>
          <p:cNvPr id="374" name="373 CuadroTexto"/>
          <p:cNvSpPr txBox="1"/>
          <p:nvPr/>
        </p:nvSpPr>
        <p:spPr>
          <a:xfrm>
            <a:off x="2990003" y="89446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S</a:t>
            </a:r>
            <a:endParaRPr lang="es-MX" dirty="0"/>
          </a:p>
        </p:txBody>
      </p:sp>
      <p:sp>
        <p:nvSpPr>
          <p:cNvPr id="375" name="278 CuadroTexto"/>
          <p:cNvSpPr txBox="1">
            <a:spLocks noChangeArrowheads="1"/>
          </p:cNvSpPr>
          <p:nvPr/>
        </p:nvSpPr>
        <p:spPr bwMode="auto">
          <a:xfrm>
            <a:off x="2782468" y="1507760"/>
            <a:ext cx="61266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Pta. </a:t>
            </a:r>
            <a:r>
              <a:rPr lang="es-CL" sz="800" dirty="0" err="1" smtClean="0">
                <a:latin typeface="Calibri" pitchFamily="34" charset="0"/>
              </a:rPr>
              <a:t>Roget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76" name="375 CuadroTexto"/>
          <p:cNvSpPr txBox="1"/>
          <p:nvPr/>
        </p:nvSpPr>
        <p:spPr>
          <a:xfrm>
            <a:off x="2888449" y="153740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R</a:t>
            </a:r>
            <a:endParaRPr lang="es-MX" dirty="0"/>
          </a:p>
        </p:txBody>
      </p:sp>
      <p:sp>
        <p:nvSpPr>
          <p:cNvPr id="378" name="377 CuadroTexto"/>
          <p:cNvSpPr txBox="1"/>
          <p:nvPr/>
        </p:nvSpPr>
        <p:spPr>
          <a:xfrm>
            <a:off x="3038389" y="175394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Q</a:t>
            </a:r>
            <a:endParaRPr lang="es-MX" dirty="0"/>
          </a:p>
        </p:txBody>
      </p:sp>
      <p:sp>
        <p:nvSpPr>
          <p:cNvPr id="379" name="378 CuadroTexto"/>
          <p:cNvSpPr txBox="1"/>
          <p:nvPr/>
        </p:nvSpPr>
        <p:spPr>
          <a:xfrm>
            <a:off x="2918565" y="203747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</a:t>
            </a:r>
            <a:endParaRPr lang="es-MX" dirty="0"/>
          </a:p>
        </p:txBody>
      </p:sp>
      <p:sp>
        <p:nvSpPr>
          <p:cNvPr id="380" name="379 CuadroTexto"/>
          <p:cNvSpPr txBox="1"/>
          <p:nvPr/>
        </p:nvSpPr>
        <p:spPr>
          <a:xfrm>
            <a:off x="2632813" y="218035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O</a:t>
            </a:r>
            <a:endParaRPr lang="es-MX" dirty="0"/>
          </a:p>
        </p:txBody>
      </p:sp>
      <p:cxnSp>
        <p:nvCxnSpPr>
          <p:cNvPr id="381" name="380 Conector recto"/>
          <p:cNvCxnSpPr/>
          <p:nvPr/>
        </p:nvCxnSpPr>
        <p:spPr>
          <a:xfrm rot="16200000" flipH="1">
            <a:off x="3531391" y="2866212"/>
            <a:ext cx="500066" cy="214314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4" name="Text Box 183"/>
          <p:cNvSpPr txBox="1">
            <a:spLocks noChangeArrowheads="1"/>
          </p:cNvSpPr>
          <p:nvPr/>
        </p:nvSpPr>
        <p:spPr bwMode="auto">
          <a:xfrm>
            <a:off x="3245639" y="2580460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7,6c </a:t>
            </a:r>
            <a:endParaRPr lang="es-ES_tradnl" sz="600" b="1" dirty="0">
              <a:solidFill>
                <a:srgbClr val="0070C0"/>
              </a:solidFill>
            </a:endParaRPr>
          </a:p>
        </p:txBody>
      </p:sp>
      <p:cxnSp>
        <p:nvCxnSpPr>
          <p:cNvPr id="386" name="385 Conector recto"/>
          <p:cNvCxnSpPr/>
          <p:nvPr/>
        </p:nvCxnSpPr>
        <p:spPr>
          <a:xfrm rot="16200000" flipH="1">
            <a:off x="4547900" y="2921009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7" name="255 CuadroTexto"/>
          <p:cNvSpPr txBox="1">
            <a:spLocks noChangeArrowheads="1"/>
          </p:cNvSpPr>
          <p:nvPr/>
        </p:nvSpPr>
        <p:spPr bwMode="auto">
          <a:xfrm>
            <a:off x="4174333" y="3151964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8,4c</a:t>
            </a:r>
            <a:endParaRPr lang="es-CL" sz="600" dirty="0"/>
          </a:p>
        </p:txBody>
      </p:sp>
      <p:sp>
        <p:nvSpPr>
          <p:cNvPr id="388" name="278 CuadroTexto"/>
          <p:cNvSpPr txBox="1">
            <a:spLocks noChangeArrowheads="1"/>
          </p:cNvSpPr>
          <p:nvPr/>
        </p:nvSpPr>
        <p:spPr bwMode="auto">
          <a:xfrm rot="21422911">
            <a:off x="4964569" y="3950751"/>
            <a:ext cx="508473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Ras. Oscar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389" name="388 CuadroTexto"/>
          <p:cNvSpPr txBox="1"/>
          <p:nvPr/>
        </p:nvSpPr>
        <p:spPr>
          <a:xfrm>
            <a:off x="5031589" y="396630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390" name="389 CuadroTexto"/>
          <p:cNvSpPr txBox="1"/>
          <p:nvPr/>
        </p:nvSpPr>
        <p:spPr>
          <a:xfrm>
            <a:off x="5418895" y="503787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391" name="390 CuadroTexto"/>
          <p:cNvSpPr txBox="1"/>
          <p:nvPr/>
        </p:nvSpPr>
        <p:spPr>
          <a:xfrm>
            <a:off x="5847523" y="550941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392" name="391 CuadroTexto"/>
          <p:cNvSpPr txBox="1"/>
          <p:nvPr/>
        </p:nvSpPr>
        <p:spPr>
          <a:xfrm>
            <a:off x="3960019" y="515222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L</a:t>
            </a:r>
            <a:endParaRPr lang="es-MX" dirty="0"/>
          </a:p>
        </p:txBody>
      </p:sp>
      <p:sp>
        <p:nvSpPr>
          <p:cNvPr id="393" name="278 CuadroTexto"/>
          <p:cNvSpPr txBox="1">
            <a:spLocks noChangeArrowheads="1"/>
          </p:cNvSpPr>
          <p:nvPr/>
        </p:nvSpPr>
        <p:spPr bwMode="auto">
          <a:xfrm>
            <a:off x="3666557" y="5152228"/>
            <a:ext cx="436338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Patria</a:t>
            </a:r>
          </a:p>
        </p:txBody>
      </p:sp>
      <p:sp>
        <p:nvSpPr>
          <p:cNvPr id="394" name="393 CuadroTexto"/>
          <p:cNvSpPr txBox="1"/>
          <p:nvPr/>
        </p:nvSpPr>
        <p:spPr>
          <a:xfrm>
            <a:off x="4174333" y="53950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sp>
        <p:nvSpPr>
          <p:cNvPr id="395" name="278 CuadroTexto"/>
          <p:cNvSpPr txBox="1">
            <a:spLocks noChangeArrowheads="1"/>
          </p:cNvSpPr>
          <p:nvPr/>
        </p:nvSpPr>
        <p:spPr bwMode="auto">
          <a:xfrm rot="3651765">
            <a:off x="5936988" y="6635008"/>
            <a:ext cx="57740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Santa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96" name="395 CuadroTexto"/>
          <p:cNvSpPr txBox="1"/>
          <p:nvPr/>
        </p:nvSpPr>
        <p:spPr>
          <a:xfrm>
            <a:off x="6133275" y="632375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W</a:t>
            </a:r>
            <a:endParaRPr lang="es-MX" dirty="0"/>
          </a:p>
        </p:txBody>
      </p:sp>
      <p:sp>
        <p:nvSpPr>
          <p:cNvPr id="398" name="397 CuadroTexto"/>
          <p:cNvSpPr txBox="1"/>
          <p:nvPr/>
        </p:nvSpPr>
        <p:spPr>
          <a:xfrm>
            <a:off x="3855563" y="587975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V</a:t>
            </a:r>
            <a:endParaRPr lang="es-MX" dirty="0"/>
          </a:p>
        </p:txBody>
      </p:sp>
      <p:sp>
        <p:nvSpPr>
          <p:cNvPr id="399" name="398 CuadroTexto"/>
          <p:cNvSpPr txBox="1"/>
          <p:nvPr/>
        </p:nvSpPr>
        <p:spPr>
          <a:xfrm>
            <a:off x="5388779" y="696669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X</a:t>
            </a:r>
            <a:endParaRPr lang="es-MX" dirty="0"/>
          </a:p>
        </p:txBody>
      </p:sp>
      <p:sp>
        <p:nvSpPr>
          <p:cNvPr id="400" name="399 CuadroTexto"/>
          <p:cNvSpPr txBox="1"/>
          <p:nvPr/>
        </p:nvSpPr>
        <p:spPr>
          <a:xfrm>
            <a:off x="3998439" y="750968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Z</a:t>
            </a:r>
            <a:endParaRPr lang="es-MX" dirty="0"/>
          </a:p>
        </p:txBody>
      </p:sp>
      <p:sp>
        <p:nvSpPr>
          <p:cNvPr id="402" name="255 CuadroTexto"/>
          <p:cNvSpPr txBox="1">
            <a:spLocks noChangeArrowheads="1"/>
          </p:cNvSpPr>
          <p:nvPr/>
        </p:nvSpPr>
        <p:spPr bwMode="auto">
          <a:xfrm>
            <a:off x="4531525" y="782559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5,7 c</a:t>
            </a:r>
            <a:endParaRPr lang="es-CL" sz="600" dirty="0"/>
          </a:p>
        </p:txBody>
      </p:sp>
      <p:sp>
        <p:nvSpPr>
          <p:cNvPr id="404" name="278 CuadroTexto"/>
          <p:cNvSpPr txBox="1">
            <a:spLocks noChangeArrowheads="1"/>
          </p:cNvSpPr>
          <p:nvPr/>
        </p:nvSpPr>
        <p:spPr bwMode="auto">
          <a:xfrm>
            <a:off x="3930825" y="8269099"/>
            <a:ext cx="49084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Notable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405" name="404 CuadroTexto"/>
          <p:cNvSpPr txBox="1"/>
          <p:nvPr/>
        </p:nvSpPr>
        <p:spPr>
          <a:xfrm>
            <a:off x="4061573" y="800974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406" name="405 CuadroTexto"/>
          <p:cNvSpPr txBox="1"/>
          <p:nvPr/>
        </p:nvSpPr>
        <p:spPr>
          <a:xfrm>
            <a:off x="3602829" y="846689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407" name="406 CuadroTexto"/>
          <p:cNvSpPr txBox="1"/>
          <p:nvPr/>
        </p:nvSpPr>
        <p:spPr>
          <a:xfrm>
            <a:off x="5603093" y="89669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408" name="407 CuadroTexto"/>
          <p:cNvSpPr txBox="1"/>
          <p:nvPr/>
        </p:nvSpPr>
        <p:spPr>
          <a:xfrm>
            <a:off x="4937099" y="931874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409" name="408 CuadroTexto"/>
          <p:cNvSpPr txBox="1"/>
          <p:nvPr/>
        </p:nvSpPr>
        <p:spPr>
          <a:xfrm>
            <a:off x="4317209" y="1015288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410" name="409 CuadroTexto"/>
          <p:cNvSpPr txBox="1"/>
          <p:nvPr/>
        </p:nvSpPr>
        <p:spPr>
          <a:xfrm>
            <a:off x="2704251" y="836693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sp>
        <p:nvSpPr>
          <p:cNvPr id="411" name="410 CuadroTexto"/>
          <p:cNvSpPr txBox="1"/>
          <p:nvPr/>
        </p:nvSpPr>
        <p:spPr>
          <a:xfrm>
            <a:off x="2245507" y="929563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412" name="411 CuadroTexto"/>
          <p:cNvSpPr txBox="1"/>
          <p:nvPr/>
        </p:nvSpPr>
        <p:spPr>
          <a:xfrm>
            <a:off x="1674003" y="1003853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413" name="278 CuadroTexto"/>
          <p:cNvSpPr txBox="1">
            <a:spLocks noChangeArrowheads="1"/>
          </p:cNvSpPr>
          <p:nvPr/>
        </p:nvSpPr>
        <p:spPr bwMode="auto">
          <a:xfrm>
            <a:off x="1816879" y="10197925"/>
            <a:ext cx="57150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  <a:r>
              <a:rPr lang="es-CL" sz="500" dirty="0" err="1" smtClean="0">
                <a:latin typeface="Calibri" pitchFamily="34" charset="0"/>
              </a:rPr>
              <a:t>Larch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415" name="414 Conector recto"/>
          <p:cNvCxnSpPr/>
          <p:nvPr/>
        </p:nvCxnSpPr>
        <p:spPr>
          <a:xfrm rot="10800000" flipV="1">
            <a:off x="4521999" y="9604436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6" name="255 CuadroTexto"/>
          <p:cNvSpPr txBox="1">
            <a:spLocks noChangeArrowheads="1"/>
          </p:cNvSpPr>
          <p:nvPr/>
        </p:nvSpPr>
        <p:spPr bwMode="auto">
          <a:xfrm>
            <a:off x="4174335" y="943850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6,2 c</a:t>
            </a:r>
            <a:endParaRPr lang="es-CL" sz="600" dirty="0"/>
          </a:p>
        </p:txBody>
      </p:sp>
      <p:cxnSp>
        <p:nvCxnSpPr>
          <p:cNvPr id="417" name="416 Conector recto de flecha"/>
          <p:cNvCxnSpPr/>
          <p:nvPr/>
        </p:nvCxnSpPr>
        <p:spPr>
          <a:xfrm>
            <a:off x="3531391" y="9724260"/>
            <a:ext cx="1285884" cy="928694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9" name="418 Conector recto de flecha"/>
          <p:cNvCxnSpPr/>
          <p:nvPr/>
        </p:nvCxnSpPr>
        <p:spPr>
          <a:xfrm>
            <a:off x="3459953" y="10510078"/>
            <a:ext cx="1428760" cy="158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3" name="162 CuadroTexto"/>
          <p:cNvSpPr txBox="1">
            <a:spLocks noChangeArrowheads="1"/>
          </p:cNvSpPr>
          <p:nvPr/>
        </p:nvSpPr>
        <p:spPr bwMode="auto">
          <a:xfrm>
            <a:off x="2959887" y="10438640"/>
            <a:ext cx="62068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</a:rPr>
              <a:t> 090°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424" name="423 Conector recto de flecha"/>
          <p:cNvCxnSpPr>
            <a:endCxn id="329" idx="2"/>
          </p:cNvCxnSpPr>
          <p:nvPr/>
        </p:nvCxnSpPr>
        <p:spPr>
          <a:xfrm rot="10800000" flipV="1">
            <a:off x="4516465" y="151567"/>
            <a:ext cx="729438" cy="62317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8" name="162 CuadroTexto"/>
          <p:cNvSpPr txBox="1">
            <a:spLocks noChangeArrowheads="1"/>
          </p:cNvSpPr>
          <p:nvPr/>
        </p:nvSpPr>
        <p:spPr bwMode="auto">
          <a:xfrm>
            <a:off x="5219863" y="79000"/>
            <a:ext cx="6864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</a:rPr>
              <a:t>Comex</a:t>
            </a:r>
            <a:r>
              <a:rPr lang="es-CL" sz="800" b="1" dirty="0" smtClean="0">
                <a:solidFill>
                  <a:srgbClr val="0070C0"/>
                </a:solidFill>
              </a:rPr>
              <a:t> 225°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429" name="278 CuadroTexto"/>
          <p:cNvSpPr txBox="1">
            <a:spLocks noChangeArrowheads="1"/>
          </p:cNvSpPr>
          <p:nvPr/>
        </p:nvSpPr>
        <p:spPr bwMode="auto">
          <a:xfrm>
            <a:off x="3102763" y="5483017"/>
            <a:ext cx="43313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Dixon</a:t>
            </a:r>
          </a:p>
        </p:txBody>
      </p:sp>
      <p:sp>
        <p:nvSpPr>
          <p:cNvPr id="430" name="429 CuadroTexto"/>
          <p:cNvSpPr txBox="1"/>
          <p:nvPr/>
        </p:nvSpPr>
        <p:spPr>
          <a:xfrm>
            <a:off x="2888449" y="529510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M</a:t>
            </a:r>
            <a:endParaRPr lang="es-MX" dirty="0"/>
          </a:p>
        </p:txBody>
      </p:sp>
      <p:graphicFrame>
        <p:nvGraphicFramePr>
          <p:cNvPr id="432" name="431 Tabla"/>
          <p:cNvGraphicFramePr>
            <a:graphicFrameLocks noGrp="1"/>
          </p:cNvGraphicFramePr>
          <p:nvPr/>
        </p:nvGraphicFramePr>
        <p:xfrm>
          <a:off x="30952" y="5924090"/>
          <a:ext cx="3143249" cy="2157096"/>
        </p:xfrm>
        <a:graphic>
          <a:graphicData uri="http://schemas.openxmlformats.org/drawingml/2006/table">
            <a:tbl>
              <a:tblPr/>
              <a:tblGrid>
                <a:gridCol w="342900"/>
                <a:gridCol w="1157275"/>
                <a:gridCol w="357190"/>
                <a:gridCol w="1285884"/>
              </a:tblGrid>
              <a:tr h="214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7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Lucida Sans Unicode" pitchFamily="34" charset="0"/>
                      </a:endParaRPr>
                    </a:p>
                  </a:txBody>
                  <a:tcPr marL="36000" marR="3600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BA. ISLA CUTLER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ROGET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PIERCE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LOW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PELIGROSA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ICARUS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GREEN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ISLAS OTTER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SOLITARIO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PEMBERTON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CARRASCO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SARITA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GAMA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BRADBURY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ROCAS OSCAR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ERNESTO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Z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 LUCAS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J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ISTMO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NOTABLE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K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HANDERSON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CHILDS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PATRIA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HUALAPALU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DIXON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MAC-KAY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 . DEDO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DASHWOOD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PLAUTO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ISLOTES CONNOR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ISLOTES FRANCIS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LARCH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HOZVEN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BA. CIEGA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</a:tbl>
          </a:graphicData>
        </a:graphic>
      </p:graphicFrame>
      <p:sp>
        <p:nvSpPr>
          <p:cNvPr id="433" name="432 CuadroTexto"/>
          <p:cNvSpPr txBox="1"/>
          <p:nvPr/>
        </p:nvSpPr>
        <p:spPr>
          <a:xfrm>
            <a:off x="1704119" y="353767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N</a:t>
            </a:r>
            <a:endParaRPr lang="es-MX" dirty="0"/>
          </a:p>
        </p:txBody>
      </p:sp>
      <p:sp>
        <p:nvSpPr>
          <p:cNvPr id="434" name="278 CuadroTexto"/>
          <p:cNvSpPr txBox="1">
            <a:spLocks noChangeArrowheads="1"/>
          </p:cNvSpPr>
          <p:nvPr/>
        </p:nvSpPr>
        <p:spPr bwMode="auto">
          <a:xfrm rot="18320133">
            <a:off x="1507510" y="3553468"/>
            <a:ext cx="43954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smtClean="0">
                <a:latin typeface="Calibri" pitchFamily="34" charset="0"/>
              </a:rPr>
              <a:t>Dedo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435" name="434 CuadroTexto"/>
          <p:cNvSpPr txBox="1"/>
          <p:nvPr/>
        </p:nvSpPr>
        <p:spPr>
          <a:xfrm>
            <a:off x="3745705" y="729536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U</a:t>
            </a:r>
            <a:endParaRPr lang="es-MX" dirty="0"/>
          </a:p>
        </p:txBody>
      </p:sp>
      <p:sp>
        <p:nvSpPr>
          <p:cNvPr id="436" name="435 CuadroTexto"/>
          <p:cNvSpPr txBox="1"/>
          <p:nvPr/>
        </p:nvSpPr>
        <p:spPr>
          <a:xfrm>
            <a:off x="6919093" y="853833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Y</a:t>
            </a:r>
            <a:endParaRPr lang="es-MX" dirty="0"/>
          </a:p>
        </p:txBody>
      </p:sp>
      <p:cxnSp>
        <p:nvCxnSpPr>
          <p:cNvPr id="437" name="436 Conector recto"/>
          <p:cNvCxnSpPr/>
          <p:nvPr/>
        </p:nvCxnSpPr>
        <p:spPr>
          <a:xfrm rot="5400000">
            <a:off x="5601407" y="5936360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8" name="255 CuadroTexto"/>
          <p:cNvSpPr txBox="1">
            <a:spLocks noChangeArrowheads="1"/>
          </p:cNvSpPr>
          <p:nvPr/>
        </p:nvSpPr>
        <p:spPr bwMode="auto">
          <a:xfrm>
            <a:off x="5317343" y="593804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7,2 c</a:t>
            </a:r>
            <a:endParaRPr lang="es-CL" sz="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9" name="Picture 2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b="8050"/>
          <a:stretch>
            <a:fillRect/>
          </a:stretch>
        </p:blipFill>
        <p:spPr bwMode="auto">
          <a:xfrm>
            <a:off x="-4762" y="0"/>
            <a:ext cx="7781925" cy="1115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0" name="278 CuadroTexto"/>
          <p:cNvSpPr txBox="1">
            <a:spLocks noChangeArrowheads="1"/>
          </p:cNvSpPr>
          <p:nvPr/>
        </p:nvSpPr>
        <p:spPr bwMode="auto">
          <a:xfrm>
            <a:off x="4425264" y="51613"/>
            <a:ext cx="46038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>
                <a:latin typeface="Calibri" pitchFamily="34" charset="0"/>
              </a:rPr>
              <a:t>Isla </a:t>
            </a:r>
            <a:endParaRPr lang="es-CL" sz="800" dirty="0" smtClean="0">
              <a:latin typeface="Calibri" pitchFamily="34" charset="0"/>
            </a:endParaRPr>
          </a:p>
          <a:p>
            <a:pPr algn="ctr"/>
            <a:r>
              <a:rPr lang="es-CL" sz="800" dirty="0" err="1" smtClean="0">
                <a:latin typeface="Calibri" pitchFamily="34" charset="0"/>
              </a:rPr>
              <a:t>Cutler</a:t>
            </a:r>
            <a:r>
              <a:rPr lang="es-CL" sz="800" dirty="0" smtClean="0">
                <a:latin typeface="Calibri" pitchFamily="34" charset="0"/>
              </a:rPr>
              <a:t> 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1" name="490 CuadroTexto"/>
          <p:cNvSpPr txBox="1"/>
          <p:nvPr/>
        </p:nvSpPr>
        <p:spPr>
          <a:xfrm>
            <a:off x="142875" y="93878"/>
            <a:ext cx="2602698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Paso Summer N a 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N° </a:t>
            </a: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10722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BRIDGE MANAGER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92" name="278 CuadroTexto"/>
          <p:cNvSpPr txBox="1">
            <a:spLocks noChangeArrowheads="1"/>
          </p:cNvSpPr>
          <p:nvPr/>
        </p:nvSpPr>
        <p:spPr bwMode="auto">
          <a:xfrm>
            <a:off x="1692672" y="1099370"/>
            <a:ext cx="954107" cy="486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I s l a   </a:t>
            </a:r>
          </a:p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B a v e r s t o c k 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3" name="492 CuadroTexto"/>
          <p:cNvSpPr txBox="1">
            <a:spLocks noChangeArrowheads="1"/>
          </p:cNvSpPr>
          <p:nvPr/>
        </p:nvSpPr>
        <p:spPr bwMode="auto">
          <a:xfrm>
            <a:off x="1416175" y="4052141"/>
            <a:ext cx="6367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800" dirty="0" smtClean="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800" dirty="0" smtClean="0">
                <a:latin typeface="Calibri" pitchFamily="34" charset="0"/>
              </a:rPr>
              <a:t>O r l e b a 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4" name="278 CuadroTexto"/>
          <p:cNvSpPr txBox="1">
            <a:spLocks noChangeArrowheads="1"/>
          </p:cNvSpPr>
          <p:nvPr/>
        </p:nvSpPr>
        <p:spPr bwMode="auto">
          <a:xfrm>
            <a:off x="5031589" y="3509154"/>
            <a:ext cx="53893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L a r g a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5" name="278 CuadroTexto"/>
          <p:cNvSpPr txBox="1">
            <a:spLocks noChangeArrowheads="1"/>
          </p:cNvSpPr>
          <p:nvPr/>
        </p:nvSpPr>
        <p:spPr bwMode="auto">
          <a:xfrm>
            <a:off x="3841849" y="5457088"/>
            <a:ext cx="51488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700" dirty="0">
                <a:latin typeface="Calibri" pitchFamily="34" charset="0"/>
              </a:rPr>
              <a:t>Isla </a:t>
            </a:r>
            <a:endParaRPr lang="es-CL" sz="700" dirty="0" smtClean="0">
              <a:latin typeface="Calibri" pitchFamily="34" charset="0"/>
            </a:endParaRPr>
          </a:p>
          <a:p>
            <a:pPr algn="ctr"/>
            <a:r>
              <a:rPr lang="es-CL" sz="700" dirty="0" smtClean="0">
                <a:latin typeface="Calibri" pitchFamily="34" charset="0"/>
              </a:rPr>
              <a:t>Summer 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496" name="278 CuadroTexto"/>
          <p:cNvSpPr txBox="1">
            <a:spLocks noChangeArrowheads="1"/>
          </p:cNvSpPr>
          <p:nvPr/>
        </p:nvSpPr>
        <p:spPr bwMode="auto">
          <a:xfrm rot="2311136">
            <a:off x="4969676" y="9395703"/>
            <a:ext cx="698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>
                <a:latin typeface="Calibri" pitchFamily="34" charset="0"/>
              </a:rPr>
              <a:t>Pta</a:t>
            </a:r>
            <a:r>
              <a:rPr lang="es-CL" sz="800" dirty="0">
                <a:latin typeface="Calibri" pitchFamily="34" charset="0"/>
              </a:rPr>
              <a:t> Mac-</a:t>
            </a:r>
            <a:r>
              <a:rPr lang="es-CL" sz="800" dirty="0" err="1">
                <a:latin typeface="Calibri" pitchFamily="34" charset="0"/>
              </a:rPr>
              <a:t>kay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7" name="278 CuadroTexto"/>
          <p:cNvSpPr txBox="1">
            <a:spLocks noChangeArrowheads="1"/>
          </p:cNvSpPr>
          <p:nvPr/>
        </p:nvSpPr>
        <p:spPr bwMode="auto">
          <a:xfrm>
            <a:off x="3307552" y="7271613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r>
              <a:rPr lang="es-CL" sz="900" dirty="0" smtClean="0">
                <a:latin typeface="Calibri" pitchFamily="34" charset="0"/>
              </a:rPr>
              <a:t>I s l a s   O t </a:t>
            </a:r>
            <a:r>
              <a:rPr lang="es-CL" sz="900" dirty="0" err="1" smtClean="0">
                <a:latin typeface="Calibri" pitchFamily="34" charset="0"/>
              </a:rPr>
              <a:t>t</a:t>
            </a:r>
            <a:r>
              <a:rPr lang="es-CL" sz="900" dirty="0" smtClean="0">
                <a:latin typeface="Calibri" pitchFamily="34" charset="0"/>
              </a:rPr>
              <a:t> e r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8" name="278 CuadroTexto"/>
          <p:cNvSpPr txBox="1">
            <a:spLocks noChangeArrowheads="1"/>
          </p:cNvSpPr>
          <p:nvPr/>
        </p:nvSpPr>
        <p:spPr bwMode="auto">
          <a:xfrm rot="18320133">
            <a:off x="4673006" y="2402112"/>
            <a:ext cx="5164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Pta. Green</a:t>
            </a:r>
          </a:p>
        </p:txBody>
      </p:sp>
      <p:sp>
        <p:nvSpPr>
          <p:cNvPr id="499" name="278 CuadroTexto"/>
          <p:cNvSpPr txBox="1">
            <a:spLocks noChangeArrowheads="1"/>
          </p:cNvSpPr>
          <p:nvPr/>
        </p:nvSpPr>
        <p:spPr bwMode="auto">
          <a:xfrm>
            <a:off x="3018615" y="1969686"/>
            <a:ext cx="4074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</a:t>
            </a:r>
          </a:p>
          <a:p>
            <a:pPr algn="ctr"/>
            <a:r>
              <a:rPr lang="es-CL" sz="500" dirty="0" smtClean="0">
                <a:latin typeface="Calibri" pitchFamily="34" charset="0"/>
              </a:rPr>
              <a:t> </a:t>
            </a:r>
            <a:r>
              <a:rPr lang="es-CL" sz="500" dirty="0" err="1" smtClean="0">
                <a:latin typeface="Calibri" pitchFamily="34" charset="0"/>
              </a:rPr>
              <a:t>Hosven</a:t>
            </a:r>
            <a:r>
              <a:rPr lang="es-CL" sz="500" dirty="0" smtClean="0">
                <a:latin typeface="Calibri" pitchFamily="34" charset="0"/>
              </a:rPr>
              <a:t> 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0" name="278 CuadroTexto"/>
          <p:cNvSpPr txBox="1">
            <a:spLocks noChangeArrowheads="1"/>
          </p:cNvSpPr>
          <p:nvPr/>
        </p:nvSpPr>
        <p:spPr bwMode="auto">
          <a:xfrm>
            <a:off x="6593700" y="2609099"/>
            <a:ext cx="1357312" cy="1324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CL" sz="1400" dirty="0" smtClean="0">
                <a:latin typeface="Calibri" pitchFamily="34" charset="0"/>
              </a:rPr>
              <a:t>P e n í n s u l a M u ñ o z </a:t>
            </a:r>
          </a:p>
          <a:p>
            <a:pPr algn="ctr">
              <a:lnSpc>
                <a:spcPct val="200000"/>
              </a:lnSpc>
            </a:pPr>
            <a:r>
              <a:rPr lang="es-CL" sz="1400" dirty="0" smtClean="0">
                <a:latin typeface="Calibri" pitchFamily="34" charset="0"/>
              </a:rPr>
              <a:t>G a m e r o</a:t>
            </a:r>
            <a:endParaRPr lang="es-CL" sz="1400" dirty="0">
              <a:latin typeface="Calibri" pitchFamily="34" charset="0"/>
            </a:endParaRPr>
          </a:p>
        </p:txBody>
      </p:sp>
      <p:sp>
        <p:nvSpPr>
          <p:cNvPr id="501" name="278 CuadroTexto"/>
          <p:cNvSpPr txBox="1">
            <a:spLocks noChangeArrowheads="1"/>
          </p:cNvSpPr>
          <p:nvPr/>
        </p:nvSpPr>
        <p:spPr bwMode="auto">
          <a:xfrm>
            <a:off x="4650587" y="2813882"/>
            <a:ext cx="61427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Gama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2" name="278 CuadroTexto"/>
          <p:cNvSpPr txBox="1">
            <a:spLocks noChangeArrowheads="1"/>
          </p:cNvSpPr>
          <p:nvPr/>
        </p:nvSpPr>
        <p:spPr bwMode="auto">
          <a:xfrm>
            <a:off x="5267054" y="2865422"/>
            <a:ext cx="5966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Pta. </a:t>
            </a:r>
            <a:r>
              <a:rPr lang="es-CL" sz="600" dirty="0" smtClean="0">
                <a:latin typeface="Calibri" pitchFamily="34" charset="0"/>
              </a:rPr>
              <a:t>Carrasco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03" name="278 CuadroTexto"/>
          <p:cNvSpPr txBox="1">
            <a:spLocks noChangeArrowheads="1"/>
          </p:cNvSpPr>
          <p:nvPr/>
        </p:nvSpPr>
        <p:spPr bwMode="auto">
          <a:xfrm>
            <a:off x="5445929" y="5290399"/>
            <a:ext cx="71045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Ernesto 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4" name="278 CuadroTexto"/>
          <p:cNvSpPr txBox="1">
            <a:spLocks noChangeArrowheads="1"/>
          </p:cNvSpPr>
          <p:nvPr/>
        </p:nvSpPr>
        <p:spPr bwMode="auto">
          <a:xfrm>
            <a:off x="5817407" y="5742840"/>
            <a:ext cx="49404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I. Istmo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5" name="278 CuadroTexto"/>
          <p:cNvSpPr txBox="1">
            <a:spLocks noChangeArrowheads="1"/>
          </p:cNvSpPr>
          <p:nvPr/>
        </p:nvSpPr>
        <p:spPr bwMode="auto">
          <a:xfrm>
            <a:off x="4026691" y="5314209"/>
            <a:ext cx="47160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Pta.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smtClean="0">
                <a:latin typeface="Calibri" pitchFamily="34" charset="0"/>
              </a:rPr>
              <a:t>Henderson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6" name="278 CuadroTexto"/>
          <p:cNvSpPr txBox="1">
            <a:spLocks noChangeArrowheads="1"/>
          </p:cNvSpPr>
          <p:nvPr/>
        </p:nvSpPr>
        <p:spPr bwMode="auto">
          <a:xfrm>
            <a:off x="2183595" y="5290401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1189800"/>
              </a:avLst>
            </a:prstTxWarp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I t e s.   H o s k y n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07" name="278 CuadroTexto"/>
          <p:cNvSpPr txBox="1">
            <a:spLocks noChangeArrowheads="1"/>
          </p:cNvSpPr>
          <p:nvPr/>
        </p:nvSpPr>
        <p:spPr bwMode="auto">
          <a:xfrm>
            <a:off x="2650322" y="2037590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2160556"/>
              </a:avLst>
            </a:prstTxWarp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I </a:t>
            </a:r>
            <a:r>
              <a:rPr lang="es-CL" sz="500" dirty="0" err="1" smtClean="0">
                <a:latin typeface="Calibri" pitchFamily="34" charset="0"/>
              </a:rPr>
              <a:t>Ites</a:t>
            </a:r>
            <a:r>
              <a:rPr lang="es-CL" sz="500" dirty="0" smtClean="0">
                <a:latin typeface="Calibri" pitchFamily="34" charset="0"/>
              </a:rPr>
              <a:t>. Francis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8" name="278 CuadroTexto"/>
          <p:cNvSpPr txBox="1">
            <a:spLocks noChangeArrowheads="1"/>
          </p:cNvSpPr>
          <p:nvPr/>
        </p:nvSpPr>
        <p:spPr bwMode="auto">
          <a:xfrm>
            <a:off x="6660375" y="875531"/>
            <a:ext cx="62709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Pierce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9" name="278 CuadroTexto"/>
          <p:cNvSpPr txBox="1">
            <a:spLocks noChangeArrowheads="1"/>
          </p:cNvSpPr>
          <p:nvPr/>
        </p:nvSpPr>
        <p:spPr bwMode="auto">
          <a:xfrm>
            <a:off x="6603225" y="1527998"/>
            <a:ext cx="74892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Peligrosa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0" name="278 CuadroTexto"/>
          <p:cNvSpPr txBox="1">
            <a:spLocks noChangeArrowheads="1"/>
          </p:cNvSpPr>
          <p:nvPr/>
        </p:nvSpPr>
        <p:spPr bwMode="auto">
          <a:xfrm>
            <a:off x="3700810" y="7871692"/>
            <a:ext cx="44275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Isla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smtClean="0">
                <a:latin typeface="Calibri" pitchFamily="34" charset="0"/>
              </a:rPr>
              <a:t>Campbell 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1" name="278 CuadroTexto"/>
          <p:cNvSpPr txBox="1">
            <a:spLocks noChangeArrowheads="1"/>
          </p:cNvSpPr>
          <p:nvPr/>
        </p:nvSpPr>
        <p:spPr bwMode="auto">
          <a:xfrm>
            <a:off x="3708640" y="8309846"/>
            <a:ext cx="39305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Isla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err="1" smtClean="0">
                <a:latin typeface="Calibri" pitchFamily="34" charset="0"/>
              </a:rPr>
              <a:t>Bedwell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2" name="278 CuadroTexto"/>
          <p:cNvSpPr txBox="1">
            <a:spLocks noChangeArrowheads="1"/>
          </p:cNvSpPr>
          <p:nvPr/>
        </p:nvSpPr>
        <p:spPr bwMode="auto">
          <a:xfrm rot="17173381">
            <a:off x="3191894" y="8066956"/>
            <a:ext cx="55977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smtClean="0">
                <a:latin typeface="Calibri" pitchFamily="34" charset="0"/>
              </a:rPr>
              <a:t>I. </a:t>
            </a:r>
            <a:r>
              <a:rPr lang="es-CL" sz="500" dirty="0" err="1" smtClean="0">
                <a:latin typeface="Calibri" pitchFamily="34" charset="0"/>
              </a:rPr>
              <a:t>Cunningham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3" name="278 CuadroTexto"/>
          <p:cNvSpPr txBox="1">
            <a:spLocks noChangeArrowheads="1"/>
          </p:cNvSpPr>
          <p:nvPr/>
        </p:nvSpPr>
        <p:spPr bwMode="auto">
          <a:xfrm rot="17992804">
            <a:off x="5479818" y="9215402"/>
            <a:ext cx="63831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Pta. </a:t>
            </a:r>
            <a:r>
              <a:rPr lang="es-CL" sz="600" dirty="0" err="1" smtClean="0">
                <a:latin typeface="Calibri" pitchFamily="34" charset="0"/>
              </a:rPr>
              <a:t>Hualapalu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4" name="278 CuadroTexto"/>
          <p:cNvSpPr txBox="1">
            <a:spLocks noChangeArrowheads="1"/>
          </p:cNvSpPr>
          <p:nvPr/>
        </p:nvSpPr>
        <p:spPr bwMode="auto">
          <a:xfrm rot="3082431">
            <a:off x="5716729" y="7336878"/>
            <a:ext cx="1623330" cy="69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2294915"/>
              </a:avLst>
            </a:prstTxWarp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I s l a s   H a r t w e l </a:t>
            </a:r>
            <a:r>
              <a:rPr lang="es-CL" sz="800" dirty="0" err="1" smtClean="0">
                <a:latin typeface="Calibri" pitchFamily="34" charset="0"/>
              </a:rPr>
              <a:t>l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5" name="278 CuadroTexto"/>
          <p:cNvSpPr txBox="1">
            <a:spLocks noChangeArrowheads="1"/>
          </p:cNvSpPr>
          <p:nvPr/>
        </p:nvSpPr>
        <p:spPr bwMode="auto">
          <a:xfrm>
            <a:off x="5371747" y="6820222"/>
            <a:ext cx="47320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600" dirty="0" err="1" smtClean="0">
                <a:latin typeface="Calibri" pitchFamily="34" charset="0"/>
              </a:rPr>
              <a:t>Ites</a:t>
            </a:r>
            <a:r>
              <a:rPr lang="es-CL" sz="6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600" dirty="0" err="1" smtClean="0">
                <a:latin typeface="Calibri" pitchFamily="34" charset="0"/>
              </a:rPr>
              <a:t>Bradbury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6" name="278 CuadroTexto"/>
          <p:cNvSpPr txBox="1">
            <a:spLocks noChangeArrowheads="1"/>
          </p:cNvSpPr>
          <p:nvPr/>
        </p:nvSpPr>
        <p:spPr bwMode="auto">
          <a:xfrm>
            <a:off x="1593040" y="7290664"/>
            <a:ext cx="5357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>
                <a:latin typeface="Calibri" pitchFamily="34" charset="0"/>
              </a:rPr>
              <a:t>Isla </a:t>
            </a:r>
          </a:p>
          <a:p>
            <a:pPr algn="ctr"/>
            <a:r>
              <a:rPr lang="es-CL" sz="800" dirty="0" err="1" smtClean="0">
                <a:latin typeface="Calibri" pitchFamily="34" charset="0"/>
              </a:rPr>
              <a:t>Vereker</a:t>
            </a:r>
            <a:r>
              <a:rPr lang="es-CL" sz="800" dirty="0" smtClean="0">
                <a:latin typeface="Calibri" pitchFamily="34" charset="0"/>
              </a:rPr>
              <a:t> </a:t>
            </a:r>
          </a:p>
          <a:p>
            <a:pPr algn="ctr"/>
            <a:r>
              <a:rPr lang="es-CL" sz="800" dirty="0" smtClean="0">
                <a:latin typeface="Calibri" pitchFamily="34" charset="0"/>
              </a:rPr>
              <a:t>Mayor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7" name="278 CuadroTexto"/>
          <p:cNvSpPr txBox="1">
            <a:spLocks noChangeArrowheads="1"/>
          </p:cNvSpPr>
          <p:nvPr/>
        </p:nvSpPr>
        <p:spPr bwMode="auto">
          <a:xfrm>
            <a:off x="1812118" y="9562391"/>
            <a:ext cx="69121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Ites</a:t>
            </a:r>
            <a:r>
              <a:rPr lang="es-CL" sz="800" dirty="0" smtClean="0">
                <a:latin typeface="Calibri" pitchFamily="34" charset="0"/>
              </a:rPr>
              <a:t>. </a:t>
            </a:r>
            <a:r>
              <a:rPr lang="es-CL" sz="800" dirty="0" err="1" smtClean="0">
                <a:latin typeface="Calibri" pitchFamily="34" charset="0"/>
              </a:rPr>
              <a:t>Connor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8" name="278 CuadroTexto"/>
          <p:cNvSpPr txBox="1">
            <a:spLocks noChangeArrowheads="1"/>
          </p:cNvSpPr>
          <p:nvPr/>
        </p:nvSpPr>
        <p:spPr bwMode="auto">
          <a:xfrm>
            <a:off x="4249769" y="10114475"/>
            <a:ext cx="6543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Pta. </a:t>
            </a:r>
            <a:r>
              <a:rPr lang="es-CL" sz="600" dirty="0" err="1" smtClean="0">
                <a:latin typeface="Calibri" pitchFamily="34" charset="0"/>
              </a:rPr>
              <a:t>Dashwood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9" name="278 CuadroTexto"/>
          <p:cNvSpPr txBox="1">
            <a:spLocks noChangeArrowheads="1"/>
          </p:cNvSpPr>
          <p:nvPr/>
        </p:nvSpPr>
        <p:spPr bwMode="auto">
          <a:xfrm>
            <a:off x="3714969" y="8484480"/>
            <a:ext cx="45557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Pta. </a:t>
            </a:r>
            <a:r>
              <a:rPr lang="es-CL" sz="500" dirty="0" err="1" smtClean="0">
                <a:latin typeface="Calibri" pitchFamily="34" charset="0"/>
              </a:rPr>
              <a:t>Childs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21" name="278 CuadroTexto"/>
          <p:cNvSpPr txBox="1">
            <a:spLocks noChangeArrowheads="1"/>
          </p:cNvSpPr>
          <p:nvPr/>
        </p:nvSpPr>
        <p:spPr bwMode="auto">
          <a:xfrm>
            <a:off x="3373368" y="5895241"/>
            <a:ext cx="34176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500" dirty="0" err="1" smtClean="0">
                <a:latin typeface="Calibri" pitchFamily="34" charset="0"/>
              </a:rPr>
              <a:t>Ollard</a:t>
            </a:r>
            <a:endParaRPr lang="es-CL" sz="500" dirty="0">
              <a:latin typeface="Calibri" pitchFamily="34" charset="0"/>
            </a:endParaRPr>
          </a:p>
        </p:txBody>
      </p:sp>
      <p:grpSp>
        <p:nvGrpSpPr>
          <p:cNvPr id="2" name="Group 161"/>
          <p:cNvGrpSpPr>
            <a:grpSpLocks/>
          </p:cNvGrpSpPr>
          <p:nvPr/>
        </p:nvGrpSpPr>
        <p:grpSpPr bwMode="auto">
          <a:xfrm>
            <a:off x="4394260" y="2761494"/>
            <a:ext cx="114280" cy="150814"/>
            <a:chOff x="3721" y="2976"/>
            <a:chExt cx="672" cy="960"/>
          </a:xfrm>
        </p:grpSpPr>
        <p:sp>
          <p:nvSpPr>
            <p:cNvPr id="523" name="Freeform 162"/>
            <p:cNvSpPr>
              <a:spLocks/>
            </p:cNvSpPr>
            <p:nvPr/>
          </p:nvSpPr>
          <p:spPr bwMode="auto">
            <a:xfrm>
              <a:off x="3888" y="3216"/>
              <a:ext cx="384" cy="624"/>
            </a:xfrm>
            <a:custGeom>
              <a:avLst/>
              <a:gdLst/>
              <a:ahLst/>
              <a:cxnLst>
                <a:cxn ang="0">
                  <a:pos x="48" y="528"/>
                </a:cxn>
                <a:cxn ang="0">
                  <a:pos x="144" y="0"/>
                </a:cxn>
                <a:cxn ang="0">
                  <a:pos x="240" y="0"/>
                </a:cxn>
                <a:cxn ang="0">
                  <a:pos x="336" y="528"/>
                </a:cxn>
                <a:cxn ang="0">
                  <a:pos x="384" y="624"/>
                </a:cxn>
                <a:cxn ang="0">
                  <a:pos x="0" y="624"/>
                </a:cxn>
                <a:cxn ang="0">
                  <a:pos x="48" y="528"/>
                </a:cxn>
              </a:cxnLst>
              <a:rect l="0" t="0" r="r" b="b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4" name="AutoShape 163"/>
            <p:cNvSpPr>
              <a:spLocks noChangeArrowheads="1"/>
            </p:cNvSpPr>
            <p:nvPr/>
          </p:nvSpPr>
          <p:spPr bwMode="auto">
            <a:xfrm>
              <a:off x="3984" y="2976"/>
              <a:ext cx="192" cy="14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5" name="AutoShape 164"/>
            <p:cNvSpPr>
              <a:spLocks noChangeArrowheads="1"/>
            </p:cNvSpPr>
            <p:nvPr/>
          </p:nvSpPr>
          <p:spPr bwMode="auto">
            <a:xfrm rot="16200000">
              <a:off x="3961" y="3504"/>
              <a:ext cx="192" cy="672"/>
            </a:xfrm>
            <a:prstGeom prst="flowChartDelay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46" name="278 CuadroTexto"/>
          <p:cNvSpPr txBox="1">
            <a:spLocks noChangeArrowheads="1"/>
          </p:cNvSpPr>
          <p:nvPr/>
        </p:nvSpPr>
        <p:spPr bwMode="auto">
          <a:xfrm>
            <a:off x="4114069" y="7614516"/>
            <a:ext cx="3289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smtClean="0">
                <a:latin typeface="Calibri" pitchFamily="34" charset="0"/>
              </a:rPr>
              <a:t>I. </a:t>
            </a:r>
          </a:p>
          <a:p>
            <a:pPr algn="ctr"/>
            <a:r>
              <a:rPr lang="es-CL" sz="500" dirty="0" smtClean="0">
                <a:latin typeface="Calibri" pitchFamily="34" charset="0"/>
              </a:rPr>
              <a:t>Lucas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47" name="122 CuadroTexto"/>
          <p:cNvSpPr txBox="1">
            <a:spLocks noChangeArrowheads="1"/>
          </p:cNvSpPr>
          <p:nvPr/>
        </p:nvSpPr>
        <p:spPr bwMode="auto">
          <a:xfrm>
            <a:off x="3459953" y="170676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Cutler  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GD(4)12s</a:t>
            </a:r>
          </a:p>
        </p:txBody>
      </p:sp>
      <p:sp>
        <p:nvSpPr>
          <p:cNvPr id="548" name="122 CuadroTexto"/>
          <p:cNvSpPr txBox="1">
            <a:spLocks noChangeArrowheads="1"/>
          </p:cNvSpPr>
          <p:nvPr/>
        </p:nvSpPr>
        <p:spPr bwMode="auto">
          <a:xfrm>
            <a:off x="1888317" y="1866080"/>
            <a:ext cx="785813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Hosven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549" name="122 CuadroTexto"/>
          <p:cNvSpPr txBox="1">
            <a:spLocks noChangeArrowheads="1"/>
          </p:cNvSpPr>
          <p:nvPr/>
        </p:nvSpPr>
        <p:spPr bwMode="auto">
          <a:xfrm>
            <a:off x="5103027" y="3171072"/>
            <a:ext cx="1000125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Banco San Juan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DR5s</a:t>
            </a:r>
          </a:p>
        </p:txBody>
      </p:sp>
      <p:sp>
        <p:nvSpPr>
          <p:cNvPr id="550" name="122 CuadroTexto"/>
          <p:cNvSpPr txBox="1">
            <a:spLocks noChangeArrowheads="1"/>
          </p:cNvSpPr>
          <p:nvPr/>
        </p:nvSpPr>
        <p:spPr bwMode="auto">
          <a:xfrm>
            <a:off x="5388779" y="4456956"/>
            <a:ext cx="10001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Paso Summer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>
                <a:latin typeface="Calibri" pitchFamily="34" charset="0"/>
              </a:rPr>
              <a:t>GrDR</a:t>
            </a:r>
            <a:r>
              <a:rPr lang="es-CL" sz="600" dirty="0">
                <a:latin typeface="Calibri" pitchFamily="34" charset="0"/>
              </a:rPr>
              <a:t>(3)9s</a:t>
            </a:r>
          </a:p>
        </p:txBody>
      </p:sp>
      <p:sp>
        <p:nvSpPr>
          <p:cNvPr id="551" name="122 CuadroTexto"/>
          <p:cNvSpPr txBox="1">
            <a:spLocks noChangeArrowheads="1"/>
          </p:cNvSpPr>
          <p:nvPr/>
        </p:nvSpPr>
        <p:spPr bwMode="auto">
          <a:xfrm>
            <a:off x="2888449" y="4866476"/>
            <a:ext cx="785813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Henderson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  <a:p>
            <a:pPr algn="ctr"/>
            <a:r>
              <a:rPr lang="es-CL" sz="600">
                <a:latin typeface="Calibri" pitchFamily="34" charset="0"/>
              </a:rPr>
              <a:t>DV5s</a:t>
            </a:r>
          </a:p>
        </p:txBody>
      </p:sp>
      <p:sp>
        <p:nvSpPr>
          <p:cNvPr id="552" name="122 CuadroTexto"/>
          <p:cNvSpPr txBox="1">
            <a:spLocks noChangeArrowheads="1"/>
          </p:cNvSpPr>
          <p:nvPr/>
        </p:nvSpPr>
        <p:spPr bwMode="auto">
          <a:xfrm>
            <a:off x="6531787" y="6580988"/>
            <a:ext cx="10001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 smtClean="0">
                <a:latin typeface="Calibri" pitchFamily="34" charset="0"/>
              </a:rPr>
              <a:t>Ites</a:t>
            </a:r>
            <a:r>
              <a:rPr lang="es-CL" sz="600" dirty="0" smtClean="0">
                <a:latin typeface="Calibri" pitchFamily="34" charset="0"/>
              </a:rPr>
              <a:t>. </a:t>
            </a:r>
            <a:r>
              <a:rPr lang="es-CL" sz="600" dirty="0" err="1" smtClean="0">
                <a:latin typeface="Calibri" pitchFamily="34" charset="0"/>
              </a:rPr>
              <a:t>Bradbury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err="1">
                <a:latin typeface="Calibri" pitchFamily="34" charset="0"/>
              </a:rPr>
              <a:t>lcardinal</a:t>
            </a:r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>
                <a:latin typeface="Calibri" pitchFamily="34" charset="0"/>
              </a:rPr>
              <a:t>weste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 err="1">
                <a:latin typeface="Calibri" pitchFamily="34" charset="0"/>
              </a:rPr>
              <a:t>GrD</a:t>
            </a:r>
            <a:r>
              <a:rPr lang="es-CL" sz="600" dirty="0">
                <a:latin typeface="Calibri" pitchFamily="34" charset="0"/>
              </a:rPr>
              <a:t>(9)15s</a:t>
            </a:r>
          </a:p>
        </p:txBody>
      </p:sp>
      <p:sp>
        <p:nvSpPr>
          <p:cNvPr id="553" name="122 CuadroTexto"/>
          <p:cNvSpPr txBox="1">
            <a:spLocks noChangeArrowheads="1"/>
          </p:cNvSpPr>
          <p:nvPr/>
        </p:nvSpPr>
        <p:spPr bwMode="auto">
          <a:xfrm>
            <a:off x="5317341" y="9866366"/>
            <a:ext cx="857250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Dashwood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 DR5s</a:t>
            </a:r>
          </a:p>
        </p:txBody>
      </p:sp>
      <p:sp>
        <p:nvSpPr>
          <p:cNvPr id="554" name="122 CuadroTexto"/>
          <p:cNvSpPr txBox="1">
            <a:spLocks noChangeArrowheads="1"/>
          </p:cNvSpPr>
          <p:nvPr/>
        </p:nvSpPr>
        <p:spPr bwMode="auto">
          <a:xfrm>
            <a:off x="1531127" y="8314608"/>
            <a:ext cx="785812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Islote Pollo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D5s</a:t>
            </a:r>
          </a:p>
        </p:txBody>
      </p:sp>
      <p:sp>
        <p:nvSpPr>
          <p:cNvPr id="578" name="278 CuadroTexto"/>
          <p:cNvSpPr txBox="1">
            <a:spLocks noChangeArrowheads="1"/>
          </p:cNvSpPr>
          <p:nvPr/>
        </p:nvSpPr>
        <p:spPr bwMode="auto">
          <a:xfrm>
            <a:off x="2493684" y="8658561"/>
            <a:ext cx="55335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Pollo</a:t>
            </a:r>
            <a:endParaRPr lang="es-CL" sz="800" dirty="0">
              <a:latin typeface="Calibri" pitchFamily="34" charset="0"/>
            </a:endParaRPr>
          </a:p>
        </p:txBody>
      </p:sp>
      <p:grpSp>
        <p:nvGrpSpPr>
          <p:cNvPr id="3" name="Group 88"/>
          <p:cNvGrpSpPr>
            <a:grpSpLocks/>
          </p:cNvGrpSpPr>
          <p:nvPr/>
        </p:nvGrpSpPr>
        <p:grpSpPr bwMode="auto">
          <a:xfrm>
            <a:off x="3239965" y="1027932"/>
            <a:ext cx="80963" cy="244491"/>
            <a:chOff x="2015" y="2160"/>
            <a:chExt cx="528" cy="1488"/>
          </a:xfrm>
        </p:grpSpPr>
        <p:sp>
          <p:nvSpPr>
            <p:cNvPr id="58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95" name="AutoShape 104"/>
            <p:cNvSpPr>
              <a:spLocks noChangeArrowheads="1"/>
            </p:cNvSpPr>
            <p:nvPr/>
          </p:nvSpPr>
          <p:spPr bwMode="auto">
            <a:xfrm rot="162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98" name="278 CuadroTexto"/>
          <p:cNvSpPr txBox="1">
            <a:spLocks noChangeArrowheads="1"/>
          </p:cNvSpPr>
          <p:nvPr/>
        </p:nvSpPr>
        <p:spPr bwMode="auto">
          <a:xfrm>
            <a:off x="2885549" y="1156521"/>
            <a:ext cx="43152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err="1">
                <a:latin typeface="Calibri" pitchFamily="34" charset="0"/>
              </a:rPr>
              <a:t>Ite</a:t>
            </a:r>
            <a:r>
              <a:rPr lang="es-CL" sz="600" dirty="0">
                <a:latin typeface="Calibri" pitchFamily="34" charset="0"/>
              </a:rPr>
              <a:t>. </a:t>
            </a:r>
            <a:r>
              <a:rPr lang="es-CL" sz="600" dirty="0" err="1" smtClean="0">
                <a:latin typeface="Calibri" pitchFamily="34" charset="0"/>
              </a:rPr>
              <a:t>Low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99" name="122 CuadroTexto"/>
          <p:cNvSpPr txBox="1">
            <a:spLocks noChangeArrowheads="1"/>
          </p:cNvSpPr>
          <p:nvPr/>
        </p:nvSpPr>
        <p:spPr bwMode="auto">
          <a:xfrm>
            <a:off x="2031193" y="1527998"/>
            <a:ext cx="78581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Islote </a:t>
            </a:r>
            <a:r>
              <a:rPr lang="es-CL" sz="600" dirty="0" err="1" smtClean="0">
                <a:latin typeface="Calibri" pitchFamily="34" charset="0"/>
              </a:rPr>
              <a:t>Low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grpSp>
        <p:nvGrpSpPr>
          <p:cNvPr id="4" name="Group 88"/>
          <p:cNvGrpSpPr>
            <a:grpSpLocks/>
          </p:cNvGrpSpPr>
          <p:nvPr/>
        </p:nvGrpSpPr>
        <p:grpSpPr bwMode="auto">
          <a:xfrm>
            <a:off x="2940837" y="8495584"/>
            <a:ext cx="80963" cy="244491"/>
            <a:chOff x="2052" y="2160"/>
            <a:chExt cx="528" cy="1488"/>
          </a:xfrm>
        </p:grpSpPr>
        <p:sp>
          <p:nvSpPr>
            <p:cNvPr id="60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6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" name="Group 88"/>
          <p:cNvGrpSpPr>
            <a:grpSpLocks/>
          </p:cNvGrpSpPr>
          <p:nvPr/>
        </p:nvGrpSpPr>
        <p:grpSpPr bwMode="auto">
          <a:xfrm>
            <a:off x="2497921" y="9390941"/>
            <a:ext cx="80963" cy="244491"/>
            <a:chOff x="2052" y="2160"/>
            <a:chExt cx="528" cy="1488"/>
          </a:xfrm>
        </p:grpSpPr>
        <p:sp>
          <p:nvSpPr>
            <p:cNvPr id="62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35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658" name="Line 295"/>
          <p:cNvSpPr>
            <a:spLocks noChangeShapeType="1"/>
          </p:cNvSpPr>
          <p:nvPr/>
        </p:nvSpPr>
        <p:spPr bwMode="auto">
          <a:xfrm rot="10594017" flipV="1">
            <a:off x="6195370" y="349724"/>
            <a:ext cx="27776" cy="537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cxnSp>
        <p:nvCxnSpPr>
          <p:cNvPr id="662" name="661 Conector recto de flecha"/>
          <p:cNvCxnSpPr/>
          <p:nvPr/>
        </p:nvCxnSpPr>
        <p:spPr>
          <a:xfrm rot="16200000" flipH="1">
            <a:off x="5174465" y="508758"/>
            <a:ext cx="1214446" cy="1214446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3" name="662 Conector recto de flecha"/>
          <p:cNvCxnSpPr/>
          <p:nvPr/>
        </p:nvCxnSpPr>
        <p:spPr>
          <a:xfrm rot="10800000" flipV="1">
            <a:off x="4811665" y="524095"/>
            <a:ext cx="356840" cy="31613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4" name="162 CuadroTexto"/>
          <p:cNvSpPr txBox="1">
            <a:spLocks noChangeArrowheads="1"/>
          </p:cNvSpPr>
          <p:nvPr/>
        </p:nvSpPr>
        <p:spPr bwMode="auto">
          <a:xfrm>
            <a:off x="4749955" y="339324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269°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665" name="153 CuadroTexto"/>
          <p:cNvSpPr txBox="1">
            <a:spLocks noChangeArrowheads="1"/>
          </p:cNvSpPr>
          <p:nvPr/>
        </p:nvSpPr>
        <p:spPr bwMode="auto">
          <a:xfrm>
            <a:off x="5706097" y="926166"/>
            <a:ext cx="61137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1,75 Mn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666" name="665 Arco"/>
          <p:cNvSpPr/>
          <p:nvPr/>
        </p:nvSpPr>
        <p:spPr>
          <a:xfrm rot="6455129">
            <a:off x="3848596" y="-389688"/>
            <a:ext cx="2388758" cy="2966025"/>
          </a:xfrm>
          <a:prstGeom prst="arc">
            <a:avLst>
              <a:gd name="adj1" fmla="val 16439949"/>
              <a:gd name="adj2" fmla="val 2103899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667" name="Text Box 183"/>
          <p:cNvSpPr txBox="1">
            <a:spLocks noChangeArrowheads="1"/>
          </p:cNvSpPr>
          <p:nvPr/>
        </p:nvSpPr>
        <p:spPr bwMode="auto">
          <a:xfrm>
            <a:off x="5003539" y="256666"/>
            <a:ext cx="6937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3,5 </a:t>
            </a:r>
            <a:r>
              <a:rPr lang="es-ES_tradnl" sz="600" b="1" dirty="0">
                <a:solidFill>
                  <a:srgbClr val="0070C0"/>
                </a:solidFill>
              </a:rPr>
              <a:t>c </a:t>
            </a:r>
          </a:p>
        </p:txBody>
      </p:sp>
      <p:cxnSp>
        <p:nvCxnSpPr>
          <p:cNvPr id="684" name="683 Conector recto de flecha"/>
          <p:cNvCxnSpPr>
            <a:stCxn id="599" idx="0"/>
            <a:endCxn id="598" idx="2"/>
          </p:cNvCxnSpPr>
          <p:nvPr/>
        </p:nvCxnSpPr>
        <p:spPr>
          <a:xfrm rot="5400000" flipH="1" flipV="1">
            <a:off x="2669301" y="1095987"/>
            <a:ext cx="186811" cy="6772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5" name="684 Conector recto de flecha"/>
          <p:cNvCxnSpPr>
            <a:stCxn id="548" idx="3"/>
          </p:cNvCxnSpPr>
          <p:nvPr/>
        </p:nvCxnSpPr>
        <p:spPr>
          <a:xfrm flipV="1">
            <a:off x="2674130" y="2008956"/>
            <a:ext cx="357195" cy="4206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" name="685 Conector recto de flecha"/>
          <p:cNvCxnSpPr>
            <a:stCxn id="547" idx="3"/>
          </p:cNvCxnSpPr>
          <p:nvPr/>
        </p:nvCxnSpPr>
        <p:spPr>
          <a:xfrm>
            <a:off x="4245765" y="355620"/>
            <a:ext cx="357196" cy="1008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" name="686 Conector recto de flecha"/>
          <p:cNvCxnSpPr>
            <a:stCxn id="549" idx="1"/>
          </p:cNvCxnSpPr>
          <p:nvPr/>
        </p:nvCxnSpPr>
        <p:spPr>
          <a:xfrm rot="10800000">
            <a:off x="4602961" y="3028196"/>
            <a:ext cx="500066" cy="32702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8" name="687 Conector recto de flecha"/>
          <p:cNvCxnSpPr>
            <a:stCxn id="550" idx="1"/>
          </p:cNvCxnSpPr>
          <p:nvPr/>
        </p:nvCxnSpPr>
        <p:spPr>
          <a:xfrm rot="10800000" flipV="1">
            <a:off x="5103027" y="4641900"/>
            <a:ext cx="285752" cy="17224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9" name="688 Conector recto de flecha"/>
          <p:cNvCxnSpPr>
            <a:stCxn id="551" idx="3"/>
          </p:cNvCxnSpPr>
          <p:nvPr/>
        </p:nvCxnSpPr>
        <p:spPr>
          <a:xfrm>
            <a:off x="3674262" y="5051420"/>
            <a:ext cx="500071" cy="17224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0" name="689 Conector recto de flecha"/>
          <p:cNvCxnSpPr>
            <a:stCxn id="552" idx="1"/>
          </p:cNvCxnSpPr>
          <p:nvPr/>
        </p:nvCxnSpPr>
        <p:spPr>
          <a:xfrm rot="10800000" flipV="1">
            <a:off x="5888845" y="6765932"/>
            <a:ext cx="642942" cy="587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1" name="122 CuadroTexto"/>
          <p:cNvSpPr txBox="1">
            <a:spLocks noChangeArrowheads="1"/>
          </p:cNvSpPr>
          <p:nvPr/>
        </p:nvSpPr>
        <p:spPr bwMode="auto">
          <a:xfrm>
            <a:off x="745309" y="9100426"/>
            <a:ext cx="785812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Islotes </a:t>
            </a:r>
            <a:r>
              <a:rPr lang="es-CL" sz="600" dirty="0" err="1" smtClean="0">
                <a:latin typeface="Calibri" pitchFamily="34" charset="0"/>
              </a:rPr>
              <a:t>Connor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692" name="691 Conector recto de flecha"/>
          <p:cNvCxnSpPr>
            <a:stCxn id="554" idx="3"/>
          </p:cNvCxnSpPr>
          <p:nvPr/>
        </p:nvCxnSpPr>
        <p:spPr>
          <a:xfrm>
            <a:off x="2316939" y="8499552"/>
            <a:ext cx="428634" cy="1008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3" name="692 Conector recto de flecha"/>
          <p:cNvCxnSpPr>
            <a:stCxn id="691" idx="3"/>
          </p:cNvCxnSpPr>
          <p:nvPr/>
        </p:nvCxnSpPr>
        <p:spPr>
          <a:xfrm>
            <a:off x="1531121" y="9238926"/>
            <a:ext cx="714386" cy="21869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5" name="694 Conector recto de flecha"/>
          <p:cNvCxnSpPr>
            <a:stCxn id="553" idx="1"/>
          </p:cNvCxnSpPr>
          <p:nvPr/>
        </p:nvCxnSpPr>
        <p:spPr>
          <a:xfrm rot="10800000">
            <a:off x="4674399" y="9957682"/>
            <a:ext cx="642942" cy="936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" name="695 Elipse"/>
          <p:cNvSpPr/>
          <p:nvPr/>
        </p:nvSpPr>
        <p:spPr bwMode="auto">
          <a:xfrm>
            <a:off x="4136555" y="1693662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7" name="696 Elipse"/>
          <p:cNvSpPr/>
          <p:nvPr/>
        </p:nvSpPr>
        <p:spPr bwMode="auto">
          <a:xfrm>
            <a:off x="3642099" y="285166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8" name="697 Elipse"/>
          <p:cNvSpPr/>
          <p:nvPr/>
        </p:nvSpPr>
        <p:spPr bwMode="auto">
          <a:xfrm>
            <a:off x="5063757" y="577089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9" name="698 Elipse"/>
          <p:cNvSpPr/>
          <p:nvPr/>
        </p:nvSpPr>
        <p:spPr bwMode="auto">
          <a:xfrm>
            <a:off x="5069367" y="769971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0" name="699 Elipse"/>
          <p:cNvSpPr/>
          <p:nvPr/>
        </p:nvSpPr>
        <p:spPr bwMode="auto">
          <a:xfrm>
            <a:off x="4212111" y="912286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1" name="700 Elipse"/>
          <p:cNvSpPr/>
          <p:nvPr/>
        </p:nvSpPr>
        <p:spPr bwMode="auto">
          <a:xfrm>
            <a:off x="5135195" y="571254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2" name="701 Elipse"/>
          <p:cNvSpPr/>
          <p:nvPr/>
        </p:nvSpPr>
        <p:spPr bwMode="auto">
          <a:xfrm>
            <a:off x="3356347" y="978114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4" name="Line 295"/>
          <p:cNvSpPr>
            <a:spLocks noChangeShapeType="1"/>
          </p:cNvSpPr>
          <p:nvPr/>
        </p:nvSpPr>
        <p:spPr bwMode="auto">
          <a:xfrm rot="10594017" flipV="1">
            <a:off x="5485168" y="1442118"/>
            <a:ext cx="388602" cy="58295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09" name="Line 295"/>
          <p:cNvSpPr>
            <a:spLocks noChangeShapeType="1"/>
          </p:cNvSpPr>
          <p:nvPr/>
        </p:nvSpPr>
        <p:spPr bwMode="auto">
          <a:xfrm rot="10594017" flipV="1">
            <a:off x="5819796" y="2555558"/>
            <a:ext cx="184406" cy="52875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14" name="Line 295"/>
          <p:cNvSpPr>
            <a:spLocks noChangeShapeType="1"/>
          </p:cNvSpPr>
          <p:nvPr/>
        </p:nvSpPr>
        <p:spPr bwMode="auto">
          <a:xfrm rot="10594017" flipH="1" flipV="1">
            <a:off x="3130031" y="3839121"/>
            <a:ext cx="235741" cy="60642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24" name="Line 295"/>
          <p:cNvSpPr>
            <a:spLocks noChangeShapeType="1"/>
          </p:cNvSpPr>
          <p:nvPr/>
        </p:nvSpPr>
        <p:spPr bwMode="auto">
          <a:xfrm rot="10594017" flipV="1">
            <a:off x="3522886" y="6612455"/>
            <a:ext cx="27845" cy="537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29" name="Line 295"/>
          <p:cNvSpPr>
            <a:spLocks noChangeShapeType="1"/>
          </p:cNvSpPr>
          <p:nvPr/>
        </p:nvSpPr>
        <p:spPr bwMode="auto">
          <a:xfrm rot="10594017" flipV="1">
            <a:off x="6310648" y="8712523"/>
            <a:ext cx="317861" cy="51672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34" name="Line 295"/>
          <p:cNvSpPr>
            <a:spLocks noChangeShapeType="1"/>
          </p:cNvSpPr>
          <p:nvPr/>
        </p:nvSpPr>
        <p:spPr bwMode="auto">
          <a:xfrm rot="10594017" flipV="1">
            <a:off x="3166718" y="9125929"/>
            <a:ext cx="373663" cy="26385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39" name="Line 295"/>
          <p:cNvSpPr>
            <a:spLocks noChangeShapeType="1"/>
          </p:cNvSpPr>
          <p:nvPr/>
        </p:nvSpPr>
        <p:spPr bwMode="auto">
          <a:xfrm rot="10594017" flipH="1" flipV="1">
            <a:off x="2444316" y="10345158"/>
            <a:ext cx="30617" cy="52349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cxnSp>
        <p:nvCxnSpPr>
          <p:cNvPr id="743" name="742 Conector recto"/>
          <p:cNvCxnSpPr/>
          <p:nvPr/>
        </p:nvCxnSpPr>
        <p:spPr>
          <a:xfrm rot="5400000">
            <a:off x="4692445" y="248348"/>
            <a:ext cx="216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4" name="255 CuadroTexto"/>
          <p:cNvSpPr txBox="1">
            <a:spLocks noChangeArrowheads="1"/>
          </p:cNvSpPr>
          <p:nvPr/>
        </p:nvSpPr>
        <p:spPr bwMode="auto">
          <a:xfrm>
            <a:off x="4811665" y="17251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4,8 c</a:t>
            </a:r>
            <a:endParaRPr lang="es-CL" sz="600" dirty="0"/>
          </a:p>
        </p:txBody>
      </p:sp>
      <p:cxnSp>
        <p:nvCxnSpPr>
          <p:cNvPr id="748" name="747 Conector recto"/>
          <p:cNvCxnSpPr/>
          <p:nvPr/>
        </p:nvCxnSpPr>
        <p:spPr>
          <a:xfrm rot="5400000">
            <a:off x="4972061" y="423918"/>
            <a:ext cx="324000" cy="285752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1" name="750 Conector recto"/>
          <p:cNvCxnSpPr/>
          <p:nvPr/>
        </p:nvCxnSpPr>
        <p:spPr>
          <a:xfrm rot="5400000">
            <a:off x="4583275" y="581366"/>
            <a:ext cx="252000" cy="21600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88"/>
          <p:cNvGrpSpPr>
            <a:grpSpLocks/>
          </p:cNvGrpSpPr>
          <p:nvPr/>
        </p:nvGrpSpPr>
        <p:grpSpPr bwMode="auto">
          <a:xfrm>
            <a:off x="4730638" y="332602"/>
            <a:ext cx="80963" cy="244491"/>
            <a:chOff x="2015" y="2160"/>
            <a:chExt cx="528" cy="1488"/>
          </a:xfrm>
        </p:grpSpPr>
        <p:sp>
          <p:nvSpPr>
            <p:cNvPr id="528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9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0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1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2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3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4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6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7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8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9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0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1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2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43" name="AutoShape 104"/>
            <p:cNvSpPr>
              <a:spLocks noChangeArrowheads="1"/>
            </p:cNvSpPr>
            <p:nvPr/>
          </p:nvSpPr>
          <p:spPr bwMode="auto">
            <a:xfrm rot="162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4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5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752" name="255 CuadroTexto"/>
          <p:cNvSpPr txBox="1">
            <a:spLocks noChangeArrowheads="1"/>
          </p:cNvSpPr>
          <p:nvPr/>
        </p:nvSpPr>
        <p:spPr bwMode="auto">
          <a:xfrm>
            <a:off x="4674399" y="666972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4 ,1 c</a:t>
            </a:r>
            <a:endParaRPr lang="es-CL" sz="600" dirty="0"/>
          </a:p>
        </p:txBody>
      </p:sp>
      <p:cxnSp>
        <p:nvCxnSpPr>
          <p:cNvPr id="753" name="752 Conector recto"/>
          <p:cNvCxnSpPr/>
          <p:nvPr/>
        </p:nvCxnSpPr>
        <p:spPr>
          <a:xfrm rot="5400000">
            <a:off x="4775711" y="2033690"/>
            <a:ext cx="494926" cy="44545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5" name="255 CuadroTexto"/>
          <p:cNvSpPr txBox="1">
            <a:spLocks noChangeArrowheads="1"/>
          </p:cNvSpPr>
          <p:nvPr/>
        </p:nvSpPr>
        <p:spPr bwMode="auto">
          <a:xfrm>
            <a:off x="4642231" y="165176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8,5 c</a:t>
            </a:r>
            <a:endParaRPr lang="es-CL" sz="600" dirty="0"/>
          </a:p>
        </p:txBody>
      </p:sp>
      <p:cxnSp>
        <p:nvCxnSpPr>
          <p:cNvPr id="756" name="755 Conector recto de flecha"/>
          <p:cNvCxnSpPr/>
          <p:nvPr/>
        </p:nvCxnSpPr>
        <p:spPr>
          <a:xfrm>
            <a:off x="4245771" y="1651766"/>
            <a:ext cx="1000132" cy="78581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8" name="162 CuadroTexto"/>
          <p:cNvSpPr txBox="1">
            <a:spLocks noChangeArrowheads="1"/>
          </p:cNvSpPr>
          <p:nvPr/>
        </p:nvSpPr>
        <p:spPr bwMode="auto">
          <a:xfrm>
            <a:off x="5100043" y="2444686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130°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763" name="762 Conector recto de flecha"/>
          <p:cNvCxnSpPr/>
          <p:nvPr/>
        </p:nvCxnSpPr>
        <p:spPr>
          <a:xfrm rot="10800000" flipV="1">
            <a:off x="3317077" y="1647270"/>
            <a:ext cx="918966" cy="147372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7" name="153 CuadroTexto"/>
          <p:cNvSpPr txBox="1">
            <a:spLocks noChangeArrowheads="1"/>
          </p:cNvSpPr>
          <p:nvPr/>
        </p:nvSpPr>
        <p:spPr bwMode="auto">
          <a:xfrm>
            <a:off x="3459953" y="1508890"/>
            <a:ext cx="5700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9,9c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778" name="777 Conector recto"/>
          <p:cNvCxnSpPr/>
          <p:nvPr/>
        </p:nvCxnSpPr>
        <p:spPr>
          <a:xfrm rot="5400000">
            <a:off x="3886624" y="1670553"/>
            <a:ext cx="554674" cy="265008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0" name="Text Box 183"/>
          <p:cNvSpPr txBox="1">
            <a:spLocks noChangeArrowheads="1"/>
          </p:cNvSpPr>
          <p:nvPr/>
        </p:nvSpPr>
        <p:spPr bwMode="auto">
          <a:xfrm>
            <a:off x="3887089" y="1388454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7,2c </a:t>
            </a:r>
            <a:endParaRPr lang="es-ES_tradnl" sz="600" b="1" dirty="0">
              <a:solidFill>
                <a:srgbClr val="0070C0"/>
              </a:solidFill>
            </a:endParaRPr>
          </a:p>
        </p:txBody>
      </p:sp>
      <p:cxnSp>
        <p:nvCxnSpPr>
          <p:cNvPr id="781" name="780 Conector recto"/>
          <p:cNvCxnSpPr/>
          <p:nvPr/>
        </p:nvCxnSpPr>
        <p:spPr>
          <a:xfrm rot="5400000">
            <a:off x="3226561" y="1971934"/>
            <a:ext cx="314384" cy="13335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88"/>
          <p:cNvGrpSpPr>
            <a:grpSpLocks/>
          </p:cNvGrpSpPr>
          <p:nvPr/>
        </p:nvGrpSpPr>
        <p:grpSpPr bwMode="auto">
          <a:xfrm>
            <a:off x="3309772" y="1848783"/>
            <a:ext cx="80963" cy="244491"/>
            <a:chOff x="2052" y="2160"/>
            <a:chExt cx="528" cy="1488"/>
          </a:xfrm>
        </p:grpSpPr>
        <p:sp>
          <p:nvSpPr>
            <p:cNvPr id="556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7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8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9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0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2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3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4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5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6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7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8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9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0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71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3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762" name="761 Arco"/>
          <p:cNvSpPr/>
          <p:nvPr/>
        </p:nvSpPr>
        <p:spPr>
          <a:xfrm rot="12586292">
            <a:off x="3314856" y="1355958"/>
            <a:ext cx="1129616" cy="1154542"/>
          </a:xfrm>
          <a:prstGeom prst="arc">
            <a:avLst>
              <a:gd name="adj1" fmla="val 16439949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782" name="255 CuadroTexto"/>
          <p:cNvSpPr txBox="1">
            <a:spLocks noChangeArrowheads="1"/>
          </p:cNvSpPr>
          <p:nvPr/>
        </p:nvSpPr>
        <p:spPr bwMode="auto">
          <a:xfrm>
            <a:off x="3492121" y="2080394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6,8 c</a:t>
            </a:r>
            <a:endParaRPr lang="es-CL" sz="600" dirty="0"/>
          </a:p>
        </p:txBody>
      </p:sp>
      <p:cxnSp>
        <p:nvCxnSpPr>
          <p:cNvPr id="783" name="782 Conector recto"/>
          <p:cNvCxnSpPr/>
          <p:nvPr/>
        </p:nvCxnSpPr>
        <p:spPr>
          <a:xfrm rot="5400000">
            <a:off x="4466543" y="2609154"/>
            <a:ext cx="50006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5" name="255 CuadroTexto"/>
          <p:cNvSpPr txBox="1">
            <a:spLocks noChangeArrowheads="1"/>
          </p:cNvSpPr>
          <p:nvPr/>
        </p:nvSpPr>
        <p:spPr bwMode="auto">
          <a:xfrm>
            <a:off x="4174333" y="236614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7,6 c</a:t>
            </a:r>
            <a:endParaRPr lang="es-CL" sz="600" dirty="0"/>
          </a:p>
        </p:txBody>
      </p:sp>
      <p:cxnSp>
        <p:nvCxnSpPr>
          <p:cNvPr id="786" name="785 Conector recto de flecha"/>
          <p:cNvCxnSpPr/>
          <p:nvPr/>
        </p:nvCxnSpPr>
        <p:spPr>
          <a:xfrm flipV="1">
            <a:off x="3706435" y="2294708"/>
            <a:ext cx="1182278" cy="500066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0" name="162 CuadroTexto"/>
          <p:cNvSpPr txBox="1">
            <a:spLocks noChangeArrowheads="1"/>
          </p:cNvSpPr>
          <p:nvPr/>
        </p:nvSpPr>
        <p:spPr bwMode="auto">
          <a:xfrm>
            <a:off x="4317209" y="2151832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065°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793" name="278 CuadroTexto"/>
          <p:cNvSpPr txBox="1">
            <a:spLocks noChangeArrowheads="1"/>
          </p:cNvSpPr>
          <p:nvPr/>
        </p:nvSpPr>
        <p:spPr bwMode="auto">
          <a:xfrm rot="18320133">
            <a:off x="2434278" y="2226167"/>
            <a:ext cx="46679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err="1" smtClean="0">
                <a:latin typeface="Calibri" pitchFamily="34" charset="0"/>
              </a:rPr>
              <a:t>Plauto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794" name="793 Conector recto de flecha"/>
          <p:cNvCxnSpPr/>
          <p:nvPr/>
        </p:nvCxnSpPr>
        <p:spPr>
          <a:xfrm rot="16200000" flipH="1">
            <a:off x="2770818" y="3748713"/>
            <a:ext cx="2351846" cy="455184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5" name="122 CuadroTexto"/>
          <p:cNvSpPr txBox="1">
            <a:spLocks noChangeArrowheads="1"/>
          </p:cNvSpPr>
          <p:nvPr/>
        </p:nvSpPr>
        <p:spPr bwMode="auto">
          <a:xfrm>
            <a:off x="745309" y="3723468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Guacolda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797" name="796 Conector recto de flecha"/>
          <p:cNvCxnSpPr>
            <a:stCxn id="795" idx="3"/>
          </p:cNvCxnSpPr>
          <p:nvPr/>
        </p:nvCxnSpPr>
        <p:spPr>
          <a:xfrm>
            <a:off x="1591447" y="3858406"/>
            <a:ext cx="654060" cy="793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0" name="799 Arco"/>
          <p:cNvSpPr/>
          <p:nvPr/>
        </p:nvSpPr>
        <p:spPr>
          <a:xfrm rot="10318847">
            <a:off x="3330935" y="3878319"/>
            <a:ext cx="1320761" cy="1315413"/>
          </a:xfrm>
          <a:prstGeom prst="arc">
            <a:avLst>
              <a:gd name="adj1" fmla="val 13503497"/>
              <a:gd name="adj2" fmla="val 18464452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802" name="153 CuadroTexto"/>
          <p:cNvSpPr txBox="1">
            <a:spLocks noChangeArrowheads="1"/>
          </p:cNvSpPr>
          <p:nvPr/>
        </p:nvSpPr>
        <p:spPr bwMode="auto">
          <a:xfrm>
            <a:off x="3664301" y="4720188"/>
            <a:ext cx="5700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2,25 Mn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06" name="805 Conector recto"/>
          <p:cNvCxnSpPr/>
          <p:nvPr/>
        </p:nvCxnSpPr>
        <p:spPr>
          <a:xfrm rot="16200000" flipH="1">
            <a:off x="4659454" y="3617977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7" name="255 CuadroTexto"/>
          <p:cNvSpPr txBox="1">
            <a:spLocks noChangeArrowheads="1"/>
          </p:cNvSpPr>
          <p:nvPr/>
        </p:nvSpPr>
        <p:spPr bwMode="auto">
          <a:xfrm>
            <a:off x="4426427" y="374441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6,5 c</a:t>
            </a:r>
            <a:endParaRPr lang="es-CL" sz="600" dirty="0"/>
          </a:p>
        </p:txBody>
      </p:sp>
      <p:cxnSp>
        <p:nvCxnSpPr>
          <p:cNvPr id="808" name="807 Conector recto"/>
          <p:cNvCxnSpPr/>
          <p:nvPr/>
        </p:nvCxnSpPr>
        <p:spPr>
          <a:xfrm rot="16200000" flipH="1">
            <a:off x="5055650" y="4456330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9" name="255 CuadroTexto"/>
          <p:cNvSpPr txBox="1">
            <a:spLocks noChangeArrowheads="1"/>
          </p:cNvSpPr>
          <p:nvPr/>
        </p:nvSpPr>
        <p:spPr bwMode="auto">
          <a:xfrm>
            <a:off x="4960153" y="450928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6,6 c</a:t>
            </a:r>
            <a:endParaRPr lang="es-CL" sz="600" dirty="0"/>
          </a:p>
        </p:txBody>
      </p:sp>
      <p:cxnSp>
        <p:nvCxnSpPr>
          <p:cNvPr id="810" name="809 Conector recto"/>
          <p:cNvCxnSpPr/>
          <p:nvPr/>
        </p:nvCxnSpPr>
        <p:spPr>
          <a:xfrm rot="16200000" flipH="1">
            <a:off x="5189002" y="4989414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1" name="810 Conector recto"/>
          <p:cNvCxnSpPr/>
          <p:nvPr/>
        </p:nvCxnSpPr>
        <p:spPr>
          <a:xfrm rot="16200000" flipH="1">
            <a:off x="4148168" y="5249831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2" name="255 CuadroTexto"/>
          <p:cNvSpPr txBox="1">
            <a:spLocks noChangeArrowheads="1"/>
          </p:cNvSpPr>
          <p:nvPr/>
        </p:nvSpPr>
        <p:spPr bwMode="auto">
          <a:xfrm>
            <a:off x="5021861" y="5080790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5,3 c</a:t>
            </a:r>
            <a:endParaRPr lang="es-CL" sz="600" dirty="0"/>
          </a:p>
        </p:txBody>
      </p:sp>
      <p:sp>
        <p:nvSpPr>
          <p:cNvPr id="813" name="255 CuadroTexto"/>
          <p:cNvSpPr txBox="1">
            <a:spLocks noChangeArrowheads="1"/>
          </p:cNvSpPr>
          <p:nvPr/>
        </p:nvSpPr>
        <p:spPr bwMode="auto">
          <a:xfrm>
            <a:off x="4354987" y="5069570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4,6 c</a:t>
            </a:r>
            <a:endParaRPr lang="es-CL" sz="600" dirty="0"/>
          </a:p>
        </p:txBody>
      </p:sp>
      <p:cxnSp>
        <p:nvCxnSpPr>
          <p:cNvPr id="815" name="814 Conector recto de flecha"/>
          <p:cNvCxnSpPr>
            <a:endCxn id="817" idx="0"/>
          </p:cNvCxnSpPr>
          <p:nvPr/>
        </p:nvCxnSpPr>
        <p:spPr>
          <a:xfrm>
            <a:off x="5196905" y="5613621"/>
            <a:ext cx="931247" cy="884061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6" name="815 Conector recto de flecha"/>
          <p:cNvCxnSpPr/>
          <p:nvPr/>
        </p:nvCxnSpPr>
        <p:spPr>
          <a:xfrm rot="10800000" flipV="1">
            <a:off x="3745705" y="5723732"/>
            <a:ext cx="1318052" cy="642942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7" name="816 Arco"/>
          <p:cNvSpPr/>
          <p:nvPr/>
        </p:nvSpPr>
        <p:spPr>
          <a:xfrm rot="6007337">
            <a:off x="4920426" y="5474529"/>
            <a:ext cx="1320761" cy="1315413"/>
          </a:xfrm>
          <a:prstGeom prst="arc">
            <a:avLst>
              <a:gd name="adj1" fmla="val 17616456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818" name="153 CuadroTexto"/>
          <p:cNvSpPr txBox="1">
            <a:spLocks noChangeArrowheads="1"/>
          </p:cNvSpPr>
          <p:nvPr/>
        </p:nvSpPr>
        <p:spPr bwMode="auto">
          <a:xfrm>
            <a:off x="5603093" y="6152360"/>
            <a:ext cx="5700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1,33 Mn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819" name="162 CuadroTexto"/>
          <p:cNvSpPr txBox="1">
            <a:spLocks noChangeArrowheads="1"/>
          </p:cNvSpPr>
          <p:nvPr/>
        </p:nvSpPr>
        <p:spPr bwMode="auto">
          <a:xfrm>
            <a:off x="3719665" y="6294106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241°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820" name="Text Box 183"/>
          <p:cNvSpPr txBox="1">
            <a:spLocks noChangeArrowheads="1"/>
          </p:cNvSpPr>
          <p:nvPr/>
        </p:nvSpPr>
        <p:spPr bwMode="auto">
          <a:xfrm>
            <a:off x="4749955" y="5409930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8,8 </a:t>
            </a:r>
            <a:r>
              <a:rPr lang="es-ES_tradnl" sz="600" b="1" dirty="0">
                <a:solidFill>
                  <a:srgbClr val="0070C0"/>
                </a:solidFill>
              </a:rPr>
              <a:t>c </a:t>
            </a:r>
          </a:p>
        </p:txBody>
      </p:sp>
      <p:sp>
        <p:nvSpPr>
          <p:cNvPr id="520" name="278 CuadroTexto"/>
          <p:cNvSpPr txBox="1">
            <a:spLocks noChangeArrowheads="1"/>
          </p:cNvSpPr>
          <p:nvPr/>
        </p:nvSpPr>
        <p:spPr bwMode="auto">
          <a:xfrm>
            <a:off x="3708759" y="6104590"/>
            <a:ext cx="49244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500" dirty="0" err="1" smtClean="0">
                <a:latin typeface="Calibri" pitchFamily="34" charset="0"/>
              </a:rPr>
              <a:t>Pemberton</a:t>
            </a:r>
            <a:r>
              <a:rPr lang="es-CL" sz="500" dirty="0" smtClean="0">
                <a:latin typeface="Calibri" pitchFamily="34" charset="0"/>
              </a:rPr>
              <a:t> 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834" name="833 Conector recto"/>
          <p:cNvCxnSpPr/>
          <p:nvPr/>
        </p:nvCxnSpPr>
        <p:spPr>
          <a:xfrm rot="5400000">
            <a:off x="4843639" y="5761704"/>
            <a:ext cx="432000" cy="0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6" name="835 Conector recto"/>
          <p:cNvCxnSpPr/>
          <p:nvPr/>
        </p:nvCxnSpPr>
        <p:spPr>
          <a:xfrm rot="5400000">
            <a:off x="5234489" y="6998590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180"/>
          <p:cNvGrpSpPr>
            <a:grpSpLocks/>
          </p:cNvGrpSpPr>
          <p:nvPr/>
        </p:nvGrpSpPr>
        <p:grpSpPr bwMode="auto">
          <a:xfrm>
            <a:off x="5417354" y="6642959"/>
            <a:ext cx="82800" cy="244800"/>
            <a:chOff x="1296" y="2256"/>
            <a:chExt cx="528" cy="1488"/>
          </a:xfrm>
        </p:grpSpPr>
        <p:sp>
          <p:nvSpPr>
            <p:cNvPr id="639" name="Rectangle 181"/>
            <p:cNvSpPr>
              <a:spLocks noChangeArrowheads="1"/>
            </p:cNvSpPr>
            <p:nvPr/>
          </p:nvSpPr>
          <p:spPr bwMode="auto">
            <a:xfrm>
              <a:off x="1392" y="2304"/>
              <a:ext cx="336" cy="1392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0" name="Rectangle 182"/>
            <p:cNvSpPr>
              <a:spLocks noChangeArrowheads="1"/>
            </p:cNvSpPr>
            <p:nvPr/>
          </p:nvSpPr>
          <p:spPr bwMode="auto">
            <a:xfrm>
              <a:off x="1392" y="2448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1" name="Rectangle 183"/>
            <p:cNvSpPr>
              <a:spLocks noChangeArrowheads="1"/>
            </p:cNvSpPr>
            <p:nvPr/>
          </p:nvSpPr>
          <p:spPr bwMode="auto">
            <a:xfrm>
              <a:off x="1392" y="2592"/>
              <a:ext cx="48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2" name="Rectangle 184"/>
            <p:cNvSpPr>
              <a:spLocks noChangeArrowheads="1"/>
            </p:cNvSpPr>
            <p:nvPr/>
          </p:nvSpPr>
          <p:spPr bwMode="auto">
            <a:xfrm>
              <a:off x="1440" y="2592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3" name="Rectangle 185"/>
            <p:cNvSpPr>
              <a:spLocks noChangeArrowheads="1"/>
            </p:cNvSpPr>
            <p:nvPr/>
          </p:nvSpPr>
          <p:spPr bwMode="auto">
            <a:xfrm>
              <a:off x="1392" y="2736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4" name="Rectangle 186"/>
            <p:cNvSpPr>
              <a:spLocks noChangeArrowheads="1"/>
            </p:cNvSpPr>
            <p:nvPr/>
          </p:nvSpPr>
          <p:spPr bwMode="auto">
            <a:xfrm>
              <a:off x="1392" y="3024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5" name="Rectangle 187"/>
            <p:cNvSpPr>
              <a:spLocks noChangeArrowheads="1"/>
            </p:cNvSpPr>
            <p:nvPr/>
          </p:nvSpPr>
          <p:spPr bwMode="auto">
            <a:xfrm>
              <a:off x="1392" y="3312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6" name="Rectangle 188"/>
            <p:cNvSpPr>
              <a:spLocks noChangeArrowheads="1"/>
            </p:cNvSpPr>
            <p:nvPr/>
          </p:nvSpPr>
          <p:spPr bwMode="auto">
            <a:xfrm>
              <a:off x="1488" y="2880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7" name="Rectangle 189"/>
            <p:cNvSpPr>
              <a:spLocks noChangeArrowheads="1"/>
            </p:cNvSpPr>
            <p:nvPr/>
          </p:nvSpPr>
          <p:spPr bwMode="auto">
            <a:xfrm>
              <a:off x="1488" y="3168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8" name="Rectangle 190"/>
            <p:cNvSpPr>
              <a:spLocks noChangeArrowheads="1"/>
            </p:cNvSpPr>
            <p:nvPr/>
          </p:nvSpPr>
          <p:spPr bwMode="auto">
            <a:xfrm>
              <a:off x="1488" y="3456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9" name="Rectangle 191"/>
            <p:cNvSpPr>
              <a:spLocks noChangeArrowheads="1"/>
            </p:cNvSpPr>
            <p:nvPr/>
          </p:nvSpPr>
          <p:spPr bwMode="auto">
            <a:xfrm>
              <a:off x="1488" y="2304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0" name="Rectangle 192"/>
            <p:cNvSpPr>
              <a:spLocks noChangeArrowheads="1"/>
            </p:cNvSpPr>
            <p:nvPr/>
          </p:nvSpPr>
          <p:spPr bwMode="auto">
            <a:xfrm>
              <a:off x="1632" y="2448"/>
              <a:ext cx="96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1" name="Rectangle 193"/>
            <p:cNvSpPr>
              <a:spLocks noChangeArrowheads="1"/>
            </p:cNvSpPr>
            <p:nvPr/>
          </p:nvSpPr>
          <p:spPr bwMode="auto">
            <a:xfrm>
              <a:off x="1632" y="2736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2" name="Rectangle 194"/>
            <p:cNvSpPr>
              <a:spLocks noChangeArrowheads="1"/>
            </p:cNvSpPr>
            <p:nvPr/>
          </p:nvSpPr>
          <p:spPr bwMode="auto">
            <a:xfrm>
              <a:off x="1632" y="3024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3" name="Rectangle 195"/>
            <p:cNvSpPr>
              <a:spLocks noChangeArrowheads="1"/>
            </p:cNvSpPr>
            <p:nvPr/>
          </p:nvSpPr>
          <p:spPr bwMode="auto">
            <a:xfrm>
              <a:off x="1632" y="3312"/>
              <a:ext cx="96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54" name="AutoShape 196"/>
            <p:cNvSpPr>
              <a:spLocks noChangeArrowheads="1"/>
            </p:cNvSpPr>
            <p:nvPr/>
          </p:nvSpPr>
          <p:spPr bwMode="auto">
            <a:xfrm rot="-5400000">
              <a:off x="1464" y="3384"/>
              <a:ext cx="192" cy="528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5" name="Rectangle 197"/>
            <p:cNvSpPr>
              <a:spLocks noChangeArrowheads="1"/>
            </p:cNvSpPr>
            <p:nvPr/>
          </p:nvSpPr>
          <p:spPr bwMode="auto">
            <a:xfrm>
              <a:off x="1440" y="2256"/>
              <a:ext cx="240" cy="48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6" name="Rectangle 198"/>
            <p:cNvSpPr>
              <a:spLocks noChangeArrowheads="1"/>
            </p:cNvSpPr>
            <p:nvPr/>
          </p:nvSpPr>
          <p:spPr bwMode="auto">
            <a:xfrm>
              <a:off x="1392" y="2880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838" name="837 Conector recto"/>
          <p:cNvCxnSpPr/>
          <p:nvPr/>
        </p:nvCxnSpPr>
        <p:spPr>
          <a:xfrm rot="5400000">
            <a:off x="3903725" y="6296922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9" name="255 CuadroTexto"/>
          <p:cNvSpPr txBox="1">
            <a:spLocks noChangeArrowheads="1"/>
          </p:cNvSpPr>
          <p:nvPr/>
        </p:nvSpPr>
        <p:spPr bwMode="auto">
          <a:xfrm>
            <a:off x="4460085" y="622379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9,2 c</a:t>
            </a:r>
            <a:endParaRPr lang="es-CL" sz="600" dirty="0"/>
          </a:p>
        </p:txBody>
      </p:sp>
      <p:sp>
        <p:nvSpPr>
          <p:cNvPr id="840" name="255 CuadroTexto"/>
          <p:cNvSpPr txBox="1">
            <a:spLocks noChangeArrowheads="1"/>
          </p:cNvSpPr>
          <p:nvPr/>
        </p:nvSpPr>
        <p:spPr bwMode="auto">
          <a:xfrm>
            <a:off x="5119857" y="693817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3,9 c</a:t>
            </a:r>
            <a:endParaRPr lang="es-CL" sz="600" dirty="0"/>
          </a:p>
        </p:txBody>
      </p:sp>
      <p:cxnSp>
        <p:nvCxnSpPr>
          <p:cNvPr id="841" name="840 Conector recto de flecha"/>
          <p:cNvCxnSpPr/>
          <p:nvPr/>
        </p:nvCxnSpPr>
        <p:spPr>
          <a:xfrm rot="5400000">
            <a:off x="4238238" y="8430844"/>
            <a:ext cx="1658141" cy="7143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4" name="843 Arco"/>
          <p:cNvSpPr/>
          <p:nvPr/>
        </p:nvSpPr>
        <p:spPr>
          <a:xfrm rot="7358150">
            <a:off x="4423959" y="7977105"/>
            <a:ext cx="1320761" cy="1315413"/>
          </a:xfrm>
          <a:prstGeom prst="arc">
            <a:avLst>
              <a:gd name="adj1" fmla="val 17114881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846" name="153 CuadroTexto"/>
          <p:cNvSpPr txBox="1">
            <a:spLocks noChangeArrowheads="1"/>
          </p:cNvSpPr>
          <p:nvPr/>
        </p:nvSpPr>
        <p:spPr bwMode="auto">
          <a:xfrm>
            <a:off x="5006255" y="8539420"/>
            <a:ext cx="5700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1,6 Mn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47" name="846 Conector recto de flecha"/>
          <p:cNvCxnSpPr>
            <a:endCxn id="510" idx="3"/>
          </p:cNvCxnSpPr>
          <p:nvPr/>
        </p:nvCxnSpPr>
        <p:spPr>
          <a:xfrm rot="10800000" flipV="1">
            <a:off x="4143561" y="7633387"/>
            <a:ext cx="953857" cy="36141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0" name="162 CuadroTexto"/>
          <p:cNvSpPr txBox="1">
            <a:spLocks noChangeArrowheads="1"/>
          </p:cNvSpPr>
          <p:nvPr/>
        </p:nvSpPr>
        <p:spPr bwMode="auto">
          <a:xfrm>
            <a:off x="4174333" y="7937180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246°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51" name="850 Conector recto"/>
          <p:cNvCxnSpPr/>
          <p:nvPr/>
        </p:nvCxnSpPr>
        <p:spPr>
          <a:xfrm rot="5400000">
            <a:off x="4850480" y="7529593"/>
            <a:ext cx="471434" cy="285752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3" name="Text Box 183"/>
          <p:cNvSpPr txBox="1">
            <a:spLocks noChangeArrowheads="1"/>
          </p:cNvSpPr>
          <p:nvPr/>
        </p:nvSpPr>
        <p:spPr bwMode="auto">
          <a:xfrm>
            <a:off x="4907965" y="7311233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 5 c </a:t>
            </a:r>
            <a:endParaRPr lang="es-ES_tradnl" sz="600" b="1" dirty="0">
              <a:solidFill>
                <a:srgbClr val="0070C0"/>
              </a:solidFill>
            </a:endParaRPr>
          </a:p>
        </p:txBody>
      </p:sp>
      <p:cxnSp>
        <p:nvCxnSpPr>
          <p:cNvPr id="854" name="853 Conector recto"/>
          <p:cNvCxnSpPr/>
          <p:nvPr/>
        </p:nvCxnSpPr>
        <p:spPr>
          <a:xfrm rot="5400000">
            <a:off x="4197340" y="7755597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6" name="855 Conector recto"/>
          <p:cNvCxnSpPr/>
          <p:nvPr/>
        </p:nvCxnSpPr>
        <p:spPr>
          <a:xfrm rot="5400000">
            <a:off x="4187612" y="8294933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7" name="856 Conector recto"/>
          <p:cNvCxnSpPr/>
          <p:nvPr/>
        </p:nvCxnSpPr>
        <p:spPr>
          <a:xfrm rot="5400000">
            <a:off x="5047494" y="8876523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8" name="255 CuadroTexto"/>
          <p:cNvSpPr txBox="1">
            <a:spLocks noChangeArrowheads="1"/>
          </p:cNvSpPr>
          <p:nvPr/>
        </p:nvSpPr>
        <p:spPr bwMode="auto">
          <a:xfrm>
            <a:off x="4317209" y="836693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3,8 c</a:t>
            </a:r>
            <a:endParaRPr lang="es-CL" sz="600" dirty="0"/>
          </a:p>
        </p:txBody>
      </p:sp>
      <p:sp>
        <p:nvSpPr>
          <p:cNvPr id="859" name="255 CuadroTexto"/>
          <p:cNvSpPr txBox="1">
            <a:spLocks noChangeArrowheads="1"/>
          </p:cNvSpPr>
          <p:nvPr/>
        </p:nvSpPr>
        <p:spPr bwMode="auto">
          <a:xfrm>
            <a:off x="4691754" y="8770381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6,5 c</a:t>
            </a:r>
            <a:endParaRPr lang="es-CL" sz="600" dirty="0"/>
          </a:p>
        </p:txBody>
      </p:sp>
      <p:sp>
        <p:nvSpPr>
          <p:cNvPr id="864" name="162 CuadroTexto"/>
          <p:cNvSpPr txBox="1">
            <a:spLocks noChangeArrowheads="1"/>
          </p:cNvSpPr>
          <p:nvPr/>
        </p:nvSpPr>
        <p:spPr bwMode="auto">
          <a:xfrm>
            <a:off x="3157371" y="8614912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281°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65" name="864 Conector recto de flecha"/>
          <p:cNvCxnSpPr/>
          <p:nvPr/>
        </p:nvCxnSpPr>
        <p:spPr>
          <a:xfrm rot="16200000" flipH="1">
            <a:off x="4067176" y="9331351"/>
            <a:ext cx="857256" cy="35719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7" name="866 Arco"/>
          <p:cNvSpPr/>
          <p:nvPr/>
        </p:nvSpPr>
        <p:spPr>
          <a:xfrm rot="7358150">
            <a:off x="3649360" y="8734873"/>
            <a:ext cx="1320761" cy="1315413"/>
          </a:xfrm>
          <a:prstGeom prst="arc">
            <a:avLst>
              <a:gd name="adj1" fmla="val 16670733"/>
              <a:gd name="adj2" fmla="val 20421380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869" name="153 CuadroTexto"/>
          <p:cNvSpPr txBox="1">
            <a:spLocks noChangeArrowheads="1"/>
          </p:cNvSpPr>
          <p:nvPr/>
        </p:nvSpPr>
        <p:spPr bwMode="auto">
          <a:xfrm>
            <a:off x="4465695" y="9480404"/>
            <a:ext cx="5700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1,02 Mn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70" name="869 Conector recto"/>
          <p:cNvCxnSpPr/>
          <p:nvPr/>
        </p:nvCxnSpPr>
        <p:spPr>
          <a:xfrm rot="10800000" flipV="1">
            <a:off x="4125335" y="8987440"/>
            <a:ext cx="295276" cy="214314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2" name="Text Box 183"/>
          <p:cNvSpPr txBox="1">
            <a:spLocks noChangeArrowheads="1"/>
          </p:cNvSpPr>
          <p:nvPr/>
        </p:nvSpPr>
        <p:spPr bwMode="auto">
          <a:xfrm>
            <a:off x="4178451" y="8855784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4,1 c </a:t>
            </a:r>
            <a:endParaRPr lang="es-ES_tradnl" sz="600" b="1" dirty="0">
              <a:solidFill>
                <a:srgbClr val="0070C0"/>
              </a:solidFill>
            </a:endParaRPr>
          </a:p>
        </p:txBody>
      </p:sp>
      <p:cxnSp>
        <p:nvCxnSpPr>
          <p:cNvPr id="873" name="872 Conector recto"/>
          <p:cNvCxnSpPr/>
          <p:nvPr/>
        </p:nvCxnSpPr>
        <p:spPr>
          <a:xfrm rot="10800000" flipV="1">
            <a:off x="3696707" y="8668028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0" name="859 Conector recto de flecha"/>
          <p:cNvCxnSpPr/>
          <p:nvPr/>
        </p:nvCxnSpPr>
        <p:spPr>
          <a:xfrm rot="10800000">
            <a:off x="3388515" y="8581252"/>
            <a:ext cx="917474" cy="488846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4" name="873 Conector recto"/>
          <p:cNvCxnSpPr/>
          <p:nvPr/>
        </p:nvCxnSpPr>
        <p:spPr>
          <a:xfrm rot="10800000" flipV="1">
            <a:off x="4189671" y="9976994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5" name="255 CuadroTexto"/>
          <p:cNvSpPr txBox="1">
            <a:spLocks noChangeArrowheads="1"/>
          </p:cNvSpPr>
          <p:nvPr/>
        </p:nvSpPr>
        <p:spPr bwMode="auto">
          <a:xfrm>
            <a:off x="3745705" y="8938442"/>
            <a:ext cx="3571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4,9 c</a:t>
            </a:r>
            <a:endParaRPr lang="es-CL" sz="600" dirty="0"/>
          </a:p>
        </p:txBody>
      </p:sp>
      <p:sp>
        <p:nvSpPr>
          <p:cNvPr id="876" name="255 CuadroTexto"/>
          <p:cNvSpPr txBox="1">
            <a:spLocks noChangeArrowheads="1"/>
          </p:cNvSpPr>
          <p:nvPr/>
        </p:nvSpPr>
        <p:spPr bwMode="auto">
          <a:xfrm>
            <a:off x="3888583" y="961154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7,5 c</a:t>
            </a:r>
            <a:endParaRPr lang="es-CL" sz="600" dirty="0"/>
          </a:p>
        </p:txBody>
      </p:sp>
      <p:sp>
        <p:nvSpPr>
          <p:cNvPr id="877" name="278 CuadroTexto"/>
          <p:cNvSpPr txBox="1">
            <a:spLocks noChangeArrowheads="1"/>
          </p:cNvSpPr>
          <p:nvPr/>
        </p:nvSpPr>
        <p:spPr bwMode="auto">
          <a:xfrm>
            <a:off x="2388383" y="9867136"/>
            <a:ext cx="57150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Penacho Verde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880" name="162 CuadroTexto"/>
          <p:cNvSpPr txBox="1">
            <a:spLocks noChangeArrowheads="1"/>
          </p:cNvSpPr>
          <p:nvPr/>
        </p:nvSpPr>
        <p:spPr bwMode="auto">
          <a:xfrm>
            <a:off x="4317209" y="10508948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120°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881" name="880 Arco"/>
          <p:cNvSpPr/>
          <p:nvPr/>
        </p:nvSpPr>
        <p:spPr>
          <a:xfrm rot="10386996">
            <a:off x="2859444" y="9552843"/>
            <a:ext cx="826114" cy="726944"/>
          </a:xfrm>
          <a:prstGeom prst="arc">
            <a:avLst>
              <a:gd name="adj1" fmla="val 17398089"/>
              <a:gd name="adj2" fmla="val 1760508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882" name="881 Conector recto de flecha"/>
          <p:cNvCxnSpPr/>
          <p:nvPr/>
        </p:nvCxnSpPr>
        <p:spPr>
          <a:xfrm rot="10800000" flipV="1">
            <a:off x="2888449" y="9718650"/>
            <a:ext cx="642942" cy="36280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4" name="153 CuadroTexto"/>
          <p:cNvSpPr txBox="1">
            <a:spLocks noChangeArrowheads="1"/>
          </p:cNvSpPr>
          <p:nvPr/>
        </p:nvSpPr>
        <p:spPr bwMode="auto">
          <a:xfrm>
            <a:off x="2888449" y="10010012"/>
            <a:ext cx="5700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5,3 c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85" name="884 Conector recto"/>
          <p:cNvCxnSpPr/>
          <p:nvPr/>
        </p:nvCxnSpPr>
        <p:spPr>
          <a:xfrm rot="16200000" flipH="1">
            <a:off x="3339062" y="9745663"/>
            <a:ext cx="399996" cy="71438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7" name="Text Box 183"/>
          <p:cNvSpPr txBox="1">
            <a:spLocks noChangeArrowheads="1"/>
          </p:cNvSpPr>
          <p:nvPr/>
        </p:nvSpPr>
        <p:spPr bwMode="auto">
          <a:xfrm>
            <a:off x="3174201" y="9438508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7,3 c </a:t>
            </a:r>
            <a:endParaRPr lang="es-ES_tradnl" sz="600" b="1" dirty="0">
              <a:solidFill>
                <a:srgbClr val="0070C0"/>
              </a:solidFill>
            </a:endParaRPr>
          </a:p>
        </p:txBody>
      </p:sp>
      <p:cxnSp>
        <p:nvCxnSpPr>
          <p:cNvPr id="888" name="887 Conector recto"/>
          <p:cNvCxnSpPr/>
          <p:nvPr/>
        </p:nvCxnSpPr>
        <p:spPr>
          <a:xfrm rot="16200000" flipH="1">
            <a:off x="2390032" y="9778681"/>
            <a:ext cx="399996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9" name="255 CuadroTexto"/>
          <p:cNvSpPr txBox="1">
            <a:spLocks noChangeArrowheads="1"/>
          </p:cNvSpPr>
          <p:nvPr/>
        </p:nvSpPr>
        <p:spPr bwMode="auto">
          <a:xfrm>
            <a:off x="2888449" y="979569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6,1 c</a:t>
            </a:r>
            <a:endParaRPr lang="es-CL" sz="600" dirty="0"/>
          </a:p>
        </p:txBody>
      </p:sp>
      <p:sp>
        <p:nvSpPr>
          <p:cNvPr id="890" name="255 CuadroTexto"/>
          <p:cNvSpPr txBox="1">
            <a:spLocks noChangeArrowheads="1"/>
          </p:cNvSpPr>
          <p:nvPr/>
        </p:nvSpPr>
        <p:spPr bwMode="auto">
          <a:xfrm>
            <a:off x="3674267" y="1015288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8,3 c</a:t>
            </a:r>
            <a:endParaRPr lang="es-CL" sz="600" dirty="0"/>
          </a:p>
        </p:txBody>
      </p:sp>
      <p:cxnSp>
        <p:nvCxnSpPr>
          <p:cNvPr id="891" name="890 Conector recto"/>
          <p:cNvCxnSpPr/>
          <p:nvPr/>
        </p:nvCxnSpPr>
        <p:spPr>
          <a:xfrm rot="16200000" flipH="1">
            <a:off x="4077374" y="10185511"/>
            <a:ext cx="399996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667 Grupo"/>
          <p:cNvGrpSpPr/>
          <p:nvPr/>
        </p:nvGrpSpPr>
        <p:grpSpPr>
          <a:xfrm>
            <a:off x="3388515" y="99238"/>
            <a:ext cx="1905013" cy="10576614"/>
            <a:chOff x="3388515" y="93628"/>
            <a:chExt cx="1905013" cy="10576614"/>
          </a:xfrm>
        </p:grpSpPr>
        <p:grpSp>
          <p:nvGrpSpPr>
            <p:cNvPr id="10" name="223 Grupo"/>
            <p:cNvGrpSpPr/>
            <p:nvPr/>
          </p:nvGrpSpPr>
          <p:grpSpPr>
            <a:xfrm>
              <a:off x="3388515" y="93628"/>
              <a:ext cx="1785950" cy="10572824"/>
              <a:chOff x="3388515" y="93628"/>
              <a:chExt cx="1785950" cy="10572824"/>
            </a:xfrm>
          </p:grpSpPr>
          <p:cxnSp>
            <p:nvCxnSpPr>
              <p:cNvPr id="676" name="675 Conector recto"/>
              <p:cNvCxnSpPr/>
              <p:nvPr/>
            </p:nvCxnSpPr>
            <p:spPr>
              <a:xfrm rot="5400000">
                <a:off x="4924432" y="343661"/>
                <a:ext cx="50006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7" name="676 Conector recto"/>
              <p:cNvCxnSpPr/>
              <p:nvPr/>
            </p:nvCxnSpPr>
            <p:spPr>
              <a:xfrm rot="5400000">
                <a:off x="4112449" y="655578"/>
                <a:ext cx="1123900" cy="100013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9" name="678 Conector recto"/>
              <p:cNvCxnSpPr/>
              <p:nvPr/>
            </p:nvCxnSpPr>
            <p:spPr>
              <a:xfrm rot="16200000" flipH="1">
                <a:off x="2924168" y="3629809"/>
                <a:ext cx="2928958" cy="142876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0" name="679 Conector recto"/>
              <p:cNvCxnSpPr/>
              <p:nvPr/>
            </p:nvCxnSpPr>
            <p:spPr>
              <a:xfrm rot="5400000">
                <a:off x="4138614" y="6773081"/>
                <a:ext cx="192882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1" name="680 Conector recto"/>
              <p:cNvCxnSpPr/>
              <p:nvPr/>
            </p:nvCxnSpPr>
            <p:spPr>
              <a:xfrm rot="5400000">
                <a:off x="3960019" y="8023246"/>
                <a:ext cx="1428760" cy="85725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2" name="681 Conector recto"/>
              <p:cNvCxnSpPr/>
              <p:nvPr/>
            </p:nvCxnSpPr>
            <p:spPr>
              <a:xfrm rot="10800000" flipV="1">
                <a:off x="3388515" y="9166254"/>
                <a:ext cx="857256" cy="64294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3" name="682 Conector recto"/>
              <p:cNvCxnSpPr/>
              <p:nvPr/>
            </p:nvCxnSpPr>
            <p:spPr>
              <a:xfrm rot="16200000" flipH="1">
                <a:off x="3031325" y="10166386"/>
                <a:ext cx="857256" cy="14287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8" name="677 Conector recto"/>
              <p:cNvCxnSpPr/>
              <p:nvPr/>
            </p:nvCxnSpPr>
            <p:spPr>
              <a:xfrm rot="5400000">
                <a:off x="3343242" y="2048619"/>
                <a:ext cx="1162116" cy="50006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229 Grupo"/>
            <p:cNvGrpSpPr/>
            <p:nvPr/>
          </p:nvGrpSpPr>
          <p:grpSpPr>
            <a:xfrm>
              <a:off x="5079214" y="98391"/>
              <a:ext cx="214314" cy="57150"/>
              <a:chOff x="5388779" y="165066"/>
              <a:chExt cx="214314" cy="57150"/>
            </a:xfrm>
          </p:grpSpPr>
          <p:cxnSp>
            <p:nvCxnSpPr>
              <p:cNvPr id="674" name="673 Conector recto"/>
              <p:cNvCxnSpPr/>
              <p:nvPr/>
            </p:nvCxnSpPr>
            <p:spPr>
              <a:xfrm>
                <a:off x="5388779" y="165066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5" name="674 Conector recto"/>
              <p:cNvCxnSpPr/>
              <p:nvPr/>
            </p:nvCxnSpPr>
            <p:spPr>
              <a:xfrm>
                <a:off x="5388779" y="222216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230 Grupo"/>
            <p:cNvGrpSpPr/>
            <p:nvPr/>
          </p:nvGrpSpPr>
          <p:grpSpPr>
            <a:xfrm rot="20841214">
              <a:off x="3425832" y="10613092"/>
              <a:ext cx="214314" cy="57150"/>
              <a:chOff x="5466992" y="-1139185"/>
              <a:chExt cx="214314" cy="57150"/>
            </a:xfrm>
          </p:grpSpPr>
          <p:cxnSp>
            <p:nvCxnSpPr>
              <p:cNvPr id="672" name="671 Conector recto"/>
              <p:cNvCxnSpPr/>
              <p:nvPr/>
            </p:nvCxnSpPr>
            <p:spPr>
              <a:xfrm>
                <a:off x="5466992" y="-1139185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3" name="672 Conector recto"/>
              <p:cNvCxnSpPr/>
              <p:nvPr/>
            </p:nvCxnSpPr>
            <p:spPr>
              <a:xfrm>
                <a:off x="5466992" y="-1082035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335 Grupo"/>
          <p:cNvGrpSpPr/>
          <p:nvPr/>
        </p:nvGrpSpPr>
        <p:grpSpPr>
          <a:xfrm>
            <a:off x="4869663" y="4752589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337" name="33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38" name="337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4" name="338 Grupo"/>
          <p:cNvGrpSpPr/>
          <p:nvPr/>
        </p:nvGrpSpPr>
        <p:grpSpPr>
          <a:xfrm>
            <a:off x="4226159" y="9805223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340" name="339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41" name="340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5" name="341 Grupo"/>
          <p:cNvGrpSpPr/>
          <p:nvPr/>
        </p:nvGrpSpPr>
        <p:grpSpPr>
          <a:xfrm>
            <a:off x="2636035" y="3804434"/>
            <a:ext cx="72000" cy="242475"/>
            <a:chOff x="2311890" y="5223666"/>
            <a:chExt cx="241608" cy="1918051"/>
          </a:xfrm>
        </p:grpSpPr>
        <p:sp>
          <p:nvSpPr>
            <p:cNvPr id="343" name="342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44" name="343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6" name="344 Grupo"/>
          <p:cNvGrpSpPr/>
          <p:nvPr/>
        </p:nvGrpSpPr>
        <p:grpSpPr>
          <a:xfrm>
            <a:off x="4550573" y="5285580"/>
            <a:ext cx="108000" cy="144000"/>
            <a:chOff x="2102631" y="6438112"/>
            <a:chExt cx="1000132" cy="1357322"/>
          </a:xfrm>
        </p:grpSpPr>
        <p:grpSp>
          <p:nvGrpSpPr>
            <p:cNvPr id="17" name="Group 161"/>
            <p:cNvGrpSpPr>
              <a:grpSpLocks/>
            </p:cNvGrpSpPr>
            <p:nvPr/>
          </p:nvGrpSpPr>
          <p:grpSpPr bwMode="auto">
            <a:xfrm>
              <a:off x="2102631" y="6831021"/>
              <a:ext cx="1000132" cy="964413"/>
              <a:chOff x="3744" y="3216"/>
              <a:chExt cx="672" cy="720"/>
            </a:xfrm>
            <a:solidFill>
              <a:srgbClr val="00B050"/>
            </a:solidFill>
          </p:grpSpPr>
          <p:sp>
            <p:nvSpPr>
              <p:cNvPr id="348" name="Freeform 162"/>
              <p:cNvSpPr>
                <a:spLocks/>
              </p:cNvSpPr>
              <p:nvPr/>
            </p:nvSpPr>
            <p:spPr bwMode="auto">
              <a:xfrm>
                <a:off x="3888" y="3216"/>
                <a:ext cx="384" cy="624"/>
              </a:xfrm>
              <a:custGeom>
                <a:avLst/>
                <a:gdLst/>
                <a:ahLst/>
                <a:cxnLst>
                  <a:cxn ang="0">
                    <a:pos x="48" y="528"/>
                  </a:cxn>
                  <a:cxn ang="0">
                    <a:pos x="144" y="0"/>
                  </a:cxn>
                  <a:cxn ang="0">
                    <a:pos x="240" y="0"/>
                  </a:cxn>
                  <a:cxn ang="0">
                    <a:pos x="336" y="528"/>
                  </a:cxn>
                  <a:cxn ang="0">
                    <a:pos x="384" y="624"/>
                  </a:cxn>
                  <a:cxn ang="0">
                    <a:pos x="0" y="624"/>
                  </a:cxn>
                  <a:cxn ang="0">
                    <a:pos x="48" y="528"/>
                  </a:cxn>
                </a:cxnLst>
                <a:rect l="0" t="0" r="r" b="b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349" name="AutoShape 164"/>
              <p:cNvSpPr>
                <a:spLocks noChangeArrowheads="1"/>
              </p:cNvSpPr>
              <p:nvPr/>
            </p:nvSpPr>
            <p:spPr bwMode="auto">
              <a:xfrm rot="-5400000">
                <a:off x="3984" y="3504"/>
                <a:ext cx="192" cy="672"/>
              </a:xfrm>
              <a:prstGeom prst="flowChartDelay">
                <a:avLst/>
              </a:prstGeom>
              <a:grpFill/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sp>
          <p:nvSpPr>
            <p:cNvPr id="347" name="346 Rectángulo"/>
            <p:cNvSpPr/>
            <p:nvPr/>
          </p:nvSpPr>
          <p:spPr>
            <a:xfrm>
              <a:off x="2580213" y="6438112"/>
              <a:ext cx="142880" cy="21431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aphicFrame>
        <p:nvGraphicFramePr>
          <p:cNvPr id="363" name="362 Tabla"/>
          <p:cNvGraphicFramePr>
            <a:graphicFrameLocks noGrp="1"/>
          </p:cNvGraphicFramePr>
          <p:nvPr/>
        </p:nvGraphicFramePr>
        <p:xfrm>
          <a:off x="5941233" y="22300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165°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4" name="363 Tabla"/>
          <p:cNvGraphicFramePr>
            <a:graphicFrameLocks noGrp="1"/>
          </p:cNvGraphicFramePr>
          <p:nvPr/>
        </p:nvGraphicFramePr>
        <p:xfrm>
          <a:off x="5388779" y="1385064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222°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207°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5" name="364 Tabla"/>
          <p:cNvGraphicFramePr>
            <a:graphicFrameLocks noGrp="1"/>
          </p:cNvGraphicFramePr>
          <p:nvPr/>
        </p:nvGraphicFramePr>
        <p:xfrm>
          <a:off x="5650719" y="2432822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203°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188°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6" name="365 Tabla"/>
          <p:cNvGraphicFramePr>
            <a:graphicFrameLocks noGrp="1"/>
          </p:cNvGraphicFramePr>
          <p:nvPr/>
        </p:nvGraphicFramePr>
        <p:xfrm>
          <a:off x="2978937" y="379490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155°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140°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7" name="366 Tabla"/>
          <p:cNvGraphicFramePr>
            <a:graphicFrameLocks noGrp="1"/>
          </p:cNvGraphicFramePr>
          <p:nvPr/>
        </p:nvGraphicFramePr>
        <p:xfrm>
          <a:off x="3255164" y="6447637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165°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8" name="367 Tabla"/>
          <p:cNvGraphicFramePr>
            <a:graphicFrameLocks noGrp="1"/>
          </p:cNvGraphicFramePr>
          <p:nvPr/>
        </p:nvGraphicFramePr>
        <p:xfrm>
          <a:off x="6188885" y="8581252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206°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191°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9" name="368 Tabla"/>
          <p:cNvGraphicFramePr>
            <a:graphicFrameLocks noGrp="1"/>
          </p:cNvGraphicFramePr>
          <p:nvPr/>
        </p:nvGraphicFramePr>
        <p:xfrm>
          <a:off x="3078950" y="8819379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240°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225°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0" name="369 Tabla"/>
          <p:cNvGraphicFramePr>
            <a:graphicFrameLocks noGrp="1"/>
          </p:cNvGraphicFramePr>
          <p:nvPr/>
        </p:nvGraphicFramePr>
        <p:xfrm>
          <a:off x="2174069" y="1022432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163°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148°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29" name="328 CuadroTexto"/>
          <p:cNvSpPr txBox="1"/>
          <p:nvPr/>
        </p:nvSpPr>
        <p:spPr>
          <a:xfrm>
            <a:off x="4317209" y="374635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330" name="329 CuadroTexto"/>
          <p:cNvSpPr txBox="1"/>
          <p:nvPr/>
        </p:nvSpPr>
        <p:spPr>
          <a:xfrm>
            <a:off x="6745481" y="91980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331" name="330 CuadroTexto"/>
          <p:cNvSpPr txBox="1"/>
          <p:nvPr/>
        </p:nvSpPr>
        <p:spPr>
          <a:xfrm>
            <a:off x="6603225" y="158032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332" name="331 CuadroTexto"/>
          <p:cNvSpPr txBox="1"/>
          <p:nvPr/>
        </p:nvSpPr>
        <p:spPr>
          <a:xfrm>
            <a:off x="6776217" y="222327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333" name="278 CuadroTexto"/>
          <p:cNvSpPr txBox="1">
            <a:spLocks noChangeArrowheads="1"/>
          </p:cNvSpPr>
          <p:nvPr/>
        </p:nvSpPr>
        <p:spPr bwMode="auto">
          <a:xfrm>
            <a:off x="6850557" y="2182568"/>
            <a:ext cx="6896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Solitario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34" name="333 CuadroTexto"/>
          <p:cNvSpPr txBox="1"/>
          <p:nvPr/>
        </p:nvSpPr>
        <p:spPr>
          <a:xfrm>
            <a:off x="4848011" y="239103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335" name="334 CuadroTexto"/>
          <p:cNvSpPr txBox="1"/>
          <p:nvPr/>
        </p:nvSpPr>
        <p:spPr>
          <a:xfrm>
            <a:off x="5181529" y="287167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371" name="370 CuadroTexto"/>
          <p:cNvSpPr txBox="1"/>
          <p:nvPr/>
        </p:nvSpPr>
        <p:spPr>
          <a:xfrm>
            <a:off x="4706797" y="28431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372" name="278 CuadroTexto"/>
          <p:cNvSpPr txBox="1">
            <a:spLocks noChangeArrowheads="1"/>
          </p:cNvSpPr>
          <p:nvPr/>
        </p:nvSpPr>
        <p:spPr bwMode="auto">
          <a:xfrm>
            <a:off x="2873919" y="794510"/>
            <a:ext cx="61747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 smtClean="0">
                <a:latin typeface="Calibri" pitchFamily="34" charset="0"/>
              </a:rPr>
              <a:t>Icarus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73" name="372 CuadroTexto"/>
          <p:cNvSpPr txBox="1"/>
          <p:nvPr/>
        </p:nvSpPr>
        <p:spPr>
          <a:xfrm>
            <a:off x="3082831" y="58019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</a:t>
            </a:r>
            <a:endParaRPr lang="es-MX" dirty="0"/>
          </a:p>
        </p:txBody>
      </p:sp>
      <p:sp>
        <p:nvSpPr>
          <p:cNvPr id="374" name="373 CuadroTexto"/>
          <p:cNvSpPr txBox="1"/>
          <p:nvPr/>
        </p:nvSpPr>
        <p:spPr>
          <a:xfrm>
            <a:off x="2990003" y="89446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S</a:t>
            </a:r>
            <a:endParaRPr lang="es-MX" dirty="0"/>
          </a:p>
        </p:txBody>
      </p:sp>
      <p:sp>
        <p:nvSpPr>
          <p:cNvPr id="375" name="278 CuadroTexto"/>
          <p:cNvSpPr txBox="1">
            <a:spLocks noChangeArrowheads="1"/>
          </p:cNvSpPr>
          <p:nvPr/>
        </p:nvSpPr>
        <p:spPr bwMode="auto">
          <a:xfrm>
            <a:off x="2782468" y="1507760"/>
            <a:ext cx="61266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Pta. </a:t>
            </a:r>
            <a:r>
              <a:rPr lang="es-CL" sz="800" dirty="0" err="1" smtClean="0">
                <a:latin typeface="Calibri" pitchFamily="34" charset="0"/>
              </a:rPr>
              <a:t>Roget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76" name="375 CuadroTexto"/>
          <p:cNvSpPr txBox="1"/>
          <p:nvPr/>
        </p:nvSpPr>
        <p:spPr>
          <a:xfrm>
            <a:off x="2888449" y="153740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R</a:t>
            </a:r>
            <a:endParaRPr lang="es-MX" dirty="0"/>
          </a:p>
        </p:txBody>
      </p:sp>
      <p:sp>
        <p:nvSpPr>
          <p:cNvPr id="378" name="377 CuadroTexto"/>
          <p:cNvSpPr txBox="1"/>
          <p:nvPr/>
        </p:nvSpPr>
        <p:spPr>
          <a:xfrm>
            <a:off x="3038389" y="175394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Q</a:t>
            </a:r>
            <a:endParaRPr lang="es-MX" dirty="0"/>
          </a:p>
        </p:txBody>
      </p:sp>
      <p:sp>
        <p:nvSpPr>
          <p:cNvPr id="379" name="378 CuadroTexto"/>
          <p:cNvSpPr txBox="1"/>
          <p:nvPr/>
        </p:nvSpPr>
        <p:spPr>
          <a:xfrm>
            <a:off x="2918565" y="203747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</a:t>
            </a:r>
            <a:endParaRPr lang="es-MX" dirty="0"/>
          </a:p>
        </p:txBody>
      </p:sp>
      <p:sp>
        <p:nvSpPr>
          <p:cNvPr id="380" name="379 CuadroTexto"/>
          <p:cNvSpPr txBox="1"/>
          <p:nvPr/>
        </p:nvSpPr>
        <p:spPr>
          <a:xfrm>
            <a:off x="2632813" y="218035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O</a:t>
            </a:r>
            <a:endParaRPr lang="es-MX" dirty="0"/>
          </a:p>
        </p:txBody>
      </p:sp>
      <p:cxnSp>
        <p:nvCxnSpPr>
          <p:cNvPr id="381" name="380 Conector recto"/>
          <p:cNvCxnSpPr/>
          <p:nvPr/>
        </p:nvCxnSpPr>
        <p:spPr>
          <a:xfrm rot="16200000" flipH="1">
            <a:off x="3531391" y="2866212"/>
            <a:ext cx="500066" cy="214314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4" name="Text Box 183"/>
          <p:cNvSpPr txBox="1">
            <a:spLocks noChangeArrowheads="1"/>
          </p:cNvSpPr>
          <p:nvPr/>
        </p:nvSpPr>
        <p:spPr bwMode="auto">
          <a:xfrm>
            <a:off x="3245639" y="2580460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7,6c </a:t>
            </a:r>
            <a:endParaRPr lang="es-ES_tradnl" sz="600" b="1" dirty="0">
              <a:solidFill>
                <a:srgbClr val="0070C0"/>
              </a:solidFill>
            </a:endParaRPr>
          </a:p>
        </p:txBody>
      </p:sp>
      <p:cxnSp>
        <p:nvCxnSpPr>
          <p:cNvPr id="386" name="385 Conector recto"/>
          <p:cNvCxnSpPr/>
          <p:nvPr/>
        </p:nvCxnSpPr>
        <p:spPr>
          <a:xfrm rot="16200000" flipH="1">
            <a:off x="4547900" y="2921009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7" name="255 CuadroTexto"/>
          <p:cNvSpPr txBox="1">
            <a:spLocks noChangeArrowheads="1"/>
          </p:cNvSpPr>
          <p:nvPr/>
        </p:nvSpPr>
        <p:spPr bwMode="auto">
          <a:xfrm>
            <a:off x="4174333" y="3151964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8,4c</a:t>
            </a:r>
            <a:endParaRPr lang="es-CL" sz="600" dirty="0"/>
          </a:p>
        </p:txBody>
      </p:sp>
      <p:sp>
        <p:nvSpPr>
          <p:cNvPr id="388" name="278 CuadroTexto"/>
          <p:cNvSpPr txBox="1">
            <a:spLocks noChangeArrowheads="1"/>
          </p:cNvSpPr>
          <p:nvPr/>
        </p:nvSpPr>
        <p:spPr bwMode="auto">
          <a:xfrm rot="21422911">
            <a:off x="4964569" y="3950751"/>
            <a:ext cx="508473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Ras. Oscar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389" name="388 CuadroTexto"/>
          <p:cNvSpPr txBox="1"/>
          <p:nvPr/>
        </p:nvSpPr>
        <p:spPr>
          <a:xfrm>
            <a:off x="5031589" y="396630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390" name="389 CuadroTexto"/>
          <p:cNvSpPr txBox="1"/>
          <p:nvPr/>
        </p:nvSpPr>
        <p:spPr>
          <a:xfrm>
            <a:off x="5418895" y="503787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391" name="390 CuadroTexto"/>
          <p:cNvSpPr txBox="1"/>
          <p:nvPr/>
        </p:nvSpPr>
        <p:spPr>
          <a:xfrm>
            <a:off x="5847523" y="550941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392" name="391 CuadroTexto"/>
          <p:cNvSpPr txBox="1"/>
          <p:nvPr/>
        </p:nvSpPr>
        <p:spPr>
          <a:xfrm>
            <a:off x="3960019" y="515222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L</a:t>
            </a:r>
            <a:endParaRPr lang="es-MX" dirty="0"/>
          </a:p>
        </p:txBody>
      </p:sp>
      <p:sp>
        <p:nvSpPr>
          <p:cNvPr id="393" name="278 CuadroTexto"/>
          <p:cNvSpPr txBox="1">
            <a:spLocks noChangeArrowheads="1"/>
          </p:cNvSpPr>
          <p:nvPr/>
        </p:nvSpPr>
        <p:spPr bwMode="auto">
          <a:xfrm>
            <a:off x="3666557" y="5152228"/>
            <a:ext cx="436338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Patria</a:t>
            </a:r>
          </a:p>
        </p:txBody>
      </p:sp>
      <p:sp>
        <p:nvSpPr>
          <p:cNvPr id="394" name="393 CuadroTexto"/>
          <p:cNvSpPr txBox="1"/>
          <p:nvPr/>
        </p:nvSpPr>
        <p:spPr>
          <a:xfrm>
            <a:off x="4174333" y="53950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sp>
        <p:nvSpPr>
          <p:cNvPr id="395" name="278 CuadroTexto"/>
          <p:cNvSpPr txBox="1">
            <a:spLocks noChangeArrowheads="1"/>
          </p:cNvSpPr>
          <p:nvPr/>
        </p:nvSpPr>
        <p:spPr bwMode="auto">
          <a:xfrm rot="3651765">
            <a:off x="5936988" y="6635008"/>
            <a:ext cx="57740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Santa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96" name="395 CuadroTexto"/>
          <p:cNvSpPr txBox="1"/>
          <p:nvPr/>
        </p:nvSpPr>
        <p:spPr>
          <a:xfrm>
            <a:off x="6133275" y="632375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W</a:t>
            </a:r>
            <a:endParaRPr lang="es-MX" dirty="0"/>
          </a:p>
        </p:txBody>
      </p:sp>
      <p:sp>
        <p:nvSpPr>
          <p:cNvPr id="398" name="397 CuadroTexto"/>
          <p:cNvSpPr txBox="1"/>
          <p:nvPr/>
        </p:nvSpPr>
        <p:spPr>
          <a:xfrm>
            <a:off x="3855563" y="587975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V</a:t>
            </a:r>
            <a:endParaRPr lang="es-MX" dirty="0"/>
          </a:p>
        </p:txBody>
      </p:sp>
      <p:sp>
        <p:nvSpPr>
          <p:cNvPr id="399" name="398 CuadroTexto"/>
          <p:cNvSpPr txBox="1"/>
          <p:nvPr/>
        </p:nvSpPr>
        <p:spPr>
          <a:xfrm>
            <a:off x="5388779" y="696669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X</a:t>
            </a:r>
            <a:endParaRPr lang="es-MX" dirty="0"/>
          </a:p>
        </p:txBody>
      </p:sp>
      <p:sp>
        <p:nvSpPr>
          <p:cNvPr id="400" name="399 CuadroTexto"/>
          <p:cNvSpPr txBox="1"/>
          <p:nvPr/>
        </p:nvSpPr>
        <p:spPr>
          <a:xfrm>
            <a:off x="3998439" y="750968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Z</a:t>
            </a:r>
            <a:endParaRPr lang="es-MX" dirty="0"/>
          </a:p>
        </p:txBody>
      </p:sp>
      <p:sp>
        <p:nvSpPr>
          <p:cNvPr id="402" name="255 CuadroTexto"/>
          <p:cNvSpPr txBox="1">
            <a:spLocks noChangeArrowheads="1"/>
          </p:cNvSpPr>
          <p:nvPr/>
        </p:nvSpPr>
        <p:spPr bwMode="auto">
          <a:xfrm>
            <a:off x="4531525" y="782559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5,7 c</a:t>
            </a:r>
            <a:endParaRPr lang="es-CL" sz="600" dirty="0"/>
          </a:p>
        </p:txBody>
      </p:sp>
      <p:sp>
        <p:nvSpPr>
          <p:cNvPr id="404" name="278 CuadroTexto"/>
          <p:cNvSpPr txBox="1">
            <a:spLocks noChangeArrowheads="1"/>
          </p:cNvSpPr>
          <p:nvPr/>
        </p:nvSpPr>
        <p:spPr bwMode="auto">
          <a:xfrm>
            <a:off x="3930825" y="8269099"/>
            <a:ext cx="49084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Notable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405" name="404 CuadroTexto"/>
          <p:cNvSpPr txBox="1"/>
          <p:nvPr/>
        </p:nvSpPr>
        <p:spPr>
          <a:xfrm>
            <a:off x="4061573" y="800974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406" name="405 CuadroTexto"/>
          <p:cNvSpPr txBox="1"/>
          <p:nvPr/>
        </p:nvSpPr>
        <p:spPr>
          <a:xfrm>
            <a:off x="3602829" y="846689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407" name="406 CuadroTexto"/>
          <p:cNvSpPr txBox="1"/>
          <p:nvPr/>
        </p:nvSpPr>
        <p:spPr>
          <a:xfrm>
            <a:off x="5603093" y="89669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408" name="407 CuadroTexto"/>
          <p:cNvSpPr txBox="1"/>
          <p:nvPr/>
        </p:nvSpPr>
        <p:spPr>
          <a:xfrm>
            <a:off x="4937099" y="931874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409" name="408 CuadroTexto"/>
          <p:cNvSpPr txBox="1"/>
          <p:nvPr/>
        </p:nvSpPr>
        <p:spPr>
          <a:xfrm>
            <a:off x="4317209" y="1015288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410" name="409 CuadroTexto"/>
          <p:cNvSpPr txBox="1"/>
          <p:nvPr/>
        </p:nvSpPr>
        <p:spPr>
          <a:xfrm>
            <a:off x="2704251" y="836693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sp>
        <p:nvSpPr>
          <p:cNvPr id="411" name="410 CuadroTexto"/>
          <p:cNvSpPr txBox="1"/>
          <p:nvPr/>
        </p:nvSpPr>
        <p:spPr>
          <a:xfrm>
            <a:off x="2245507" y="929563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412" name="411 CuadroTexto"/>
          <p:cNvSpPr txBox="1"/>
          <p:nvPr/>
        </p:nvSpPr>
        <p:spPr>
          <a:xfrm>
            <a:off x="1674003" y="1003853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413" name="278 CuadroTexto"/>
          <p:cNvSpPr txBox="1">
            <a:spLocks noChangeArrowheads="1"/>
          </p:cNvSpPr>
          <p:nvPr/>
        </p:nvSpPr>
        <p:spPr bwMode="auto">
          <a:xfrm>
            <a:off x="1816879" y="10197925"/>
            <a:ext cx="57150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  <a:r>
              <a:rPr lang="es-CL" sz="500" dirty="0" err="1" smtClean="0">
                <a:latin typeface="Calibri" pitchFamily="34" charset="0"/>
              </a:rPr>
              <a:t>Larch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415" name="414 Conector recto"/>
          <p:cNvCxnSpPr/>
          <p:nvPr/>
        </p:nvCxnSpPr>
        <p:spPr>
          <a:xfrm rot="10800000" flipV="1">
            <a:off x="4521999" y="9604436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6" name="255 CuadroTexto"/>
          <p:cNvSpPr txBox="1">
            <a:spLocks noChangeArrowheads="1"/>
          </p:cNvSpPr>
          <p:nvPr/>
        </p:nvSpPr>
        <p:spPr bwMode="auto">
          <a:xfrm>
            <a:off x="4174335" y="943850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6,2 c</a:t>
            </a:r>
            <a:endParaRPr lang="es-CL" sz="600" dirty="0"/>
          </a:p>
        </p:txBody>
      </p:sp>
      <p:cxnSp>
        <p:nvCxnSpPr>
          <p:cNvPr id="417" name="416 Conector recto de flecha"/>
          <p:cNvCxnSpPr/>
          <p:nvPr/>
        </p:nvCxnSpPr>
        <p:spPr>
          <a:xfrm>
            <a:off x="3531391" y="9724260"/>
            <a:ext cx="1285884" cy="928694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9" name="418 Conector recto de flecha"/>
          <p:cNvCxnSpPr/>
          <p:nvPr/>
        </p:nvCxnSpPr>
        <p:spPr>
          <a:xfrm>
            <a:off x="3459953" y="10510078"/>
            <a:ext cx="1428760" cy="158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3" name="162 CuadroTexto"/>
          <p:cNvSpPr txBox="1">
            <a:spLocks noChangeArrowheads="1"/>
          </p:cNvSpPr>
          <p:nvPr/>
        </p:nvSpPr>
        <p:spPr bwMode="auto">
          <a:xfrm>
            <a:off x="2959887" y="10438640"/>
            <a:ext cx="62068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</a:rPr>
              <a:t> 090°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424" name="423 Conector recto de flecha"/>
          <p:cNvCxnSpPr>
            <a:endCxn id="329" idx="2"/>
          </p:cNvCxnSpPr>
          <p:nvPr/>
        </p:nvCxnSpPr>
        <p:spPr>
          <a:xfrm rot="10800000" flipV="1">
            <a:off x="4516465" y="151567"/>
            <a:ext cx="729438" cy="62317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8" name="162 CuadroTexto"/>
          <p:cNvSpPr txBox="1">
            <a:spLocks noChangeArrowheads="1"/>
          </p:cNvSpPr>
          <p:nvPr/>
        </p:nvSpPr>
        <p:spPr bwMode="auto">
          <a:xfrm>
            <a:off x="5219863" y="79000"/>
            <a:ext cx="6864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</a:rPr>
              <a:t>Comex</a:t>
            </a:r>
            <a:r>
              <a:rPr lang="es-CL" sz="800" b="1" dirty="0" smtClean="0">
                <a:solidFill>
                  <a:srgbClr val="0070C0"/>
                </a:solidFill>
              </a:rPr>
              <a:t> 225°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429" name="278 CuadroTexto"/>
          <p:cNvSpPr txBox="1">
            <a:spLocks noChangeArrowheads="1"/>
          </p:cNvSpPr>
          <p:nvPr/>
        </p:nvSpPr>
        <p:spPr bwMode="auto">
          <a:xfrm>
            <a:off x="3102763" y="5483017"/>
            <a:ext cx="43313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Dixon</a:t>
            </a:r>
          </a:p>
        </p:txBody>
      </p:sp>
      <p:sp>
        <p:nvSpPr>
          <p:cNvPr id="430" name="429 CuadroTexto"/>
          <p:cNvSpPr txBox="1"/>
          <p:nvPr/>
        </p:nvSpPr>
        <p:spPr>
          <a:xfrm>
            <a:off x="2888449" y="529510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M</a:t>
            </a:r>
            <a:endParaRPr lang="es-MX" dirty="0"/>
          </a:p>
        </p:txBody>
      </p:sp>
      <p:graphicFrame>
        <p:nvGraphicFramePr>
          <p:cNvPr id="432" name="431 Tabla"/>
          <p:cNvGraphicFramePr>
            <a:graphicFrameLocks noGrp="1"/>
          </p:cNvGraphicFramePr>
          <p:nvPr/>
        </p:nvGraphicFramePr>
        <p:xfrm>
          <a:off x="30952" y="5924090"/>
          <a:ext cx="3143249" cy="2157096"/>
        </p:xfrm>
        <a:graphic>
          <a:graphicData uri="http://schemas.openxmlformats.org/drawingml/2006/table">
            <a:tbl>
              <a:tblPr/>
              <a:tblGrid>
                <a:gridCol w="342900"/>
                <a:gridCol w="1157275"/>
                <a:gridCol w="357190"/>
                <a:gridCol w="1285884"/>
              </a:tblGrid>
              <a:tr h="214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7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Lucida Sans Unicode" pitchFamily="34" charset="0"/>
                      </a:endParaRPr>
                    </a:p>
                  </a:txBody>
                  <a:tcPr marL="36000" marR="3600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BA. ISLA CUTLER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ROGET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PIERCE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LOW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PELIGROSA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ICARUS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GREEN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ISLAS OTTER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SOLITARIO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PEMBERTON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CARRASCO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SARITA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GAMA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BRADBURY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ROCAS OSCAR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ERNESTO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Z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 LUCAS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J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ISTMO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NOTABLE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K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HANDERSON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CHILDS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PATRIA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HUALAPALU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DIXON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MAC-KAY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 . DEDO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DASHWOOD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PLAUTO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ISLOTES CONNOR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ISLOTES FRANCIS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LARCH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HOZVEN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BA. CIEGA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</a:tbl>
          </a:graphicData>
        </a:graphic>
      </p:graphicFrame>
      <p:sp>
        <p:nvSpPr>
          <p:cNvPr id="433" name="432 CuadroTexto"/>
          <p:cNvSpPr txBox="1"/>
          <p:nvPr/>
        </p:nvSpPr>
        <p:spPr>
          <a:xfrm>
            <a:off x="1704119" y="353767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N</a:t>
            </a:r>
            <a:endParaRPr lang="es-MX" dirty="0"/>
          </a:p>
        </p:txBody>
      </p:sp>
      <p:sp>
        <p:nvSpPr>
          <p:cNvPr id="434" name="278 CuadroTexto"/>
          <p:cNvSpPr txBox="1">
            <a:spLocks noChangeArrowheads="1"/>
          </p:cNvSpPr>
          <p:nvPr/>
        </p:nvSpPr>
        <p:spPr bwMode="auto">
          <a:xfrm rot="18320133">
            <a:off x="1507510" y="3553468"/>
            <a:ext cx="43954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smtClean="0">
                <a:latin typeface="Calibri" pitchFamily="34" charset="0"/>
              </a:rPr>
              <a:t>Dedo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435" name="434 CuadroTexto"/>
          <p:cNvSpPr txBox="1"/>
          <p:nvPr/>
        </p:nvSpPr>
        <p:spPr>
          <a:xfrm>
            <a:off x="3745705" y="729536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U</a:t>
            </a:r>
            <a:endParaRPr lang="es-MX" dirty="0"/>
          </a:p>
        </p:txBody>
      </p:sp>
      <p:sp>
        <p:nvSpPr>
          <p:cNvPr id="436" name="435 CuadroTexto"/>
          <p:cNvSpPr txBox="1"/>
          <p:nvPr/>
        </p:nvSpPr>
        <p:spPr>
          <a:xfrm>
            <a:off x="6919093" y="853833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Y</a:t>
            </a:r>
            <a:endParaRPr lang="es-MX" dirty="0"/>
          </a:p>
        </p:txBody>
      </p:sp>
      <p:cxnSp>
        <p:nvCxnSpPr>
          <p:cNvPr id="437" name="436 Conector recto"/>
          <p:cNvCxnSpPr/>
          <p:nvPr/>
        </p:nvCxnSpPr>
        <p:spPr>
          <a:xfrm rot="5400000">
            <a:off x="5601407" y="5936360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8" name="255 CuadroTexto"/>
          <p:cNvSpPr txBox="1">
            <a:spLocks noChangeArrowheads="1"/>
          </p:cNvSpPr>
          <p:nvPr/>
        </p:nvSpPr>
        <p:spPr bwMode="auto">
          <a:xfrm>
            <a:off x="5317343" y="593804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7,2 c</a:t>
            </a:r>
            <a:endParaRPr lang="es-CL" sz="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9" name="Picture 2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b="8050"/>
          <a:stretch>
            <a:fillRect/>
          </a:stretch>
        </p:blipFill>
        <p:spPr bwMode="auto">
          <a:xfrm>
            <a:off x="-4762" y="0"/>
            <a:ext cx="7781925" cy="1115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0" name="278 CuadroTexto"/>
          <p:cNvSpPr txBox="1">
            <a:spLocks noChangeArrowheads="1"/>
          </p:cNvSpPr>
          <p:nvPr/>
        </p:nvSpPr>
        <p:spPr bwMode="auto">
          <a:xfrm>
            <a:off x="4425264" y="51613"/>
            <a:ext cx="46038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>
                <a:latin typeface="Calibri" pitchFamily="34" charset="0"/>
              </a:rPr>
              <a:t>Isla </a:t>
            </a:r>
            <a:endParaRPr lang="es-CL" sz="800" dirty="0" smtClean="0">
              <a:latin typeface="Calibri" pitchFamily="34" charset="0"/>
            </a:endParaRPr>
          </a:p>
          <a:p>
            <a:pPr algn="ctr"/>
            <a:r>
              <a:rPr lang="es-CL" sz="800" dirty="0" err="1" smtClean="0">
                <a:latin typeface="Calibri" pitchFamily="34" charset="0"/>
              </a:rPr>
              <a:t>Cutler</a:t>
            </a:r>
            <a:r>
              <a:rPr lang="es-CL" sz="800" dirty="0" smtClean="0">
                <a:latin typeface="Calibri" pitchFamily="34" charset="0"/>
              </a:rPr>
              <a:t> 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1" name="490 CuadroTexto"/>
          <p:cNvSpPr txBox="1"/>
          <p:nvPr/>
        </p:nvSpPr>
        <p:spPr>
          <a:xfrm>
            <a:off x="142875" y="93878"/>
            <a:ext cx="2602698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Paso Summer N a 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N° </a:t>
            </a: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10722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SITUACION CARTA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92" name="278 CuadroTexto"/>
          <p:cNvSpPr txBox="1">
            <a:spLocks noChangeArrowheads="1"/>
          </p:cNvSpPr>
          <p:nvPr/>
        </p:nvSpPr>
        <p:spPr bwMode="auto">
          <a:xfrm>
            <a:off x="1692672" y="1099370"/>
            <a:ext cx="954107" cy="486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I s l a   </a:t>
            </a:r>
          </a:p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B a v e r s t o c k 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3" name="492 CuadroTexto"/>
          <p:cNvSpPr txBox="1">
            <a:spLocks noChangeArrowheads="1"/>
          </p:cNvSpPr>
          <p:nvPr/>
        </p:nvSpPr>
        <p:spPr bwMode="auto">
          <a:xfrm>
            <a:off x="1416175" y="4052141"/>
            <a:ext cx="6367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800" dirty="0" smtClean="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800" dirty="0" smtClean="0">
                <a:latin typeface="Calibri" pitchFamily="34" charset="0"/>
              </a:rPr>
              <a:t>O r l e b a 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4" name="278 CuadroTexto"/>
          <p:cNvSpPr txBox="1">
            <a:spLocks noChangeArrowheads="1"/>
          </p:cNvSpPr>
          <p:nvPr/>
        </p:nvSpPr>
        <p:spPr bwMode="auto">
          <a:xfrm>
            <a:off x="5031589" y="3509154"/>
            <a:ext cx="53893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L a r g a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5" name="278 CuadroTexto"/>
          <p:cNvSpPr txBox="1">
            <a:spLocks noChangeArrowheads="1"/>
          </p:cNvSpPr>
          <p:nvPr/>
        </p:nvSpPr>
        <p:spPr bwMode="auto">
          <a:xfrm>
            <a:off x="3841849" y="5457088"/>
            <a:ext cx="51488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700" dirty="0">
                <a:latin typeface="Calibri" pitchFamily="34" charset="0"/>
              </a:rPr>
              <a:t>Isla </a:t>
            </a:r>
            <a:endParaRPr lang="es-CL" sz="700" dirty="0" smtClean="0">
              <a:latin typeface="Calibri" pitchFamily="34" charset="0"/>
            </a:endParaRPr>
          </a:p>
          <a:p>
            <a:pPr algn="ctr"/>
            <a:r>
              <a:rPr lang="es-CL" sz="700" dirty="0" smtClean="0">
                <a:latin typeface="Calibri" pitchFamily="34" charset="0"/>
              </a:rPr>
              <a:t>Summer 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496" name="278 CuadroTexto"/>
          <p:cNvSpPr txBox="1">
            <a:spLocks noChangeArrowheads="1"/>
          </p:cNvSpPr>
          <p:nvPr/>
        </p:nvSpPr>
        <p:spPr bwMode="auto">
          <a:xfrm rot="2311136">
            <a:off x="4969676" y="9395703"/>
            <a:ext cx="698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>
                <a:latin typeface="Calibri" pitchFamily="34" charset="0"/>
              </a:rPr>
              <a:t>Pta</a:t>
            </a:r>
            <a:r>
              <a:rPr lang="es-CL" sz="800" dirty="0">
                <a:latin typeface="Calibri" pitchFamily="34" charset="0"/>
              </a:rPr>
              <a:t> Mac-</a:t>
            </a:r>
            <a:r>
              <a:rPr lang="es-CL" sz="800" dirty="0" err="1">
                <a:latin typeface="Calibri" pitchFamily="34" charset="0"/>
              </a:rPr>
              <a:t>kay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7" name="278 CuadroTexto"/>
          <p:cNvSpPr txBox="1">
            <a:spLocks noChangeArrowheads="1"/>
          </p:cNvSpPr>
          <p:nvPr/>
        </p:nvSpPr>
        <p:spPr bwMode="auto">
          <a:xfrm>
            <a:off x="3307552" y="7271613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r>
              <a:rPr lang="es-CL" sz="900" dirty="0" smtClean="0">
                <a:latin typeface="Calibri" pitchFamily="34" charset="0"/>
              </a:rPr>
              <a:t>I s l a s   O t </a:t>
            </a:r>
            <a:r>
              <a:rPr lang="es-CL" sz="900" dirty="0" err="1" smtClean="0">
                <a:latin typeface="Calibri" pitchFamily="34" charset="0"/>
              </a:rPr>
              <a:t>t</a:t>
            </a:r>
            <a:r>
              <a:rPr lang="es-CL" sz="900" dirty="0" smtClean="0">
                <a:latin typeface="Calibri" pitchFamily="34" charset="0"/>
              </a:rPr>
              <a:t> e r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8" name="278 CuadroTexto"/>
          <p:cNvSpPr txBox="1">
            <a:spLocks noChangeArrowheads="1"/>
          </p:cNvSpPr>
          <p:nvPr/>
        </p:nvSpPr>
        <p:spPr bwMode="auto">
          <a:xfrm rot="18320133">
            <a:off x="4673006" y="2402112"/>
            <a:ext cx="5164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Pta. Green</a:t>
            </a:r>
          </a:p>
        </p:txBody>
      </p:sp>
      <p:sp>
        <p:nvSpPr>
          <p:cNvPr id="499" name="278 CuadroTexto"/>
          <p:cNvSpPr txBox="1">
            <a:spLocks noChangeArrowheads="1"/>
          </p:cNvSpPr>
          <p:nvPr/>
        </p:nvSpPr>
        <p:spPr bwMode="auto">
          <a:xfrm>
            <a:off x="3018615" y="1969686"/>
            <a:ext cx="4074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</a:t>
            </a:r>
          </a:p>
          <a:p>
            <a:pPr algn="ctr"/>
            <a:r>
              <a:rPr lang="es-CL" sz="500" dirty="0" smtClean="0">
                <a:latin typeface="Calibri" pitchFamily="34" charset="0"/>
              </a:rPr>
              <a:t> </a:t>
            </a:r>
            <a:r>
              <a:rPr lang="es-CL" sz="500" dirty="0" err="1" smtClean="0">
                <a:latin typeface="Calibri" pitchFamily="34" charset="0"/>
              </a:rPr>
              <a:t>Hosven</a:t>
            </a:r>
            <a:r>
              <a:rPr lang="es-CL" sz="500" dirty="0" smtClean="0">
                <a:latin typeface="Calibri" pitchFamily="34" charset="0"/>
              </a:rPr>
              <a:t> 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0" name="278 CuadroTexto"/>
          <p:cNvSpPr txBox="1">
            <a:spLocks noChangeArrowheads="1"/>
          </p:cNvSpPr>
          <p:nvPr/>
        </p:nvSpPr>
        <p:spPr bwMode="auto">
          <a:xfrm>
            <a:off x="6593700" y="2609099"/>
            <a:ext cx="1357312" cy="1324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CL" sz="1400" dirty="0" smtClean="0">
                <a:latin typeface="Calibri" pitchFamily="34" charset="0"/>
              </a:rPr>
              <a:t>P e n í n s u l a M u ñ o z </a:t>
            </a:r>
          </a:p>
          <a:p>
            <a:pPr algn="ctr">
              <a:lnSpc>
                <a:spcPct val="200000"/>
              </a:lnSpc>
            </a:pPr>
            <a:r>
              <a:rPr lang="es-CL" sz="1400" dirty="0" smtClean="0">
                <a:latin typeface="Calibri" pitchFamily="34" charset="0"/>
              </a:rPr>
              <a:t>G a m e r o</a:t>
            </a:r>
            <a:endParaRPr lang="es-CL" sz="1400" dirty="0">
              <a:latin typeface="Calibri" pitchFamily="34" charset="0"/>
            </a:endParaRPr>
          </a:p>
        </p:txBody>
      </p:sp>
      <p:sp>
        <p:nvSpPr>
          <p:cNvPr id="501" name="278 CuadroTexto"/>
          <p:cNvSpPr txBox="1">
            <a:spLocks noChangeArrowheads="1"/>
          </p:cNvSpPr>
          <p:nvPr/>
        </p:nvSpPr>
        <p:spPr bwMode="auto">
          <a:xfrm>
            <a:off x="4650587" y="2813882"/>
            <a:ext cx="61427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Gama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2" name="278 CuadroTexto"/>
          <p:cNvSpPr txBox="1">
            <a:spLocks noChangeArrowheads="1"/>
          </p:cNvSpPr>
          <p:nvPr/>
        </p:nvSpPr>
        <p:spPr bwMode="auto">
          <a:xfrm>
            <a:off x="5267054" y="2865422"/>
            <a:ext cx="5966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Pta. </a:t>
            </a:r>
            <a:r>
              <a:rPr lang="es-CL" sz="600" dirty="0" smtClean="0">
                <a:latin typeface="Calibri" pitchFamily="34" charset="0"/>
              </a:rPr>
              <a:t>Carrasco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03" name="278 CuadroTexto"/>
          <p:cNvSpPr txBox="1">
            <a:spLocks noChangeArrowheads="1"/>
          </p:cNvSpPr>
          <p:nvPr/>
        </p:nvSpPr>
        <p:spPr bwMode="auto">
          <a:xfrm>
            <a:off x="5445929" y="5290399"/>
            <a:ext cx="71045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Ernesto 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4" name="278 CuadroTexto"/>
          <p:cNvSpPr txBox="1">
            <a:spLocks noChangeArrowheads="1"/>
          </p:cNvSpPr>
          <p:nvPr/>
        </p:nvSpPr>
        <p:spPr bwMode="auto">
          <a:xfrm>
            <a:off x="5817407" y="5742840"/>
            <a:ext cx="49404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I. Istmo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5" name="278 CuadroTexto"/>
          <p:cNvSpPr txBox="1">
            <a:spLocks noChangeArrowheads="1"/>
          </p:cNvSpPr>
          <p:nvPr/>
        </p:nvSpPr>
        <p:spPr bwMode="auto">
          <a:xfrm>
            <a:off x="4026691" y="5314209"/>
            <a:ext cx="47160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Pta.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smtClean="0">
                <a:latin typeface="Calibri" pitchFamily="34" charset="0"/>
              </a:rPr>
              <a:t>Henderson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6" name="278 CuadroTexto"/>
          <p:cNvSpPr txBox="1">
            <a:spLocks noChangeArrowheads="1"/>
          </p:cNvSpPr>
          <p:nvPr/>
        </p:nvSpPr>
        <p:spPr bwMode="auto">
          <a:xfrm>
            <a:off x="2183595" y="5290401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1189800"/>
              </a:avLst>
            </a:prstTxWarp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I t e s.   H o s k y n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07" name="278 CuadroTexto"/>
          <p:cNvSpPr txBox="1">
            <a:spLocks noChangeArrowheads="1"/>
          </p:cNvSpPr>
          <p:nvPr/>
        </p:nvSpPr>
        <p:spPr bwMode="auto">
          <a:xfrm>
            <a:off x="2650322" y="2037590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2160556"/>
              </a:avLst>
            </a:prstTxWarp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I </a:t>
            </a:r>
            <a:r>
              <a:rPr lang="es-CL" sz="500" dirty="0" err="1" smtClean="0">
                <a:latin typeface="Calibri" pitchFamily="34" charset="0"/>
              </a:rPr>
              <a:t>Ites</a:t>
            </a:r>
            <a:r>
              <a:rPr lang="es-CL" sz="500" dirty="0" smtClean="0">
                <a:latin typeface="Calibri" pitchFamily="34" charset="0"/>
              </a:rPr>
              <a:t>. Francis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8" name="278 CuadroTexto"/>
          <p:cNvSpPr txBox="1">
            <a:spLocks noChangeArrowheads="1"/>
          </p:cNvSpPr>
          <p:nvPr/>
        </p:nvSpPr>
        <p:spPr bwMode="auto">
          <a:xfrm>
            <a:off x="6660375" y="875531"/>
            <a:ext cx="62709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Pierce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9" name="278 CuadroTexto"/>
          <p:cNvSpPr txBox="1">
            <a:spLocks noChangeArrowheads="1"/>
          </p:cNvSpPr>
          <p:nvPr/>
        </p:nvSpPr>
        <p:spPr bwMode="auto">
          <a:xfrm>
            <a:off x="6603225" y="1527998"/>
            <a:ext cx="74892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Peligrosa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0" name="278 CuadroTexto"/>
          <p:cNvSpPr txBox="1">
            <a:spLocks noChangeArrowheads="1"/>
          </p:cNvSpPr>
          <p:nvPr/>
        </p:nvSpPr>
        <p:spPr bwMode="auto">
          <a:xfrm>
            <a:off x="3700810" y="7871692"/>
            <a:ext cx="44275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Isla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smtClean="0">
                <a:latin typeface="Calibri" pitchFamily="34" charset="0"/>
              </a:rPr>
              <a:t>Campbell 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1" name="278 CuadroTexto"/>
          <p:cNvSpPr txBox="1">
            <a:spLocks noChangeArrowheads="1"/>
          </p:cNvSpPr>
          <p:nvPr/>
        </p:nvSpPr>
        <p:spPr bwMode="auto">
          <a:xfrm>
            <a:off x="3708640" y="8309846"/>
            <a:ext cx="39305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Isla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err="1" smtClean="0">
                <a:latin typeface="Calibri" pitchFamily="34" charset="0"/>
              </a:rPr>
              <a:t>Bedwell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2" name="278 CuadroTexto"/>
          <p:cNvSpPr txBox="1">
            <a:spLocks noChangeArrowheads="1"/>
          </p:cNvSpPr>
          <p:nvPr/>
        </p:nvSpPr>
        <p:spPr bwMode="auto">
          <a:xfrm rot="17173381">
            <a:off x="3191894" y="8066956"/>
            <a:ext cx="55977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smtClean="0">
                <a:latin typeface="Calibri" pitchFamily="34" charset="0"/>
              </a:rPr>
              <a:t>I. </a:t>
            </a:r>
            <a:r>
              <a:rPr lang="es-CL" sz="500" dirty="0" err="1" smtClean="0">
                <a:latin typeface="Calibri" pitchFamily="34" charset="0"/>
              </a:rPr>
              <a:t>Cunningham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3" name="278 CuadroTexto"/>
          <p:cNvSpPr txBox="1">
            <a:spLocks noChangeArrowheads="1"/>
          </p:cNvSpPr>
          <p:nvPr/>
        </p:nvSpPr>
        <p:spPr bwMode="auto">
          <a:xfrm rot="17992804">
            <a:off x="5479818" y="9215402"/>
            <a:ext cx="63831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Pta. </a:t>
            </a:r>
            <a:r>
              <a:rPr lang="es-CL" sz="600" dirty="0" err="1" smtClean="0">
                <a:latin typeface="Calibri" pitchFamily="34" charset="0"/>
              </a:rPr>
              <a:t>Hualapalu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4" name="278 CuadroTexto"/>
          <p:cNvSpPr txBox="1">
            <a:spLocks noChangeArrowheads="1"/>
          </p:cNvSpPr>
          <p:nvPr/>
        </p:nvSpPr>
        <p:spPr bwMode="auto">
          <a:xfrm rot="3082431">
            <a:off x="5716729" y="7336878"/>
            <a:ext cx="1623330" cy="69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2294915"/>
              </a:avLst>
            </a:prstTxWarp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I s l a s   H a r t w e l </a:t>
            </a:r>
            <a:r>
              <a:rPr lang="es-CL" sz="800" dirty="0" err="1" smtClean="0">
                <a:latin typeface="Calibri" pitchFamily="34" charset="0"/>
              </a:rPr>
              <a:t>l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5" name="278 CuadroTexto"/>
          <p:cNvSpPr txBox="1">
            <a:spLocks noChangeArrowheads="1"/>
          </p:cNvSpPr>
          <p:nvPr/>
        </p:nvSpPr>
        <p:spPr bwMode="auto">
          <a:xfrm>
            <a:off x="5371747" y="6820222"/>
            <a:ext cx="47320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600" dirty="0" err="1" smtClean="0">
                <a:latin typeface="Calibri" pitchFamily="34" charset="0"/>
              </a:rPr>
              <a:t>Ites</a:t>
            </a:r>
            <a:r>
              <a:rPr lang="es-CL" sz="6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600" dirty="0" err="1" smtClean="0">
                <a:latin typeface="Calibri" pitchFamily="34" charset="0"/>
              </a:rPr>
              <a:t>Bradbury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6" name="278 CuadroTexto"/>
          <p:cNvSpPr txBox="1">
            <a:spLocks noChangeArrowheads="1"/>
          </p:cNvSpPr>
          <p:nvPr/>
        </p:nvSpPr>
        <p:spPr bwMode="auto">
          <a:xfrm>
            <a:off x="1593040" y="7290664"/>
            <a:ext cx="5357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>
                <a:latin typeface="Calibri" pitchFamily="34" charset="0"/>
              </a:rPr>
              <a:t>Isla </a:t>
            </a:r>
          </a:p>
          <a:p>
            <a:pPr algn="ctr"/>
            <a:r>
              <a:rPr lang="es-CL" sz="800" dirty="0" err="1" smtClean="0">
                <a:latin typeface="Calibri" pitchFamily="34" charset="0"/>
              </a:rPr>
              <a:t>Vereker</a:t>
            </a:r>
            <a:r>
              <a:rPr lang="es-CL" sz="800" dirty="0" smtClean="0">
                <a:latin typeface="Calibri" pitchFamily="34" charset="0"/>
              </a:rPr>
              <a:t> </a:t>
            </a:r>
          </a:p>
          <a:p>
            <a:pPr algn="ctr"/>
            <a:r>
              <a:rPr lang="es-CL" sz="800" dirty="0" smtClean="0">
                <a:latin typeface="Calibri" pitchFamily="34" charset="0"/>
              </a:rPr>
              <a:t>Mayor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7" name="278 CuadroTexto"/>
          <p:cNvSpPr txBox="1">
            <a:spLocks noChangeArrowheads="1"/>
          </p:cNvSpPr>
          <p:nvPr/>
        </p:nvSpPr>
        <p:spPr bwMode="auto">
          <a:xfrm>
            <a:off x="1812118" y="9562391"/>
            <a:ext cx="69121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Ites</a:t>
            </a:r>
            <a:r>
              <a:rPr lang="es-CL" sz="800" dirty="0" smtClean="0">
                <a:latin typeface="Calibri" pitchFamily="34" charset="0"/>
              </a:rPr>
              <a:t>. </a:t>
            </a:r>
            <a:r>
              <a:rPr lang="es-CL" sz="800" dirty="0" err="1" smtClean="0">
                <a:latin typeface="Calibri" pitchFamily="34" charset="0"/>
              </a:rPr>
              <a:t>Connor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8" name="278 CuadroTexto"/>
          <p:cNvSpPr txBox="1">
            <a:spLocks noChangeArrowheads="1"/>
          </p:cNvSpPr>
          <p:nvPr/>
        </p:nvSpPr>
        <p:spPr bwMode="auto">
          <a:xfrm>
            <a:off x="4249769" y="10114475"/>
            <a:ext cx="6543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Pta. </a:t>
            </a:r>
            <a:r>
              <a:rPr lang="es-CL" sz="600" dirty="0" err="1" smtClean="0">
                <a:latin typeface="Calibri" pitchFamily="34" charset="0"/>
              </a:rPr>
              <a:t>Dashwood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9" name="278 CuadroTexto"/>
          <p:cNvSpPr txBox="1">
            <a:spLocks noChangeArrowheads="1"/>
          </p:cNvSpPr>
          <p:nvPr/>
        </p:nvSpPr>
        <p:spPr bwMode="auto">
          <a:xfrm>
            <a:off x="3714969" y="8484480"/>
            <a:ext cx="45557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Pta. </a:t>
            </a:r>
            <a:r>
              <a:rPr lang="es-CL" sz="500" dirty="0" err="1" smtClean="0">
                <a:latin typeface="Calibri" pitchFamily="34" charset="0"/>
              </a:rPr>
              <a:t>Childs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21" name="278 CuadroTexto"/>
          <p:cNvSpPr txBox="1">
            <a:spLocks noChangeArrowheads="1"/>
          </p:cNvSpPr>
          <p:nvPr/>
        </p:nvSpPr>
        <p:spPr bwMode="auto">
          <a:xfrm>
            <a:off x="3373368" y="5895241"/>
            <a:ext cx="34176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500" dirty="0" err="1" smtClean="0">
                <a:latin typeface="Calibri" pitchFamily="34" charset="0"/>
              </a:rPr>
              <a:t>Ollard</a:t>
            </a:r>
            <a:endParaRPr lang="es-CL" sz="500" dirty="0">
              <a:latin typeface="Calibri" pitchFamily="34" charset="0"/>
            </a:endParaRPr>
          </a:p>
        </p:txBody>
      </p:sp>
      <p:grpSp>
        <p:nvGrpSpPr>
          <p:cNvPr id="2" name="Group 161"/>
          <p:cNvGrpSpPr>
            <a:grpSpLocks/>
          </p:cNvGrpSpPr>
          <p:nvPr/>
        </p:nvGrpSpPr>
        <p:grpSpPr bwMode="auto">
          <a:xfrm>
            <a:off x="4394260" y="2761494"/>
            <a:ext cx="114280" cy="150814"/>
            <a:chOff x="3721" y="2976"/>
            <a:chExt cx="672" cy="960"/>
          </a:xfrm>
        </p:grpSpPr>
        <p:sp>
          <p:nvSpPr>
            <p:cNvPr id="523" name="Freeform 162"/>
            <p:cNvSpPr>
              <a:spLocks/>
            </p:cNvSpPr>
            <p:nvPr/>
          </p:nvSpPr>
          <p:spPr bwMode="auto">
            <a:xfrm>
              <a:off x="3888" y="3216"/>
              <a:ext cx="384" cy="624"/>
            </a:xfrm>
            <a:custGeom>
              <a:avLst/>
              <a:gdLst/>
              <a:ahLst/>
              <a:cxnLst>
                <a:cxn ang="0">
                  <a:pos x="48" y="528"/>
                </a:cxn>
                <a:cxn ang="0">
                  <a:pos x="144" y="0"/>
                </a:cxn>
                <a:cxn ang="0">
                  <a:pos x="240" y="0"/>
                </a:cxn>
                <a:cxn ang="0">
                  <a:pos x="336" y="528"/>
                </a:cxn>
                <a:cxn ang="0">
                  <a:pos x="384" y="624"/>
                </a:cxn>
                <a:cxn ang="0">
                  <a:pos x="0" y="624"/>
                </a:cxn>
                <a:cxn ang="0">
                  <a:pos x="48" y="528"/>
                </a:cxn>
              </a:cxnLst>
              <a:rect l="0" t="0" r="r" b="b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4" name="AutoShape 163"/>
            <p:cNvSpPr>
              <a:spLocks noChangeArrowheads="1"/>
            </p:cNvSpPr>
            <p:nvPr/>
          </p:nvSpPr>
          <p:spPr bwMode="auto">
            <a:xfrm>
              <a:off x="3984" y="2976"/>
              <a:ext cx="192" cy="14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5" name="AutoShape 164"/>
            <p:cNvSpPr>
              <a:spLocks noChangeArrowheads="1"/>
            </p:cNvSpPr>
            <p:nvPr/>
          </p:nvSpPr>
          <p:spPr bwMode="auto">
            <a:xfrm rot="16200000">
              <a:off x="3961" y="3504"/>
              <a:ext cx="192" cy="672"/>
            </a:xfrm>
            <a:prstGeom prst="flowChartDelay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46" name="278 CuadroTexto"/>
          <p:cNvSpPr txBox="1">
            <a:spLocks noChangeArrowheads="1"/>
          </p:cNvSpPr>
          <p:nvPr/>
        </p:nvSpPr>
        <p:spPr bwMode="auto">
          <a:xfrm>
            <a:off x="4114069" y="7614516"/>
            <a:ext cx="3289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smtClean="0">
                <a:latin typeface="Calibri" pitchFamily="34" charset="0"/>
              </a:rPr>
              <a:t>I. </a:t>
            </a:r>
          </a:p>
          <a:p>
            <a:pPr algn="ctr"/>
            <a:r>
              <a:rPr lang="es-CL" sz="500" dirty="0" smtClean="0">
                <a:latin typeface="Calibri" pitchFamily="34" charset="0"/>
              </a:rPr>
              <a:t>Lucas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47" name="122 CuadroTexto"/>
          <p:cNvSpPr txBox="1">
            <a:spLocks noChangeArrowheads="1"/>
          </p:cNvSpPr>
          <p:nvPr/>
        </p:nvSpPr>
        <p:spPr bwMode="auto">
          <a:xfrm>
            <a:off x="3459953" y="170676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Cutler  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GD(4)12s</a:t>
            </a:r>
          </a:p>
        </p:txBody>
      </p:sp>
      <p:sp>
        <p:nvSpPr>
          <p:cNvPr id="548" name="122 CuadroTexto"/>
          <p:cNvSpPr txBox="1">
            <a:spLocks noChangeArrowheads="1"/>
          </p:cNvSpPr>
          <p:nvPr/>
        </p:nvSpPr>
        <p:spPr bwMode="auto">
          <a:xfrm>
            <a:off x="1888317" y="1866080"/>
            <a:ext cx="785813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Hosven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549" name="122 CuadroTexto"/>
          <p:cNvSpPr txBox="1">
            <a:spLocks noChangeArrowheads="1"/>
          </p:cNvSpPr>
          <p:nvPr/>
        </p:nvSpPr>
        <p:spPr bwMode="auto">
          <a:xfrm>
            <a:off x="5103027" y="3171072"/>
            <a:ext cx="1000125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Banco San Juan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DR5s</a:t>
            </a:r>
          </a:p>
        </p:txBody>
      </p:sp>
      <p:sp>
        <p:nvSpPr>
          <p:cNvPr id="550" name="122 CuadroTexto"/>
          <p:cNvSpPr txBox="1">
            <a:spLocks noChangeArrowheads="1"/>
          </p:cNvSpPr>
          <p:nvPr/>
        </p:nvSpPr>
        <p:spPr bwMode="auto">
          <a:xfrm>
            <a:off x="5388779" y="4456956"/>
            <a:ext cx="10001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Paso Summer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>
                <a:latin typeface="Calibri" pitchFamily="34" charset="0"/>
              </a:rPr>
              <a:t>GrDR</a:t>
            </a:r>
            <a:r>
              <a:rPr lang="es-CL" sz="600" dirty="0">
                <a:latin typeface="Calibri" pitchFamily="34" charset="0"/>
              </a:rPr>
              <a:t>(3)9s</a:t>
            </a:r>
          </a:p>
        </p:txBody>
      </p:sp>
      <p:sp>
        <p:nvSpPr>
          <p:cNvPr id="551" name="122 CuadroTexto"/>
          <p:cNvSpPr txBox="1">
            <a:spLocks noChangeArrowheads="1"/>
          </p:cNvSpPr>
          <p:nvPr/>
        </p:nvSpPr>
        <p:spPr bwMode="auto">
          <a:xfrm>
            <a:off x="2888449" y="4866476"/>
            <a:ext cx="785813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Henderson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  <a:p>
            <a:pPr algn="ctr"/>
            <a:r>
              <a:rPr lang="es-CL" sz="600">
                <a:latin typeface="Calibri" pitchFamily="34" charset="0"/>
              </a:rPr>
              <a:t>DV5s</a:t>
            </a:r>
          </a:p>
        </p:txBody>
      </p:sp>
      <p:sp>
        <p:nvSpPr>
          <p:cNvPr id="552" name="122 CuadroTexto"/>
          <p:cNvSpPr txBox="1">
            <a:spLocks noChangeArrowheads="1"/>
          </p:cNvSpPr>
          <p:nvPr/>
        </p:nvSpPr>
        <p:spPr bwMode="auto">
          <a:xfrm>
            <a:off x="6531787" y="6580988"/>
            <a:ext cx="10001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 smtClean="0">
                <a:latin typeface="Calibri" pitchFamily="34" charset="0"/>
              </a:rPr>
              <a:t>Ites</a:t>
            </a:r>
            <a:r>
              <a:rPr lang="es-CL" sz="600" dirty="0" smtClean="0">
                <a:latin typeface="Calibri" pitchFamily="34" charset="0"/>
              </a:rPr>
              <a:t>. </a:t>
            </a:r>
            <a:r>
              <a:rPr lang="es-CL" sz="600" dirty="0" err="1" smtClean="0">
                <a:latin typeface="Calibri" pitchFamily="34" charset="0"/>
              </a:rPr>
              <a:t>Bradbury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err="1">
                <a:latin typeface="Calibri" pitchFamily="34" charset="0"/>
              </a:rPr>
              <a:t>lcardinal</a:t>
            </a:r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>
                <a:latin typeface="Calibri" pitchFamily="34" charset="0"/>
              </a:rPr>
              <a:t>weste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 err="1">
                <a:latin typeface="Calibri" pitchFamily="34" charset="0"/>
              </a:rPr>
              <a:t>GrD</a:t>
            </a:r>
            <a:r>
              <a:rPr lang="es-CL" sz="600" dirty="0">
                <a:latin typeface="Calibri" pitchFamily="34" charset="0"/>
              </a:rPr>
              <a:t>(9)15s</a:t>
            </a:r>
          </a:p>
        </p:txBody>
      </p:sp>
      <p:sp>
        <p:nvSpPr>
          <p:cNvPr id="553" name="122 CuadroTexto"/>
          <p:cNvSpPr txBox="1">
            <a:spLocks noChangeArrowheads="1"/>
          </p:cNvSpPr>
          <p:nvPr/>
        </p:nvSpPr>
        <p:spPr bwMode="auto">
          <a:xfrm>
            <a:off x="5317341" y="9866366"/>
            <a:ext cx="857250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Dashwood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 DR5s</a:t>
            </a:r>
          </a:p>
        </p:txBody>
      </p:sp>
      <p:sp>
        <p:nvSpPr>
          <p:cNvPr id="554" name="122 CuadroTexto"/>
          <p:cNvSpPr txBox="1">
            <a:spLocks noChangeArrowheads="1"/>
          </p:cNvSpPr>
          <p:nvPr/>
        </p:nvSpPr>
        <p:spPr bwMode="auto">
          <a:xfrm>
            <a:off x="1531127" y="8314608"/>
            <a:ext cx="785812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Islote Pollo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D5s</a:t>
            </a:r>
          </a:p>
        </p:txBody>
      </p:sp>
      <p:sp>
        <p:nvSpPr>
          <p:cNvPr id="578" name="278 CuadroTexto"/>
          <p:cNvSpPr txBox="1">
            <a:spLocks noChangeArrowheads="1"/>
          </p:cNvSpPr>
          <p:nvPr/>
        </p:nvSpPr>
        <p:spPr bwMode="auto">
          <a:xfrm>
            <a:off x="2493684" y="8658561"/>
            <a:ext cx="55335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Pollo</a:t>
            </a:r>
            <a:endParaRPr lang="es-CL" sz="800" dirty="0">
              <a:latin typeface="Calibri" pitchFamily="34" charset="0"/>
            </a:endParaRPr>
          </a:p>
        </p:txBody>
      </p:sp>
      <p:grpSp>
        <p:nvGrpSpPr>
          <p:cNvPr id="3" name="Group 88"/>
          <p:cNvGrpSpPr>
            <a:grpSpLocks/>
          </p:cNvGrpSpPr>
          <p:nvPr/>
        </p:nvGrpSpPr>
        <p:grpSpPr bwMode="auto">
          <a:xfrm>
            <a:off x="3239965" y="1027932"/>
            <a:ext cx="80963" cy="244491"/>
            <a:chOff x="2015" y="2160"/>
            <a:chExt cx="528" cy="1488"/>
          </a:xfrm>
        </p:grpSpPr>
        <p:sp>
          <p:nvSpPr>
            <p:cNvPr id="58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95" name="AutoShape 104"/>
            <p:cNvSpPr>
              <a:spLocks noChangeArrowheads="1"/>
            </p:cNvSpPr>
            <p:nvPr/>
          </p:nvSpPr>
          <p:spPr bwMode="auto">
            <a:xfrm rot="162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98" name="278 CuadroTexto"/>
          <p:cNvSpPr txBox="1">
            <a:spLocks noChangeArrowheads="1"/>
          </p:cNvSpPr>
          <p:nvPr/>
        </p:nvSpPr>
        <p:spPr bwMode="auto">
          <a:xfrm>
            <a:off x="2885549" y="1156521"/>
            <a:ext cx="43152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err="1">
                <a:latin typeface="Calibri" pitchFamily="34" charset="0"/>
              </a:rPr>
              <a:t>Ite</a:t>
            </a:r>
            <a:r>
              <a:rPr lang="es-CL" sz="600" dirty="0">
                <a:latin typeface="Calibri" pitchFamily="34" charset="0"/>
              </a:rPr>
              <a:t>. </a:t>
            </a:r>
            <a:r>
              <a:rPr lang="es-CL" sz="600" dirty="0" err="1" smtClean="0">
                <a:latin typeface="Calibri" pitchFamily="34" charset="0"/>
              </a:rPr>
              <a:t>Low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99" name="122 CuadroTexto"/>
          <p:cNvSpPr txBox="1">
            <a:spLocks noChangeArrowheads="1"/>
          </p:cNvSpPr>
          <p:nvPr/>
        </p:nvSpPr>
        <p:spPr bwMode="auto">
          <a:xfrm>
            <a:off x="2031193" y="1527998"/>
            <a:ext cx="78581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Islote </a:t>
            </a:r>
            <a:r>
              <a:rPr lang="es-CL" sz="600" dirty="0" err="1" smtClean="0">
                <a:latin typeface="Calibri" pitchFamily="34" charset="0"/>
              </a:rPr>
              <a:t>Low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grpSp>
        <p:nvGrpSpPr>
          <p:cNvPr id="4" name="Group 88"/>
          <p:cNvGrpSpPr>
            <a:grpSpLocks/>
          </p:cNvGrpSpPr>
          <p:nvPr/>
        </p:nvGrpSpPr>
        <p:grpSpPr bwMode="auto">
          <a:xfrm>
            <a:off x="2940837" y="8495584"/>
            <a:ext cx="80963" cy="244491"/>
            <a:chOff x="2052" y="2160"/>
            <a:chExt cx="528" cy="1488"/>
          </a:xfrm>
        </p:grpSpPr>
        <p:sp>
          <p:nvSpPr>
            <p:cNvPr id="60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6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" name="Group 88"/>
          <p:cNvGrpSpPr>
            <a:grpSpLocks/>
          </p:cNvGrpSpPr>
          <p:nvPr/>
        </p:nvGrpSpPr>
        <p:grpSpPr bwMode="auto">
          <a:xfrm>
            <a:off x="2497921" y="9390941"/>
            <a:ext cx="80963" cy="244491"/>
            <a:chOff x="2052" y="2160"/>
            <a:chExt cx="528" cy="1488"/>
          </a:xfrm>
        </p:grpSpPr>
        <p:sp>
          <p:nvSpPr>
            <p:cNvPr id="62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35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658" name="Line 295"/>
          <p:cNvSpPr>
            <a:spLocks noChangeShapeType="1"/>
          </p:cNvSpPr>
          <p:nvPr/>
        </p:nvSpPr>
        <p:spPr bwMode="auto">
          <a:xfrm rot="10594017" flipV="1">
            <a:off x="6195370" y="349724"/>
            <a:ext cx="27776" cy="537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cxnSp>
        <p:nvCxnSpPr>
          <p:cNvPr id="662" name="661 Conector recto de flecha"/>
          <p:cNvCxnSpPr/>
          <p:nvPr/>
        </p:nvCxnSpPr>
        <p:spPr>
          <a:xfrm rot="16200000" flipH="1">
            <a:off x="5174465" y="508758"/>
            <a:ext cx="1214446" cy="1214446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3" name="662 Conector recto de flecha"/>
          <p:cNvCxnSpPr/>
          <p:nvPr/>
        </p:nvCxnSpPr>
        <p:spPr>
          <a:xfrm rot="10800000" flipV="1">
            <a:off x="4811665" y="524095"/>
            <a:ext cx="356840" cy="31613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4" name="162 CuadroTexto"/>
          <p:cNvSpPr txBox="1">
            <a:spLocks noChangeArrowheads="1"/>
          </p:cNvSpPr>
          <p:nvPr/>
        </p:nvSpPr>
        <p:spPr bwMode="auto">
          <a:xfrm>
            <a:off x="4749955" y="339324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269°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665" name="153 CuadroTexto"/>
          <p:cNvSpPr txBox="1">
            <a:spLocks noChangeArrowheads="1"/>
          </p:cNvSpPr>
          <p:nvPr/>
        </p:nvSpPr>
        <p:spPr bwMode="auto">
          <a:xfrm>
            <a:off x="5706097" y="926166"/>
            <a:ext cx="61137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1,75 Mn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666" name="665 Arco"/>
          <p:cNvSpPr/>
          <p:nvPr/>
        </p:nvSpPr>
        <p:spPr>
          <a:xfrm rot="6455129">
            <a:off x="3848596" y="-389688"/>
            <a:ext cx="2388758" cy="2966025"/>
          </a:xfrm>
          <a:prstGeom prst="arc">
            <a:avLst>
              <a:gd name="adj1" fmla="val 16439949"/>
              <a:gd name="adj2" fmla="val 2103899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667" name="Text Box 183"/>
          <p:cNvSpPr txBox="1">
            <a:spLocks noChangeArrowheads="1"/>
          </p:cNvSpPr>
          <p:nvPr/>
        </p:nvSpPr>
        <p:spPr bwMode="auto">
          <a:xfrm>
            <a:off x="5003539" y="256666"/>
            <a:ext cx="6937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3,5 </a:t>
            </a:r>
            <a:r>
              <a:rPr lang="es-ES_tradnl" sz="600" b="1" dirty="0">
                <a:solidFill>
                  <a:srgbClr val="0070C0"/>
                </a:solidFill>
              </a:rPr>
              <a:t>c </a:t>
            </a:r>
          </a:p>
        </p:txBody>
      </p:sp>
      <p:cxnSp>
        <p:nvCxnSpPr>
          <p:cNvPr id="684" name="683 Conector recto de flecha"/>
          <p:cNvCxnSpPr>
            <a:stCxn id="599" idx="0"/>
            <a:endCxn id="598" idx="2"/>
          </p:cNvCxnSpPr>
          <p:nvPr/>
        </p:nvCxnSpPr>
        <p:spPr>
          <a:xfrm rot="5400000" flipH="1" flipV="1">
            <a:off x="2669301" y="1095987"/>
            <a:ext cx="186811" cy="6772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5" name="684 Conector recto de flecha"/>
          <p:cNvCxnSpPr>
            <a:stCxn id="548" idx="3"/>
          </p:cNvCxnSpPr>
          <p:nvPr/>
        </p:nvCxnSpPr>
        <p:spPr>
          <a:xfrm flipV="1">
            <a:off x="2674130" y="2008956"/>
            <a:ext cx="357195" cy="4206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" name="685 Conector recto de flecha"/>
          <p:cNvCxnSpPr>
            <a:stCxn id="547" idx="3"/>
          </p:cNvCxnSpPr>
          <p:nvPr/>
        </p:nvCxnSpPr>
        <p:spPr>
          <a:xfrm>
            <a:off x="4245765" y="355620"/>
            <a:ext cx="357196" cy="1008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" name="686 Conector recto de flecha"/>
          <p:cNvCxnSpPr>
            <a:stCxn id="549" idx="1"/>
          </p:cNvCxnSpPr>
          <p:nvPr/>
        </p:nvCxnSpPr>
        <p:spPr>
          <a:xfrm rot="10800000">
            <a:off x="4602961" y="3028196"/>
            <a:ext cx="500066" cy="32702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8" name="687 Conector recto de flecha"/>
          <p:cNvCxnSpPr>
            <a:stCxn id="550" idx="1"/>
          </p:cNvCxnSpPr>
          <p:nvPr/>
        </p:nvCxnSpPr>
        <p:spPr>
          <a:xfrm rot="10800000" flipV="1">
            <a:off x="5103027" y="4641900"/>
            <a:ext cx="285752" cy="17224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9" name="688 Conector recto de flecha"/>
          <p:cNvCxnSpPr>
            <a:stCxn id="551" idx="3"/>
          </p:cNvCxnSpPr>
          <p:nvPr/>
        </p:nvCxnSpPr>
        <p:spPr>
          <a:xfrm>
            <a:off x="3674262" y="5051420"/>
            <a:ext cx="500071" cy="17224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0" name="689 Conector recto de flecha"/>
          <p:cNvCxnSpPr>
            <a:stCxn id="552" idx="1"/>
          </p:cNvCxnSpPr>
          <p:nvPr/>
        </p:nvCxnSpPr>
        <p:spPr>
          <a:xfrm rot="10800000" flipV="1">
            <a:off x="5888845" y="6765932"/>
            <a:ext cx="642942" cy="587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1" name="122 CuadroTexto"/>
          <p:cNvSpPr txBox="1">
            <a:spLocks noChangeArrowheads="1"/>
          </p:cNvSpPr>
          <p:nvPr/>
        </p:nvSpPr>
        <p:spPr bwMode="auto">
          <a:xfrm>
            <a:off x="745309" y="9100426"/>
            <a:ext cx="785812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Islotes </a:t>
            </a:r>
            <a:r>
              <a:rPr lang="es-CL" sz="600" dirty="0" err="1" smtClean="0">
                <a:latin typeface="Calibri" pitchFamily="34" charset="0"/>
              </a:rPr>
              <a:t>Connor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692" name="691 Conector recto de flecha"/>
          <p:cNvCxnSpPr>
            <a:stCxn id="554" idx="3"/>
          </p:cNvCxnSpPr>
          <p:nvPr/>
        </p:nvCxnSpPr>
        <p:spPr>
          <a:xfrm>
            <a:off x="2316939" y="8499552"/>
            <a:ext cx="428634" cy="1008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3" name="692 Conector recto de flecha"/>
          <p:cNvCxnSpPr>
            <a:stCxn id="691" idx="3"/>
          </p:cNvCxnSpPr>
          <p:nvPr/>
        </p:nvCxnSpPr>
        <p:spPr>
          <a:xfrm>
            <a:off x="1531121" y="9238926"/>
            <a:ext cx="714386" cy="21869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5" name="694 Conector recto de flecha"/>
          <p:cNvCxnSpPr>
            <a:stCxn id="553" idx="1"/>
          </p:cNvCxnSpPr>
          <p:nvPr/>
        </p:nvCxnSpPr>
        <p:spPr>
          <a:xfrm rot="10800000">
            <a:off x="4674399" y="9957682"/>
            <a:ext cx="642942" cy="936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" name="695 Elipse"/>
          <p:cNvSpPr/>
          <p:nvPr/>
        </p:nvSpPr>
        <p:spPr bwMode="auto">
          <a:xfrm>
            <a:off x="4136555" y="1693662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7" name="696 Elipse"/>
          <p:cNvSpPr/>
          <p:nvPr/>
        </p:nvSpPr>
        <p:spPr bwMode="auto">
          <a:xfrm>
            <a:off x="3642099" y="285166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8" name="697 Elipse"/>
          <p:cNvSpPr/>
          <p:nvPr/>
        </p:nvSpPr>
        <p:spPr bwMode="auto">
          <a:xfrm>
            <a:off x="5063757" y="577089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9" name="698 Elipse"/>
          <p:cNvSpPr/>
          <p:nvPr/>
        </p:nvSpPr>
        <p:spPr bwMode="auto">
          <a:xfrm>
            <a:off x="5069367" y="769971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0" name="699 Elipse"/>
          <p:cNvSpPr/>
          <p:nvPr/>
        </p:nvSpPr>
        <p:spPr bwMode="auto">
          <a:xfrm>
            <a:off x="4212111" y="912286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1" name="700 Elipse"/>
          <p:cNvSpPr/>
          <p:nvPr/>
        </p:nvSpPr>
        <p:spPr bwMode="auto">
          <a:xfrm>
            <a:off x="5135195" y="571254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2" name="701 Elipse"/>
          <p:cNvSpPr/>
          <p:nvPr/>
        </p:nvSpPr>
        <p:spPr bwMode="auto">
          <a:xfrm>
            <a:off x="3356347" y="978114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4" name="Line 295"/>
          <p:cNvSpPr>
            <a:spLocks noChangeShapeType="1"/>
          </p:cNvSpPr>
          <p:nvPr/>
        </p:nvSpPr>
        <p:spPr bwMode="auto">
          <a:xfrm rot="10594017" flipV="1">
            <a:off x="5485168" y="1442118"/>
            <a:ext cx="388602" cy="58295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09" name="Line 295"/>
          <p:cNvSpPr>
            <a:spLocks noChangeShapeType="1"/>
          </p:cNvSpPr>
          <p:nvPr/>
        </p:nvSpPr>
        <p:spPr bwMode="auto">
          <a:xfrm rot="10594017" flipV="1">
            <a:off x="5819796" y="2555558"/>
            <a:ext cx="184406" cy="52875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14" name="Line 295"/>
          <p:cNvSpPr>
            <a:spLocks noChangeShapeType="1"/>
          </p:cNvSpPr>
          <p:nvPr/>
        </p:nvSpPr>
        <p:spPr bwMode="auto">
          <a:xfrm rot="10594017" flipH="1" flipV="1">
            <a:off x="3130031" y="3839121"/>
            <a:ext cx="235741" cy="60642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24" name="Line 295"/>
          <p:cNvSpPr>
            <a:spLocks noChangeShapeType="1"/>
          </p:cNvSpPr>
          <p:nvPr/>
        </p:nvSpPr>
        <p:spPr bwMode="auto">
          <a:xfrm rot="10594017" flipV="1">
            <a:off x="3522886" y="6612455"/>
            <a:ext cx="27845" cy="537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29" name="Line 295"/>
          <p:cNvSpPr>
            <a:spLocks noChangeShapeType="1"/>
          </p:cNvSpPr>
          <p:nvPr/>
        </p:nvSpPr>
        <p:spPr bwMode="auto">
          <a:xfrm rot="10594017" flipV="1">
            <a:off x="6310648" y="8712523"/>
            <a:ext cx="317861" cy="51672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34" name="Line 295"/>
          <p:cNvSpPr>
            <a:spLocks noChangeShapeType="1"/>
          </p:cNvSpPr>
          <p:nvPr/>
        </p:nvSpPr>
        <p:spPr bwMode="auto">
          <a:xfrm rot="10594017" flipV="1">
            <a:off x="3166718" y="9125929"/>
            <a:ext cx="373663" cy="26385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39" name="Line 295"/>
          <p:cNvSpPr>
            <a:spLocks noChangeShapeType="1"/>
          </p:cNvSpPr>
          <p:nvPr/>
        </p:nvSpPr>
        <p:spPr bwMode="auto">
          <a:xfrm rot="10594017" flipH="1" flipV="1">
            <a:off x="2444316" y="10345158"/>
            <a:ext cx="30617" cy="52349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cxnSp>
        <p:nvCxnSpPr>
          <p:cNvPr id="743" name="742 Conector recto"/>
          <p:cNvCxnSpPr/>
          <p:nvPr/>
        </p:nvCxnSpPr>
        <p:spPr>
          <a:xfrm rot="5400000">
            <a:off x="4692445" y="248348"/>
            <a:ext cx="216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4" name="255 CuadroTexto"/>
          <p:cNvSpPr txBox="1">
            <a:spLocks noChangeArrowheads="1"/>
          </p:cNvSpPr>
          <p:nvPr/>
        </p:nvSpPr>
        <p:spPr bwMode="auto">
          <a:xfrm>
            <a:off x="4811665" y="17251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4,8 c</a:t>
            </a:r>
            <a:endParaRPr lang="es-CL" sz="600" dirty="0"/>
          </a:p>
        </p:txBody>
      </p:sp>
      <p:cxnSp>
        <p:nvCxnSpPr>
          <p:cNvPr id="748" name="747 Conector recto"/>
          <p:cNvCxnSpPr/>
          <p:nvPr/>
        </p:nvCxnSpPr>
        <p:spPr>
          <a:xfrm rot="5400000">
            <a:off x="4972061" y="423918"/>
            <a:ext cx="324000" cy="285752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1" name="750 Conector recto"/>
          <p:cNvCxnSpPr/>
          <p:nvPr/>
        </p:nvCxnSpPr>
        <p:spPr>
          <a:xfrm rot="5400000">
            <a:off x="4583275" y="581366"/>
            <a:ext cx="252000" cy="21600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88"/>
          <p:cNvGrpSpPr>
            <a:grpSpLocks/>
          </p:cNvGrpSpPr>
          <p:nvPr/>
        </p:nvGrpSpPr>
        <p:grpSpPr bwMode="auto">
          <a:xfrm>
            <a:off x="4730638" y="332602"/>
            <a:ext cx="80963" cy="244491"/>
            <a:chOff x="2015" y="2160"/>
            <a:chExt cx="528" cy="1488"/>
          </a:xfrm>
        </p:grpSpPr>
        <p:sp>
          <p:nvSpPr>
            <p:cNvPr id="528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9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0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1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2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3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4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6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7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8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9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0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1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2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43" name="AutoShape 104"/>
            <p:cNvSpPr>
              <a:spLocks noChangeArrowheads="1"/>
            </p:cNvSpPr>
            <p:nvPr/>
          </p:nvSpPr>
          <p:spPr bwMode="auto">
            <a:xfrm rot="162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4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5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752" name="255 CuadroTexto"/>
          <p:cNvSpPr txBox="1">
            <a:spLocks noChangeArrowheads="1"/>
          </p:cNvSpPr>
          <p:nvPr/>
        </p:nvSpPr>
        <p:spPr bwMode="auto">
          <a:xfrm>
            <a:off x="4674399" y="666972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4 ,1 c</a:t>
            </a:r>
            <a:endParaRPr lang="es-CL" sz="600" dirty="0"/>
          </a:p>
        </p:txBody>
      </p:sp>
      <p:cxnSp>
        <p:nvCxnSpPr>
          <p:cNvPr id="753" name="752 Conector recto"/>
          <p:cNvCxnSpPr/>
          <p:nvPr/>
        </p:nvCxnSpPr>
        <p:spPr>
          <a:xfrm rot="5400000">
            <a:off x="4775711" y="2033690"/>
            <a:ext cx="494926" cy="44545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5" name="255 CuadroTexto"/>
          <p:cNvSpPr txBox="1">
            <a:spLocks noChangeArrowheads="1"/>
          </p:cNvSpPr>
          <p:nvPr/>
        </p:nvSpPr>
        <p:spPr bwMode="auto">
          <a:xfrm>
            <a:off x="4642231" y="165176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8,5 c</a:t>
            </a:r>
            <a:endParaRPr lang="es-CL" sz="600" dirty="0"/>
          </a:p>
        </p:txBody>
      </p:sp>
      <p:cxnSp>
        <p:nvCxnSpPr>
          <p:cNvPr id="756" name="755 Conector recto de flecha"/>
          <p:cNvCxnSpPr/>
          <p:nvPr/>
        </p:nvCxnSpPr>
        <p:spPr>
          <a:xfrm>
            <a:off x="4245771" y="1651766"/>
            <a:ext cx="1000132" cy="785818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8" name="162 CuadroTexto"/>
          <p:cNvSpPr txBox="1">
            <a:spLocks noChangeArrowheads="1"/>
          </p:cNvSpPr>
          <p:nvPr/>
        </p:nvSpPr>
        <p:spPr bwMode="auto">
          <a:xfrm>
            <a:off x="5100043" y="2444686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130°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763" name="762 Conector recto de flecha"/>
          <p:cNvCxnSpPr/>
          <p:nvPr/>
        </p:nvCxnSpPr>
        <p:spPr>
          <a:xfrm rot="10800000" flipV="1">
            <a:off x="3317077" y="1647270"/>
            <a:ext cx="918966" cy="147372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7" name="153 CuadroTexto"/>
          <p:cNvSpPr txBox="1">
            <a:spLocks noChangeArrowheads="1"/>
          </p:cNvSpPr>
          <p:nvPr/>
        </p:nvSpPr>
        <p:spPr bwMode="auto">
          <a:xfrm>
            <a:off x="3459953" y="1508890"/>
            <a:ext cx="5700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9,9c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778" name="777 Conector recto"/>
          <p:cNvCxnSpPr/>
          <p:nvPr/>
        </p:nvCxnSpPr>
        <p:spPr>
          <a:xfrm rot="5400000">
            <a:off x="3886624" y="1670553"/>
            <a:ext cx="554674" cy="265008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0" name="Text Box 183"/>
          <p:cNvSpPr txBox="1">
            <a:spLocks noChangeArrowheads="1"/>
          </p:cNvSpPr>
          <p:nvPr/>
        </p:nvSpPr>
        <p:spPr bwMode="auto">
          <a:xfrm>
            <a:off x="3887089" y="1388454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7,2c </a:t>
            </a:r>
            <a:endParaRPr lang="es-ES_tradnl" sz="600" b="1" dirty="0">
              <a:solidFill>
                <a:srgbClr val="0070C0"/>
              </a:solidFill>
            </a:endParaRPr>
          </a:p>
        </p:txBody>
      </p:sp>
      <p:cxnSp>
        <p:nvCxnSpPr>
          <p:cNvPr id="781" name="780 Conector recto"/>
          <p:cNvCxnSpPr/>
          <p:nvPr/>
        </p:nvCxnSpPr>
        <p:spPr>
          <a:xfrm rot="5400000">
            <a:off x="3226561" y="1971934"/>
            <a:ext cx="314384" cy="13335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88"/>
          <p:cNvGrpSpPr>
            <a:grpSpLocks/>
          </p:cNvGrpSpPr>
          <p:nvPr/>
        </p:nvGrpSpPr>
        <p:grpSpPr bwMode="auto">
          <a:xfrm>
            <a:off x="3309772" y="1848783"/>
            <a:ext cx="80963" cy="244491"/>
            <a:chOff x="2052" y="2160"/>
            <a:chExt cx="528" cy="1488"/>
          </a:xfrm>
        </p:grpSpPr>
        <p:sp>
          <p:nvSpPr>
            <p:cNvPr id="556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7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8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9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0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2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3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4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5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6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7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8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9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0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71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3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762" name="761 Arco"/>
          <p:cNvSpPr/>
          <p:nvPr/>
        </p:nvSpPr>
        <p:spPr>
          <a:xfrm rot="12586292">
            <a:off x="3314856" y="1355958"/>
            <a:ext cx="1129616" cy="1154542"/>
          </a:xfrm>
          <a:prstGeom prst="arc">
            <a:avLst>
              <a:gd name="adj1" fmla="val 16439949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782" name="255 CuadroTexto"/>
          <p:cNvSpPr txBox="1">
            <a:spLocks noChangeArrowheads="1"/>
          </p:cNvSpPr>
          <p:nvPr/>
        </p:nvSpPr>
        <p:spPr bwMode="auto">
          <a:xfrm>
            <a:off x="3492121" y="2080394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6,8 c</a:t>
            </a:r>
            <a:endParaRPr lang="es-CL" sz="600" dirty="0"/>
          </a:p>
        </p:txBody>
      </p:sp>
      <p:cxnSp>
        <p:nvCxnSpPr>
          <p:cNvPr id="783" name="782 Conector recto"/>
          <p:cNvCxnSpPr/>
          <p:nvPr/>
        </p:nvCxnSpPr>
        <p:spPr>
          <a:xfrm rot="5400000">
            <a:off x="4466543" y="2609154"/>
            <a:ext cx="50006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5" name="255 CuadroTexto"/>
          <p:cNvSpPr txBox="1">
            <a:spLocks noChangeArrowheads="1"/>
          </p:cNvSpPr>
          <p:nvPr/>
        </p:nvSpPr>
        <p:spPr bwMode="auto">
          <a:xfrm>
            <a:off x="4174333" y="236614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7,6 c</a:t>
            </a:r>
            <a:endParaRPr lang="es-CL" sz="600" dirty="0"/>
          </a:p>
        </p:txBody>
      </p:sp>
      <p:cxnSp>
        <p:nvCxnSpPr>
          <p:cNvPr id="786" name="785 Conector recto de flecha"/>
          <p:cNvCxnSpPr/>
          <p:nvPr/>
        </p:nvCxnSpPr>
        <p:spPr>
          <a:xfrm flipV="1">
            <a:off x="3706435" y="2294708"/>
            <a:ext cx="1253716" cy="500066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0" name="162 CuadroTexto"/>
          <p:cNvSpPr txBox="1">
            <a:spLocks noChangeArrowheads="1"/>
          </p:cNvSpPr>
          <p:nvPr/>
        </p:nvSpPr>
        <p:spPr bwMode="auto">
          <a:xfrm>
            <a:off x="4317209" y="2151832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065</a:t>
            </a:r>
            <a:r>
              <a:rPr lang="es-CL" sz="800" b="1" dirty="0" smtClean="0">
                <a:solidFill>
                  <a:srgbClr val="0070C0"/>
                </a:solidFill>
              </a:rPr>
              <a:t>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793" name="278 CuadroTexto"/>
          <p:cNvSpPr txBox="1">
            <a:spLocks noChangeArrowheads="1"/>
          </p:cNvSpPr>
          <p:nvPr/>
        </p:nvSpPr>
        <p:spPr bwMode="auto">
          <a:xfrm rot="18320133">
            <a:off x="2434278" y="2226167"/>
            <a:ext cx="46679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err="1" smtClean="0">
                <a:latin typeface="Calibri" pitchFamily="34" charset="0"/>
              </a:rPr>
              <a:t>Plauto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794" name="793 Conector recto de flecha"/>
          <p:cNvCxnSpPr/>
          <p:nvPr/>
        </p:nvCxnSpPr>
        <p:spPr>
          <a:xfrm rot="16200000" flipH="1">
            <a:off x="2770818" y="3748713"/>
            <a:ext cx="2351846" cy="455184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5" name="122 CuadroTexto"/>
          <p:cNvSpPr txBox="1">
            <a:spLocks noChangeArrowheads="1"/>
          </p:cNvSpPr>
          <p:nvPr/>
        </p:nvSpPr>
        <p:spPr bwMode="auto">
          <a:xfrm>
            <a:off x="745309" y="3723468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Guacolda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797" name="796 Conector recto de flecha"/>
          <p:cNvCxnSpPr>
            <a:stCxn id="795" idx="3"/>
          </p:cNvCxnSpPr>
          <p:nvPr/>
        </p:nvCxnSpPr>
        <p:spPr>
          <a:xfrm>
            <a:off x="1591447" y="3858406"/>
            <a:ext cx="654060" cy="793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0" name="799 Arco"/>
          <p:cNvSpPr/>
          <p:nvPr/>
        </p:nvSpPr>
        <p:spPr>
          <a:xfrm rot="10318847">
            <a:off x="3330935" y="3878319"/>
            <a:ext cx="1320761" cy="1315413"/>
          </a:xfrm>
          <a:prstGeom prst="arc">
            <a:avLst>
              <a:gd name="adj1" fmla="val 13503497"/>
              <a:gd name="adj2" fmla="val 18464452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802" name="153 CuadroTexto"/>
          <p:cNvSpPr txBox="1">
            <a:spLocks noChangeArrowheads="1"/>
          </p:cNvSpPr>
          <p:nvPr/>
        </p:nvSpPr>
        <p:spPr bwMode="auto">
          <a:xfrm>
            <a:off x="3664301" y="4720188"/>
            <a:ext cx="5700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2,25 Mn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06" name="805 Conector recto"/>
          <p:cNvCxnSpPr/>
          <p:nvPr/>
        </p:nvCxnSpPr>
        <p:spPr>
          <a:xfrm rot="16200000" flipH="1">
            <a:off x="4659454" y="3617977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7" name="255 CuadroTexto"/>
          <p:cNvSpPr txBox="1">
            <a:spLocks noChangeArrowheads="1"/>
          </p:cNvSpPr>
          <p:nvPr/>
        </p:nvSpPr>
        <p:spPr bwMode="auto">
          <a:xfrm>
            <a:off x="4426427" y="374441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6,5 c</a:t>
            </a:r>
            <a:endParaRPr lang="es-CL" sz="600" dirty="0"/>
          </a:p>
        </p:txBody>
      </p:sp>
      <p:cxnSp>
        <p:nvCxnSpPr>
          <p:cNvPr id="808" name="807 Conector recto"/>
          <p:cNvCxnSpPr/>
          <p:nvPr/>
        </p:nvCxnSpPr>
        <p:spPr>
          <a:xfrm rot="16200000" flipH="1">
            <a:off x="5055650" y="4456330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9" name="255 CuadroTexto"/>
          <p:cNvSpPr txBox="1">
            <a:spLocks noChangeArrowheads="1"/>
          </p:cNvSpPr>
          <p:nvPr/>
        </p:nvSpPr>
        <p:spPr bwMode="auto">
          <a:xfrm>
            <a:off x="4960153" y="450928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6,6 c</a:t>
            </a:r>
            <a:endParaRPr lang="es-CL" sz="600" dirty="0"/>
          </a:p>
        </p:txBody>
      </p:sp>
      <p:cxnSp>
        <p:nvCxnSpPr>
          <p:cNvPr id="810" name="809 Conector recto"/>
          <p:cNvCxnSpPr/>
          <p:nvPr/>
        </p:nvCxnSpPr>
        <p:spPr>
          <a:xfrm rot="16200000" flipH="1">
            <a:off x="5189002" y="4989414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1" name="810 Conector recto"/>
          <p:cNvCxnSpPr/>
          <p:nvPr/>
        </p:nvCxnSpPr>
        <p:spPr>
          <a:xfrm rot="16200000" flipH="1">
            <a:off x="4148168" y="5249831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2" name="255 CuadroTexto"/>
          <p:cNvSpPr txBox="1">
            <a:spLocks noChangeArrowheads="1"/>
          </p:cNvSpPr>
          <p:nvPr/>
        </p:nvSpPr>
        <p:spPr bwMode="auto">
          <a:xfrm>
            <a:off x="5021861" y="5080790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5,3 c</a:t>
            </a:r>
            <a:endParaRPr lang="es-CL" sz="600" dirty="0"/>
          </a:p>
        </p:txBody>
      </p:sp>
      <p:sp>
        <p:nvSpPr>
          <p:cNvPr id="813" name="255 CuadroTexto"/>
          <p:cNvSpPr txBox="1">
            <a:spLocks noChangeArrowheads="1"/>
          </p:cNvSpPr>
          <p:nvPr/>
        </p:nvSpPr>
        <p:spPr bwMode="auto">
          <a:xfrm>
            <a:off x="4354987" y="5069570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4,6 c</a:t>
            </a:r>
            <a:endParaRPr lang="es-CL" sz="600" dirty="0"/>
          </a:p>
        </p:txBody>
      </p:sp>
      <p:cxnSp>
        <p:nvCxnSpPr>
          <p:cNvPr id="815" name="814 Conector recto de flecha"/>
          <p:cNvCxnSpPr>
            <a:endCxn id="817" idx="0"/>
          </p:cNvCxnSpPr>
          <p:nvPr/>
        </p:nvCxnSpPr>
        <p:spPr>
          <a:xfrm>
            <a:off x="5196905" y="5613621"/>
            <a:ext cx="931247" cy="884061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6" name="815 Conector recto de flecha"/>
          <p:cNvCxnSpPr/>
          <p:nvPr/>
        </p:nvCxnSpPr>
        <p:spPr>
          <a:xfrm rot="10800000" flipV="1">
            <a:off x="3745705" y="5723732"/>
            <a:ext cx="1318052" cy="642942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7" name="816 Arco"/>
          <p:cNvSpPr/>
          <p:nvPr/>
        </p:nvSpPr>
        <p:spPr>
          <a:xfrm rot="6007337">
            <a:off x="4920426" y="5474529"/>
            <a:ext cx="1320761" cy="1315413"/>
          </a:xfrm>
          <a:prstGeom prst="arc">
            <a:avLst>
              <a:gd name="adj1" fmla="val 17616456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818" name="153 CuadroTexto"/>
          <p:cNvSpPr txBox="1">
            <a:spLocks noChangeArrowheads="1"/>
          </p:cNvSpPr>
          <p:nvPr/>
        </p:nvSpPr>
        <p:spPr bwMode="auto">
          <a:xfrm>
            <a:off x="5603093" y="6152360"/>
            <a:ext cx="5700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1,33 Mn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819" name="162 CuadroTexto"/>
          <p:cNvSpPr txBox="1">
            <a:spLocks noChangeArrowheads="1"/>
          </p:cNvSpPr>
          <p:nvPr/>
        </p:nvSpPr>
        <p:spPr bwMode="auto">
          <a:xfrm>
            <a:off x="3719665" y="6294106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241°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820" name="Text Box 183"/>
          <p:cNvSpPr txBox="1">
            <a:spLocks noChangeArrowheads="1"/>
          </p:cNvSpPr>
          <p:nvPr/>
        </p:nvSpPr>
        <p:spPr bwMode="auto">
          <a:xfrm>
            <a:off x="4749955" y="5409930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8,8 </a:t>
            </a:r>
            <a:r>
              <a:rPr lang="es-ES_tradnl" sz="600" b="1" dirty="0">
                <a:solidFill>
                  <a:srgbClr val="0070C0"/>
                </a:solidFill>
              </a:rPr>
              <a:t>c </a:t>
            </a:r>
          </a:p>
        </p:txBody>
      </p:sp>
      <p:sp>
        <p:nvSpPr>
          <p:cNvPr id="520" name="278 CuadroTexto"/>
          <p:cNvSpPr txBox="1">
            <a:spLocks noChangeArrowheads="1"/>
          </p:cNvSpPr>
          <p:nvPr/>
        </p:nvSpPr>
        <p:spPr bwMode="auto">
          <a:xfrm>
            <a:off x="3708759" y="6104590"/>
            <a:ext cx="49244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500" dirty="0" err="1" smtClean="0">
                <a:latin typeface="Calibri" pitchFamily="34" charset="0"/>
              </a:rPr>
              <a:t>Pemberton</a:t>
            </a:r>
            <a:r>
              <a:rPr lang="es-CL" sz="500" dirty="0" smtClean="0">
                <a:latin typeface="Calibri" pitchFamily="34" charset="0"/>
              </a:rPr>
              <a:t> 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834" name="833 Conector recto"/>
          <p:cNvCxnSpPr/>
          <p:nvPr/>
        </p:nvCxnSpPr>
        <p:spPr>
          <a:xfrm rot="5400000">
            <a:off x="4843639" y="5761704"/>
            <a:ext cx="432000" cy="0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6" name="835 Conector recto"/>
          <p:cNvCxnSpPr/>
          <p:nvPr/>
        </p:nvCxnSpPr>
        <p:spPr>
          <a:xfrm rot="5400000">
            <a:off x="5234489" y="6998590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180"/>
          <p:cNvGrpSpPr>
            <a:grpSpLocks/>
          </p:cNvGrpSpPr>
          <p:nvPr/>
        </p:nvGrpSpPr>
        <p:grpSpPr bwMode="auto">
          <a:xfrm>
            <a:off x="5417354" y="6642959"/>
            <a:ext cx="82800" cy="244800"/>
            <a:chOff x="1296" y="2256"/>
            <a:chExt cx="528" cy="1488"/>
          </a:xfrm>
        </p:grpSpPr>
        <p:sp>
          <p:nvSpPr>
            <p:cNvPr id="639" name="Rectangle 181"/>
            <p:cNvSpPr>
              <a:spLocks noChangeArrowheads="1"/>
            </p:cNvSpPr>
            <p:nvPr/>
          </p:nvSpPr>
          <p:spPr bwMode="auto">
            <a:xfrm>
              <a:off x="1392" y="2304"/>
              <a:ext cx="336" cy="1392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0" name="Rectangle 182"/>
            <p:cNvSpPr>
              <a:spLocks noChangeArrowheads="1"/>
            </p:cNvSpPr>
            <p:nvPr/>
          </p:nvSpPr>
          <p:spPr bwMode="auto">
            <a:xfrm>
              <a:off x="1392" y="2448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1" name="Rectangle 183"/>
            <p:cNvSpPr>
              <a:spLocks noChangeArrowheads="1"/>
            </p:cNvSpPr>
            <p:nvPr/>
          </p:nvSpPr>
          <p:spPr bwMode="auto">
            <a:xfrm>
              <a:off x="1392" y="2592"/>
              <a:ext cx="48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2" name="Rectangle 184"/>
            <p:cNvSpPr>
              <a:spLocks noChangeArrowheads="1"/>
            </p:cNvSpPr>
            <p:nvPr/>
          </p:nvSpPr>
          <p:spPr bwMode="auto">
            <a:xfrm>
              <a:off x="1440" y="2592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3" name="Rectangle 185"/>
            <p:cNvSpPr>
              <a:spLocks noChangeArrowheads="1"/>
            </p:cNvSpPr>
            <p:nvPr/>
          </p:nvSpPr>
          <p:spPr bwMode="auto">
            <a:xfrm>
              <a:off x="1392" y="2736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4" name="Rectangle 186"/>
            <p:cNvSpPr>
              <a:spLocks noChangeArrowheads="1"/>
            </p:cNvSpPr>
            <p:nvPr/>
          </p:nvSpPr>
          <p:spPr bwMode="auto">
            <a:xfrm>
              <a:off x="1392" y="3024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5" name="Rectangle 187"/>
            <p:cNvSpPr>
              <a:spLocks noChangeArrowheads="1"/>
            </p:cNvSpPr>
            <p:nvPr/>
          </p:nvSpPr>
          <p:spPr bwMode="auto">
            <a:xfrm>
              <a:off x="1392" y="3312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6" name="Rectangle 188"/>
            <p:cNvSpPr>
              <a:spLocks noChangeArrowheads="1"/>
            </p:cNvSpPr>
            <p:nvPr/>
          </p:nvSpPr>
          <p:spPr bwMode="auto">
            <a:xfrm>
              <a:off x="1488" y="2880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7" name="Rectangle 189"/>
            <p:cNvSpPr>
              <a:spLocks noChangeArrowheads="1"/>
            </p:cNvSpPr>
            <p:nvPr/>
          </p:nvSpPr>
          <p:spPr bwMode="auto">
            <a:xfrm>
              <a:off x="1488" y="3168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8" name="Rectangle 190"/>
            <p:cNvSpPr>
              <a:spLocks noChangeArrowheads="1"/>
            </p:cNvSpPr>
            <p:nvPr/>
          </p:nvSpPr>
          <p:spPr bwMode="auto">
            <a:xfrm>
              <a:off x="1488" y="3456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9" name="Rectangle 191"/>
            <p:cNvSpPr>
              <a:spLocks noChangeArrowheads="1"/>
            </p:cNvSpPr>
            <p:nvPr/>
          </p:nvSpPr>
          <p:spPr bwMode="auto">
            <a:xfrm>
              <a:off x="1488" y="2304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0" name="Rectangle 192"/>
            <p:cNvSpPr>
              <a:spLocks noChangeArrowheads="1"/>
            </p:cNvSpPr>
            <p:nvPr/>
          </p:nvSpPr>
          <p:spPr bwMode="auto">
            <a:xfrm>
              <a:off x="1632" y="2448"/>
              <a:ext cx="96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1" name="Rectangle 193"/>
            <p:cNvSpPr>
              <a:spLocks noChangeArrowheads="1"/>
            </p:cNvSpPr>
            <p:nvPr/>
          </p:nvSpPr>
          <p:spPr bwMode="auto">
            <a:xfrm>
              <a:off x="1632" y="2736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2" name="Rectangle 194"/>
            <p:cNvSpPr>
              <a:spLocks noChangeArrowheads="1"/>
            </p:cNvSpPr>
            <p:nvPr/>
          </p:nvSpPr>
          <p:spPr bwMode="auto">
            <a:xfrm>
              <a:off x="1632" y="3024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3" name="Rectangle 195"/>
            <p:cNvSpPr>
              <a:spLocks noChangeArrowheads="1"/>
            </p:cNvSpPr>
            <p:nvPr/>
          </p:nvSpPr>
          <p:spPr bwMode="auto">
            <a:xfrm>
              <a:off x="1632" y="3312"/>
              <a:ext cx="96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54" name="AutoShape 196"/>
            <p:cNvSpPr>
              <a:spLocks noChangeArrowheads="1"/>
            </p:cNvSpPr>
            <p:nvPr/>
          </p:nvSpPr>
          <p:spPr bwMode="auto">
            <a:xfrm rot="-5400000">
              <a:off x="1464" y="3384"/>
              <a:ext cx="192" cy="528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5" name="Rectangle 197"/>
            <p:cNvSpPr>
              <a:spLocks noChangeArrowheads="1"/>
            </p:cNvSpPr>
            <p:nvPr/>
          </p:nvSpPr>
          <p:spPr bwMode="auto">
            <a:xfrm>
              <a:off x="1440" y="2256"/>
              <a:ext cx="240" cy="48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6" name="Rectangle 198"/>
            <p:cNvSpPr>
              <a:spLocks noChangeArrowheads="1"/>
            </p:cNvSpPr>
            <p:nvPr/>
          </p:nvSpPr>
          <p:spPr bwMode="auto">
            <a:xfrm>
              <a:off x="1392" y="2880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838" name="837 Conector recto"/>
          <p:cNvCxnSpPr/>
          <p:nvPr/>
        </p:nvCxnSpPr>
        <p:spPr>
          <a:xfrm rot="5400000">
            <a:off x="3903725" y="6296922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9" name="255 CuadroTexto"/>
          <p:cNvSpPr txBox="1">
            <a:spLocks noChangeArrowheads="1"/>
          </p:cNvSpPr>
          <p:nvPr/>
        </p:nvSpPr>
        <p:spPr bwMode="auto">
          <a:xfrm>
            <a:off x="4460085" y="622379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9,2 c</a:t>
            </a:r>
            <a:endParaRPr lang="es-CL" sz="600" dirty="0"/>
          </a:p>
        </p:txBody>
      </p:sp>
      <p:sp>
        <p:nvSpPr>
          <p:cNvPr id="840" name="255 CuadroTexto"/>
          <p:cNvSpPr txBox="1">
            <a:spLocks noChangeArrowheads="1"/>
          </p:cNvSpPr>
          <p:nvPr/>
        </p:nvSpPr>
        <p:spPr bwMode="auto">
          <a:xfrm>
            <a:off x="5119857" y="693817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3,9 c</a:t>
            </a:r>
            <a:endParaRPr lang="es-CL" sz="600" dirty="0"/>
          </a:p>
        </p:txBody>
      </p:sp>
      <p:cxnSp>
        <p:nvCxnSpPr>
          <p:cNvPr id="841" name="840 Conector recto de flecha"/>
          <p:cNvCxnSpPr/>
          <p:nvPr/>
        </p:nvCxnSpPr>
        <p:spPr>
          <a:xfrm rot="5400000">
            <a:off x="4238238" y="8430844"/>
            <a:ext cx="1658141" cy="7143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4" name="843 Arco"/>
          <p:cNvSpPr/>
          <p:nvPr/>
        </p:nvSpPr>
        <p:spPr>
          <a:xfrm rot="7358150">
            <a:off x="4423959" y="7977105"/>
            <a:ext cx="1320761" cy="1315413"/>
          </a:xfrm>
          <a:prstGeom prst="arc">
            <a:avLst>
              <a:gd name="adj1" fmla="val 17114881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846" name="153 CuadroTexto"/>
          <p:cNvSpPr txBox="1">
            <a:spLocks noChangeArrowheads="1"/>
          </p:cNvSpPr>
          <p:nvPr/>
        </p:nvSpPr>
        <p:spPr bwMode="auto">
          <a:xfrm>
            <a:off x="5006255" y="8539420"/>
            <a:ext cx="5700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1,6 Mn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47" name="846 Conector recto de flecha"/>
          <p:cNvCxnSpPr>
            <a:endCxn id="510" idx="3"/>
          </p:cNvCxnSpPr>
          <p:nvPr/>
        </p:nvCxnSpPr>
        <p:spPr>
          <a:xfrm rot="10800000" flipV="1">
            <a:off x="4143561" y="7633387"/>
            <a:ext cx="953857" cy="36141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0" name="162 CuadroTexto"/>
          <p:cNvSpPr txBox="1">
            <a:spLocks noChangeArrowheads="1"/>
          </p:cNvSpPr>
          <p:nvPr/>
        </p:nvSpPr>
        <p:spPr bwMode="auto">
          <a:xfrm>
            <a:off x="4174333" y="7937180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246°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51" name="850 Conector recto"/>
          <p:cNvCxnSpPr/>
          <p:nvPr/>
        </p:nvCxnSpPr>
        <p:spPr>
          <a:xfrm rot="5400000">
            <a:off x="4850480" y="7529593"/>
            <a:ext cx="471434" cy="285752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3" name="Text Box 183"/>
          <p:cNvSpPr txBox="1">
            <a:spLocks noChangeArrowheads="1"/>
          </p:cNvSpPr>
          <p:nvPr/>
        </p:nvSpPr>
        <p:spPr bwMode="auto">
          <a:xfrm>
            <a:off x="4907965" y="7311233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 5 c </a:t>
            </a:r>
            <a:endParaRPr lang="es-ES_tradnl" sz="600" b="1" dirty="0">
              <a:solidFill>
                <a:srgbClr val="0070C0"/>
              </a:solidFill>
            </a:endParaRPr>
          </a:p>
        </p:txBody>
      </p:sp>
      <p:cxnSp>
        <p:nvCxnSpPr>
          <p:cNvPr id="854" name="853 Conector recto"/>
          <p:cNvCxnSpPr/>
          <p:nvPr/>
        </p:nvCxnSpPr>
        <p:spPr>
          <a:xfrm rot="5400000">
            <a:off x="4197340" y="7755597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6" name="855 Conector recto"/>
          <p:cNvCxnSpPr/>
          <p:nvPr/>
        </p:nvCxnSpPr>
        <p:spPr>
          <a:xfrm rot="5400000">
            <a:off x="4187612" y="8294933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7" name="856 Conector recto"/>
          <p:cNvCxnSpPr/>
          <p:nvPr/>
        </p:nvCxnSpPr>
        <p:spPr>
          <a:xfrm rot="5400000">
            <a:off x="5047494" y="8876523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8" name="255 CuadroTexto"/>
          <p:cNvSpPr txBox="1">
            <a:spLocks noChangeArrowheads="1"/>
          </p:cNvSpPr>
          <p:nvPr/>
        </p:nvSpPr>
        <p:spPr bwMode="auto">
          <a:xfrm>
            <a:off x="4317209" y="836693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3,8 c</a:t>
            </a:r>
            <a:endParaRPr lang="es-CL" sz="600" dirty="0"/>
          </a:p>
        </p:txBody>
      </p:sp>
      <p:sp>
        <p:nvSpPr>
          <p:cNvPr id="859" name="255 CuadroTexto"/>
          <p:cNvSpPr txBox="1">
            <a:spLocks noChangeArrowheads="1"/>
          </p:cNvSpPr>
          <p:nvPr/>
        </p:nvSpPr>
        <p:spPr bwMode="auto">
          <a:xfrm>
            <a:off x="4691754" y="8770381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6,5 c</a:t>
            </a:r>
            <a:endParaRPr lang="es-CL" sz="600" dirty="0"/>
          </a:p>
        </p:txBody>
      </p:sp>
      <p:sp>
        <p:nvSpPr>
          <p:cNvPr id="864" name="162 CuadroTexto"/>
          <p:cNvSpPr txBox="1">
            <a:spLocks noChangeArrowheads="1"/>
          </p:cNvSpPr>
          <p:nvPr/>
        </p:nvSpPr>
        <p:spPr bwMode="auto">
          <a:xfrm>
            <a:off x="3157371" y="8614912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281°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65" name="864 Conector recto de flecha"/>
          <p:cNvCxnSpPr/>
          <p:nvPr/>
        </p:nvCxnSpPr>
        <p:spPr>
          <a:xfrm rot="16200000" flipH="1">
            <a:off x="4067176" y="9331351"/>
            <a:ext cx="857256" cy="35719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7" name="866 Arco"/>
          <p:cNvSpPr/>
          <p:nvPr/>
        </p:nvSpPr>
        <p:spPr>
          <a:xfrm rot="7358150">
            <a:off x="3649360" y="8734873"/>
            <a:ext cx="1320761" cy="1315413"/>
          </a:xfrm>
          <a:prstGeom prst="arc">
            <a:avLst>
              <a:gd name="adj1" fmla="val 16670733"/>
              <a:gd name="adj2" fmla="val 20421380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869" name="153 CuadroTexto"/>
          <p:cNvSpPr txBox="1">
            <a:spLocks noChangeArrowheads="1"/>
          </p:cNvSpPr>
          <p:nvPr/>
        </p:nvSpPr>
        <p:spPr bwMode="auto">
          <a:xfrm>
            <a:off x="4465695" y="9480404"/>
            <a:ext cx="5700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1,02 Mn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70" name="869 Conector recto"/>
          <p:cNvCxnSpPr/>
          <p:nvPr/>
        </p:nvCxnSpPr>
        <p:spPr>
          <a:xfrm rot="10800000" flipV="1">
            <a:off x="4125335" y="8987440"/>
            <a:ext cx="295276" cy="214314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2" name="Text Box 183"/>
          <p:cNvSpPr txBox="1">
            <a:spLocks noChangeArrowheads="1"/>
          </p:cNvSpPr>
          <p:nvPr/>
        </p:nvSpPr>
        <p:spPr bwMode="auto">
          <a:xfrm>
            <a:off x="4178451" y="8855784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4,1 c </a:t>
            </a:r>
            <a:endParaRPr lang="es-ES_tradnl" sz="600" b="1" dirty="0">
              <a:solidFill>
                <a:srgbClr val="0070C0"/>
              </a:solidFill>
            </a:endParaRPr>
          </a:p>
        </p:txBody>
      </p:sp>
      <p:cxnSp>
        <p:nvCxnSpPr>
          <p:cNvPr id="873" name="872 Conector recto"/>
          <p:cNvCxnSpPr/>
          <p:nvPr/>
        </p:nvCxnSpPr>
        <p:spPr>
          <a:xfrm rot="10800000" flipV="1">
            <a:off x="3696707" y="8668028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0" name="859 Conector recto de flecha"/>
          <p:cNvCxnSpPr/>
          <p:nvPr/>
        </p:nvCxnSpPr>
        <p:spPr>
          <a:xfrm rot="10800000">
            <a:off x="3388515" y="8581252"/>
            <a:ext cx="917474" cy="488846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4" name="873 Conector recto"/>
          <p:cNvCxnSpPr/>
          <p:nvPr/>
        </p:nvCxnSpPr>
        <p:spPr>
          <a:xfrm rot="10800000" flipV="1">
            <a:off x="4189671" y="9976994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5" name="255 CuadroTexto"/>
          <p:cNvSpPr txBox="1">
            <a:spLocks noChangeArrowheads="1"/>
          </p:cNvSpPr>
          <p:nvPr/>
        </p:nvSpPr>
        <p:spPr bwMode="auto">
          <a:xfrm>
            <a:off x="3745705" y="8938442"/>
            <a:ext cx="3571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4,9 c</a:t>
            </a:r>
            <a:endParaRPr lang="es-CL" sz="600" dirty="0"/>
          </a:p>
        </p:txBody>
      </p:sp>
      <p:sp>
        <p:nvSpPr>
          <p:cNvPr id="876" name="255 CuadroTexto"/>
          <p:cNvSpPr txBox="1">
            <a:spLocks noChangeArrowheads="1"/>
          </p:cNvSpPr>
          <p:nvPr/>
        </p:nvSpPr>
        <p:spPr bwMode="auto">
          <a:xfrm>
            <a:off x="3888583" y="961154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7,5 c</a:t>
            </a:r>
            <a:endParaRPr lang="es-CL" sz="600" dirty="0"/>
          </a:p>
        </p:txBody>
      </p:sp>
      <p:sp>
        <p:nvSpPr>
          <p:cNvPr id="877" name="278 CuadroTexto"/>
          <p:cNvSpPr txBox="1">
            <a:spLocks noChangeArrowheads="1"/>
          </p:cNvSpPr>
          <p:nvPr/>
        </p:nvSpPr>
        <p:spPr bwMode="auto">
          <a:xfrm>
            <a:off x="2388383" y="9867136"/>
            <a:ext cx="57150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Penacho Verde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880" name="162 CuadroTexto"/>
          <p:cNvSpPr txBox="1">
            <a:spLocks noChangeArrowheads="1"/>
          </p:cNvSpPr>
          <p:nvPr/>
        </p:nvSpPr>
        <p:spPr bwMode="auto">
          <a:xfrm>
            <a:off x="4317209" y="10508948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120°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881" name="880 Arco"/>
          <p:cNvSpPr/>
          <p:nvPr/>
        </p:nvSpPr>
        <p:spPr>
          <a:xfrm rot="10386996">
            <a:off x="2859444" y="9552843"/>
            <a:ext cx="826114" cy="726944"/>
          </a:xfrm>
          <a:prstGeom prst="arc">
            <a:avLst>
              <a:gd name="adj1" fmla="val 17398089"/>
              <a:gd name="adj2" fmla="val 1760508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882" name="881 Conector recto de flecha"/>
          <p:cNvCxnSpPr/>
          <p:nvPr/>
        </p:nvCxnSpPr>
        <p:spPr>
          <a:xfrm rot="10800000" flipV="1">
            <a:off x="2888449" y="9718650"/>
            <a:ext cx="642942" cy="36280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4" name="153 CuadroTexto"/>
          <p:cNvSpPr txBox="1">
            <a:spLocks noChangeArrowheads="1"/>
          </p:cNvSpPr>
          <p:nvPr/>
        </p:nvSpPr>
        <p:spPr bwMode="auto">
          <a:xfrm>
            <a:off x="2888449" y="10010012"/>
            <a:ext cx="5700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5,3 c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85" name="884 Conector recto"/>
          <p:cNvCxnSpPr/>
          <p:nvPr/>
        </p:nvCxnSpPr>
        <p:spPr>
          <a:xfrm rot="16200000" flipH="1">
            <a:off x="3339062" y="9745663"/>
            <a:ext cx="399996" cy="71438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7" name="Text Box 183"/>
          <p:cNvSpPr txBox="1">
            <a:spLocks noChangeArrowheads="1"/>
          </p:cNvSpPr>
          <p:nvPr/>
        </p:nvSpPr>
        <p:spPr bwMode="auto">
          <a:xfrm>
            <a:off x="3174201" y="9438508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7,3 c </a:t>
            </a:r>
            <a:endParaRPr lang="es-ES_tradnl" sz="600" b="1" dirty="0">
              <a:solidFill>
                <a:srgbClr val="0070C0"/>
              </a:solidFill>
            </a:endParaRPr>
          </a:p>
        </p:txBody>
      </p:sp>
      <p:cxnSp>
        <p:nvCxnSpPr>
          <p:cNvPr id="888" name="887 Conector recto"/>
          <p:cNvCxnSpPr/>
          <p:nvPr/>
        </p:nvCxnSpPr>
        <p:spPr>
          <a:xfrm rot="16200000" flipH="1">
            <a:off x="2390032" y="9778681"/>
            <a:ext cx="399996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9" name="255 CuadroTexto"/>
          <p:cNvSpPr txBox="1">
            <a:spLocks noChangeArrowheads="1"/>
          </p:cNvSpPr>
          <p:nvPr/>
        </p:nvSpPr>
        <p:spPr bwMode="auto">
          <a:xfrm>
            <a:off x="2888449" y="979569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6,1 c</a:t>
            </a:r>
            <a:endParaRPr lang="es-CL" sz="600" dirty="0"/>
          </a:p>
        </p:txBody>
      </p:sp>
      <p:sp>
        <p:nvSpPr>
          <p:cNvPr id="890" name="255 CuadroTexto"/>
          <p:cNvSpPr txBox="1">
            <a:spLocks noChangeArrowheads="1"/>
          </p:cNvSpPr>
          <p:nvPr/>
        </p:nvSpPr>
        <p:spPr bwMode="auto">
          <a:xfrm>
            <a:off x="3674267" y="1015288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8,3 c</a:t>
            </a:r>
            <a:endParaRPr lang="es-CL" sz="600" dirty="0"/>
          </a:p>
        </p:txBody>
      </p:sp>
      <p:cxnSp>
        <p:nvCxnSpPr>
          <p:cNvPr id="891" name="890 Conector recto"/>
          <p:cNvCxnSpPr/>
          <p:nvPr/>
        </p:nvCxnSpPr>
        <p:spPr>
          <a:xfrm rot="16200000" flipH="1">
            <a:off x="4077374" y="10185511"/>
            <a:ext cx="399996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667 Grupo"/>
          <p:cNvGrpSpPr/>
          <p:nvPr/>
        </p:nvGrpSpPr>
        <p:grpSpPr>
          <a:xfrm>
            <a:off x="3388515" y="99238"/>
            <a:ext cx="1905013" cy="10576614"/>
            <a:chOff x="3388515" y="93628"/>
            <a:chExt cx="1905013" cy="10576614"/>
          </a:xfrm>
        </p:grpSpPr>
        <p:grpSp>
          <p:nvGrpSpPr>
            <p:cNvPr id="10" name="223 Grupo"/>
            <p:cNvGrpSpPr/>
            <p:nvPr/>
          </p:nvGrpSpPr>
          <p:grpSpPr>
            <a:xfrm>
              <a:off x="3388515" y="93628"/>
              <a:ext cx="1785950" cy="10572824"/>
              <a:chOff x="3388515" y="93628"/>
              <a:chExt cx="1785950" cy="10572824"/>
            </a:xfrm>
          </p:grpSpPr>
          <p:cxnSp>
            <p:nvCxnSpPr>
              <p:cNvPr id="676" name="675 Conector recto"/>
              <p:cNvCxnSpPr/>
              <p:nvPr/>
            </p:nvCxnSpPr>
            <p:spPr>
              <a:xfrm rot="5400000">
                <a:off x="4924432" y="343661"/>
                <a:ext cx="50006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7" name="676 Conector recto"/>
              <p:cNvCxnSpPr/>
              <p:nvPr/>
            </p:nvCxnSpPr>
            <p:spPr>
              <a:xfrm rot="5400000">
                <a:off x="4112449" y="655578"/>
                <a:ext cx="1123900" cy="100013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9" name="678 Conector recto"/>
              <p:cNvCxnSpPr/>
              <p:nvPr/>
            </p:nvCxnSpPr>
            <p:spPr>
              <a:xfrm rot="16200000" flipH="1">
                <a:off x="2924168" y="3629809"/>
                <a:ext cx="2928958" cy="142876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0" name="679 Conector recto"/>
              <p:cNvCxnSpPr/>
              <p:nvPr/>
            </p:nvCxnSpPr>
            <p:spPr>
              <a:xfrm rot="5400000">
                <a:off x="4138614" y="6773081"/>
                <a:ext cx="192882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1" name="680 Conector recto"/>
              <p:cNvCxnSpPr/>
              <p:nvPr/>
            </p:nvCxnSpPr>
            <p:spPr>
              <a:xfrm rot="5400000">
                <a:off x="3960019" y="8023246"/>
                <a:ext cx="1428760" cy="85725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2" name="681 Conector recto"/>
              <p:cNvCxnSpPr/>
              <p:nvPr/>
            </p:nvCxnSpPr>
            <p:spPr>
              <a:xfrm rot="10800000" flipV="1">
                <a:off x="3388515" y="9166254"/>
                <a:ext cx="857256" cy="64294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3" name="682 Conector recto"/>
              <p:cNvCxnSpPr/>
              <p:nvPr/>
            </p:nvCxnSpPr>
            <p:spPr>
              <a:xfrm rot="16200000" flipH="1">
                <a:off x="3031325" y="10166386"/>
                <a:ext cx="857256" cy="14287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8" name="677 Conector recto"/>
              <p:cNvCxnSpPr/>
              <p:nvPr/>
            </p:nvCxnSpPr>
            <p:spPr>
              <a:xfrm rot="5400000">
                <a:off x="3343242" y="2048619"/>
                <a:ext cx="1162116" cy="50006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229 Grupo"/>
            <p:cNvGrpSpPr/>
            <p:nvPr/>
          </p:nvGrpSpPr>
          <p:grpSpPr>
            <a:xfrm>
              <a:off x="5079214" y="98391"/>
              <a:ext cx="214314" cy="57150"/>
              <a:chOff x="5388779" y="165066"/>
              <a:chExt cx="214314" cy="57150"/>
            </a:xfrm>
          </p:grpSpPr>
          <p:cxnSp>
            <p:nvCxnSpPr>
              <p:cNvPr id="674" name="673 Conector recto"/>
              <p:cNvCxnSpPr/>
              <p:nvPr/>
            </p:nvCxnSpPr>
            <p:spPr>
              <a:xfrm>
                <a:off x="5388779" y="165066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5" name="674 Conector recto"/>
              <p:cNvCxnSpPr/>
              <p:nvPr/>
            </p:nvCxnSpPr>
            <p:spPr>
              <a:xfrm>
                <a:off x="5388779" y="222216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230 Grupo"/>
            <p:cNvGrpSpPr/>
            <p:nvPr/>
          </p:nvGrpSpPr>
          <p:grpSpPr>
            <a:xfrm rot="20841214">
              <a:off x="3425832" y="10613092"/>
              <a:ext cx="214314" cy="57150"/>
              <a:chOff x="5466992" y="-1139185"/>
              <a:chExt cx="214314" cy="57150"/>
            </a:xfrm>
          </p:grpSpPr>
          <p:cxnSp>
            <p:nvCxnSpPr>
              <p:cNvPr id="672" name="671 Conector recto"/>
              <p:cNvCxnSpPr/>
              <p:nvPr/>
            </p:nvCxnSpPr>
            <p:spPr>
              <a:xfrm>
                <a:off x="5466992" y="-1139185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3" name="672 Conector recto"/>
              <p:cNvCxnSpPr/>
              <p:nvPr/>
            </p:nvCxnSpPr>
            <p:spPr>
              <a:xfrm>
                <a:off x="5466992" y="-1082035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335 Grupo"/>
          <p:cNvGrpSpPr/>
          <p:nvPr/>
        </p:nvGrpSpPr>
        <p:grpSpPr>
          <a:xfrm>
            <a:off x="4869663" y="4752589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337" name="33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38" name="337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4" name="338 Grupo"/>
          <p:cNvGrpSpPr/>
          <p:nvPr/>
        </p:nvGrpSpPr>
        <p:grpSpPr>
          <a:xfrm>
            <a:off x="4226159" y="9805223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340" name="339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41" name="340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5" name="341 Grupo"/>
          <p:cNvGrpSpPr/>
          <p:nvPr/>
        </p:nvGrpSpPr>
        <p:grpSpPr>
          <a:xfrm>
            <a:off x="2636035" y="3804434"/>
            <a:ext cx="72000" cy="242475"/>
            <a:chOff x="2311890" y="5223666"/>
            <a:chExt cx="241608" cy="1918051"/>
          </a:xfrm>
        </p:grpSpPr>
        <p:sp>
          <p:nvSpPr>
            <p:cNvPr id="343" name="342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44" name="343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6" name="344 Grupo"/>
          <p:cNvGrpSpPr/>
          <p:nvPr/>
        </p:nvGrpSpPr>
        <p:grpSpPr>
          <a:xfrm>
            <a:off x="4550573" y="5285580"/>
            <a:ext cx="108000" cy="144000"/>
            <a:chOff x="2102631" y="6438112"/>
            <a:chExt cx="1000132" cy="1357322"/>
          </a:xfrm>
        </p:grpSpPr>
        <p:grpSp>
          <p:nvGrpSpPr>
            <p:cNvPr id="17" name="Group 161"/>
            <p:cNvGrpSpPr>
              <a:grpSpLocks/>
            </p:cNvGrpSpPr>
            <p:nvPr/>
          </p:nvGrpSpPr>
          <p:grpSpPr bwMode="auto">
            <a:xfrm>
              <a:off x="2102631" y="6831021"/>
              <a:ext cx="1000132" cy="964413"/>
              <a:chOff x="3744" y="3216"/>
              <a:chExt cx="672" cy="720"/>
            </a:xfrm>
            <a:solidFill>
              <a:srgbClr val="00B050"/>
            </a:solidFill>
          </p:grpSpPr>
          <p:sp>
            <p:nvSpPr>
              <p:cNvPr id="348" name="Freeform 162"/>
              <p:cNvSpPr>
                <a:spLocks/>
              </p:cNvSpPr>
              <p:nvPr/>
            </p:nvSpPr>
            <p:spPr bwMode="auto">
              <a:xfrm>
                <a:off x="3888" y="3216"/>
                <a:ext cx="384" cy="624"/>
              </a:xfrm>
              <a:custGeom>
                <a:avLst/>
                <a:gdLst/>
                <a:ahLst/>
                <a:cxnLst>
                  <a:cxn ang="0">
                    <a:pos x="48" y="528"/>
                  </a:cxn>
                  <a:cxn ang="0">
                    <a:pos x="144" y="0"/>
                  </a:cxn>
                  <a:cxn ang="0">
                    <a:pos x="240" y="0"/>
                  </a:cxn>
                  <a:cxn ang="0">
                    <a:pos x="336" y="528"/>
                  </a:cxn>
                  <a:cxn ang="0">
                    <a:pos x="384" y="624"/>
                  </a:cxn>
                  <a:cxn ang="0">
                    <a:pos x="0" y="624"/>
                  </a:cxn>
                  <a:cxn ang="0">
                    <a:pos x="48" y="528"/>
                  </a:cxn>
                </a:cxnLst>
                <a:rect l="0" t="0" r="r" b="b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349" name="AutoShape 164"/>
              <p:cNvSpPr>
                <a:spLocks noChangeArrowheads="1"/>
              </p:cNvSpPr>
              <p:nvPr/>
            </p:nvSpPr>
            <p:spPr bwMode="auto">
              <a:xfrm rot="-5400000">
                <a:off x="3984" y="3504"/>
                <a:ext cx="192" cy="672"/>
              </a:xfrm>
              <a:prstGeom prst="flowChartDelay">
                <a:avLst/>
              </a:prstGeom>
              <a:grpFill/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sp>
          <p:nvSpPr>
            <p:cNvPr id="347" name="346 Rectángulo"/>
            <p:cNvSpPr/>
            <p:nvPr/>
          </p:nvSpPr>
          <p:spPr>
            <a:xfrm>
              <a:off x="2580213" y="6438112"/>
              <a:ext cx="142880" cy="21431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aphicFrame>
        <p:nvGraphicFramePr>
          <p:cNvPr id="363" name="362 Tabla"/>
          <p:cNvGraphicFramePr>
            <a:graphicFrameLocks noGrp="1"/>
          </p:cNvGraphicFramePr>
          <p:nvPr/>
        </p:nvGraphicFramePr>
        <p:xfrm>
          <a:off x="5941233" y="22300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165°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4" name="363 Tabla"/>
          <p:cNvGraphicFramePr>
            <a:graphicFrameLocks noGrp="1"/>
          </p:cNvGraphicFramePr>
          <p:nvPr/>
        </p:nvGraphicFramePr>
        <p:xfrm>
          <a:off x="5388779" y="1385064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222°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207°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5" name="364 Tabla"/>
          <p:cNvGraphicFramePr>
            <a:graphicFrameLocks noGrp="1"/>
          </p:cNvGraphicFramePr>
          <p:nvPr/>
        </p:nvGraphicFramePr>
        <p:xfrm>
          <a:off x="5650719" y="2432822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203°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188°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6" name="365 Tabla"/>
          <p:cNvGraphicFramePr>
            <a:graphicFrameLocks noGrp="1"/>
          </p:cNvGraphicFramePr>
          <p:nvPr/>
        </p:nvGraphicFramePr>
        <p:xfrm>
          <a:off x="2978937" y="379490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155°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140°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7" name="366 Tabla"/>
          <p:cNvGraphicFramePr>
            <a:graphicFrameLocks noGrp="1"/>
          </p:cNvGraphicFramePr>
          <p:nvPr/>
        </p:nvGraphicFramePr>
        <p:xfrm>
          <a:off x="3255164" y="6447637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165°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8" name="367 Tabla"/>
          <p:cNvGraphicFramePr>
            <a:graphicFrameLocks noGrp="1"/>
          </p:cNvGraphicFramePr>
          <p:nvPr/>
        </p:nvGraphicFramePr>
        <p:xfrm>
          <a:off x="6188885" y="8581252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206°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191°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9" name="368 Tabla"/>
          <p:cNvGraphicFramePr>
            <a:graphicFrameLocks noGrp="1"/>
          </p:cNvGraphicFramePr>
          <p:nvPr/>
        </p:nvGraphicFramePr>
        <p:xfrm>
          <a:off x="3078950" y="8819379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240°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225°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0" name="369 Tabla"/>
          <p:cNvGraphicFramePr>
            <a:graphicFrameLocks noGrp="1"/>
          </p:cNvGraphicFramePr>
          <p:nvPr/>
        </p:nvGraphicFramePr>
        <p:xfrm>
          <a:off x="2174069" y="1022432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163°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148°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29" name="328 CuadroTexto"/>
          <p:cNvSpPr txBox="1"/>
          <p:nvPr/>
        </p:nvSpPr>
        <p:spPr>
          <a:xfrm>
            <a:off x="4317209" y="374635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330" name="329 CuadroTexto"/>
          <p:cNvSpPr txBox="1"/>
          <p:nvPr/>
        </p:nvSpPr>
        <p:spPr>
          <a:xfrm>
            <a:off x="6745481" y="91980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331" name="330 CuadroTexto"/>
          <p:cNvSpPr txBox="1"/>
          <p:nvPr/>
        </p:nvSpPr>
        <p:spPr>
          <a:xfrm>
            <a:off x="6603225" y="158032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332" name="331 CuadroTexto"/>
          <p:cNvSpPr txBox="1"/>
          <p:nvPr/>
        </p:nvSpPr>
        <p:spPr>
          <a:xfrm>
            <a:off x="6776217" y="222327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333" name="278 CuadroTexto"/>
          <p:cNvSpPr txBox="1">
            <a:spLocks noChangeArrowheads="1"/>
          </p:cNvSpPr>
          <p:nvPr/>
        </p:nvSpPr>
        <p:spPr bwMode="auto">
          <a:xfrm>
            <a:off x="6850557" y="2182568"/>
            <a:ext cx="6896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Solitario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34" name="333 CuadroTexto"/>
          <p:cNvSpPr txBox="1"/>
          <p:nvPr/>
        </p:nvSpPr>
        <p:spPr>
          <a:xfrm>
            <a:off x="4848011" y="239103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335" name="334 CuadroTexto"/>
          <p:cNvSpPr txBox="1"/>
          <p:nvPr/>
        </p:nvSpPr>
        <p:spPr>
          <a:xfrm>
            <a:off x="5181529" y="287167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371" name="370 CuadroTexto"/>
          <p:cNvSpPr txBox="1"/>
          <p:nvPr/>
        </p:nvSpPr>
        <p:spPr>
          <a:xfrm>
            <a:off x="4706797" y="28431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372" name="278 CuadroTexto"/>
          <p:cNvSpPr txBox="1">
            <a:spLocks noChangeArrowheads="1"/>
          </p:cNvSpPr>
          <p:nvPr/>
        </p:nvSpPr>
        <p:spPr bwMode="auto">
          <a:xfrm>
            <a:off x="2873919" y="794510"/>
            <a:ext cx="61747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 smtClean="0">
                <a:latin typeface="Calibri" pitchFamily="34" charset="0"/>
              </a:rPr>
              <a:t>Icarus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73" name="372 CuadroTexto"/>
          <p:cNvSpPr txBox="1"/>
          <p:nvPr/>
        </p:nvSpPr>
        <p:spPr>
          <a:xfrm>
            <a:off x="3082831" y="58019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</a:t>
            </a:r>
            <a:endParaRPr lang="es-MX" dirty="0"/>
          </a:p>
        </p:txBody>
      </p:sp>
      <p:sp>
        <p:nvSpPr>
          <p:cNvPr id="374" name="373 CuadroTexto"/>
          <p:cNvSpPr txBox="1"/>
          <p:nvPr/>
        </p:nvSpPr>
        <p:spPr>
          <a:xfrm>
            <a:off x="2990003" y="89446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S</a:t>
            </a:r>
            <a:endParaRPr lang="es-MX" dirty="0"/>
          </a:p>
        </p:txBody>
      </p:sp>
      <p:sp>
        <p:nvSpPr>
          <p:cNvPr id="375" name="278 CuadroTexto"/>
          <p:cNvSpPr txBox="1">
            <a:spLocks noChangeArrowheads="1"/>
          </p:cNvSpPr>
          <p:nvPr/>
        </p:nvSpPr>
        <p:spPr bwMode="auto">
          <a:xfrm>
            <a:off x="2782468" y="1507760"/>
            <a:ext cx="61266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Pta. </a:t>
            </a:r>
            <a:r>
              <a:rPr lang="es-CL" sz="800" dirty="0" err="1" smtClean="0">
                <a:latin typeface="Calibri" pitchFamily="34" charset="0"/>
              </a:rPr>
              <a:t>Roget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76" name="375 CuadroTexto"/>
          <p:cNvSpPr txBox="1"/>
          <p:nvPr/>
        </p:nvSpPr>
        <p:spPr>
          <a:xfrm>
            <a:off x="2888449" y="153740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R</a:t>
            </a:r>
            <a:endParaRPr lang="es-MX" dirty="0"/>
          </a:p>
        </p:txBody>
      </p:sp>
      <p:sp>
        <p:nvSpPr>
          <p:cNvPr id="378" name="377 CuadroTexto"/>
          <p:cNvSpPr txBox="1"/>
          <p:nvPr/>
        </p:nvSpPr>
        <p:spPr>
          <a:xfrm>
            <a:off x="3038389" y="175394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Q</a:t>
            </a:r>
            <a:endParaRPr lang="es-MX" dirty="0"/>
          </a:p>
        </p:txBody>
      </p:sp>
      <p:sp>
        <p:nvSpPr>
          <p:cNvPr id="379" name="378 CuadroTexto"/>
          <p:cNvSpPr txBox="1"/>
          <p:nvPr/>
        </p:nvSpPr>
        <p:spPr>
          <a:xfrm>
            <a:off x="2918565" y="203747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</a:t>
            </a:r>
            <a:endParaRPr lang="es-MX" dirty="0"/>
          </a:p>
        </p:txBody>
      </p:sp>
      <p:sp>
        <p:nvSpPr>
          <p:cNvPr id="380" name="379 CuadroTexto"/>
          <p:cNvSpPr txBox="1"/>
          <p:nvPr/>
        </p:nvSpPr>
        <p:spPr>
          <a:xfrm>
            <a:off x="2632813" y="218035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O</a:t>
            </a:r>
            <a:endParaRPr lang="es-MX" dirty="0"/>
          </a:p>
        </p:txBody>
      </p:sp>
      <p:cxnSp>
        <p:nvCxnSpPr>
          <p:cNvPr id="381" name="380 Conector recto"/>
          <p:cNvCxnSpPr/>
          <p:nvPr/>
        </p:nvCxnSpPr>
        <p:spPr>
          <a:xfrm rot="16200000" flipH="1">
            <a:off x="3531391" y="2866212"/>
            <a:ext cx="500066" cy="214314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4" name="Text Box 183"/>
          <p:cNvSpPr txBox="1">
            <a:spLocks noChangeArrowheads="1"/>
          </p:cNvSpPr>
          <p:nvPr/>
        </p:nvSpPr>
        <p:spPr bwMode="auto">
          <a:xfrm>
            <a:off x="3245639" y="2580460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7,6c </a:t>
            </a:r>
            <a:endParaRPr lang="es-ES_tradnl" sz="600" b="1" dirty="0">
              <a:solidFill>
                <a:srgbClr val="0070C0"/>
              </a:solidFill>
            </a:endParaRPr>
          </a:p>
        </p:txBody>
      </p:sp>
      <p:cxnSp>
        <p:nvCxnSpPr>
          <p:cNvPr id="386" name="385 Conector recto"/>
          <p:cNvCxnSpPr/>
          <p:nvPr/>
        </p:nvCxnSpPr>
        <p:spPr>
          <a:xfrm rot="16200000" flipH="1">
            <a:off x="4547900" y="2921009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7" name="255 CuadroTexto"/>
          <p:cNvSpPr txBox="1">
            <a:spLocks noChangeArrowheads="1"/>
          </p:cNvSpPr>
          <p:nvPr/>
        </p:nvSpPr>
        <p:spPr bwMode="auto">
          <a:xfrm>
            <a:off x="4174333" y="3151964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8,4c</a:t>
            </a:r>
            <a:endParaRPr lang="es-CL" sz="600" dirty="0"/>
          </a:p>
        </p:txBody>
      </p:sp>
      <p:sp>
        <p:nvSpPr>
          <p:cNvPr id="388" name="278 CuadroTexto"/>
          <p:cNvSpPr txBox="1">
            <a:spLocks noChangeArrowheads="1"/>
          </p:cNvSpPr>
          <p:nvPr/>
        </p:nvSpPr>
        <p:spPr bwMode="auto">
          <a:xfrm rot="21422911">
            <a:off x="4964569" y="3950751"/>
            <a:ext cx="508473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Ras. Oscar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389" name="388 CuadroTexto"/>
          <p:cNvSpPr txBox="1"/>
          <p:nvPr/>
        </p:nvSpPr>
        <p:spPr>
          <a:xfrm>
            <a:off x="5031589" y="396630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390" name="389 CuadroTexto"/>
          <p:cNvSpPr txBox="1"/>
          <p:nvPr/>
        </p:nvSpPr>
        <p:spPr>
          <a:xfrm>
            <a:off x="5418895" y="503787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391" name="390 CuadroTexto"/>
          <p:cNvSpPr txBox="1"/>
          <p:nvPr/>
        </p:nvSpPr>
        <p:spPr>
          <a:xfrm>
            <a:off x="5847523" y="550941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392" name="391 CuadroTexto"/>
          <p:cNvSpPr txBox="1"/>
          <p:nvPr/>
        </p:nvSpPr>
        <p:spPr>
          <a:xfrm>
            <a:off x="3960019" y="515222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L</a:t>
            </a:r>
            <a:endParaRPr lang="es-MX" dirty="0"/>
          </a:p>
        </p:txBody>
      </p:sp>
      <p:sp>
        <p:nvSpPr>
          <p:cNvPr id="393" name="278 CuadroTexto"/>
          <p:cNvSpPr txBox="1">
            <a:spLocks noChangeArrowheads="1"/>
          </p:cNvSpPr>
          <p:nvPr/>
        </p:nvSpPr>
        <p:spPr bwMode="auto">
          <a:xfrm>
            <a:off x="3666557" y="5152228"/>
            <a:ext cx="436338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Patria</a:t>
            </a:r>
          </a:p>
        </p:txBody>
      </p:sp>
      <p:sp>
        <p:nvSpPr>
          <p:cNvPr id="394" name="393 CuadroTexto"/>
          <p:cNvSpPr txBox="1"/>
          <p:nvPr/>
        </p:nvSpPr>
        <p:spPr>
          <a:xfrm>
            <a:off x="4174333" y="53950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sp>
        <p:nvSpPr>
          <p:cNvPr id="395" name="278 CuadroTexto"/>
          <p:cNvSpPr txBox="1">
            <a:spLocks noChangeArrowheads="1"/>
          </p:cNvSpPr>
          <p:nvPr/>
        </p:nvSpPr>
        <p:spPr bwMode="auto">
          <a:xfrm rot="3651765">
            <a:off x="5936988" y="6635008"/>
            <a:ext cx="57740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Santa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96" name="395 CuadroTexto"/>
          <p:cNvSpPr txBox="1"/>
          <p:nvPr/>
        </p:nvSpPr>
        <p:spPr>
          <a:xfrm>
            <a:off x="6133275" y="632375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W</a:t>
            </a:r>
            <a:endParaRPr lang="es-MX" dirty="0"/>
          </a:p>
        </p:txBody>
      </p:sp>
      <p:sp>
        <p:nvSpPr>
          <p:cNvPr id="398" name="397 CuadroTexto"/>
          <p:cNvSpPr txBox="1"/>
          <p:nvPr/>
        </p:nvSpPr>
        <p:spPr>
          <a:xfrm>
            <a:off x="3855563" y="587975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V</a:t>
            </a:r>
            <a:endParaRPr lang="es-MX" dirty="0"/>
          </a:p>
        </p:txBody>
      </p:sp>
      <p:sp>
        <p:nvSpPr>
          <p:cNvPr id="399" name="398 CuadroTexto"/>
          <p:cNvSpPr txBox="1"/>
          <p:nvPr/>
        </p:nvSpPr>
        <p:spPr>
          <a:xfrm>
            <a:off x="5388779" y="696669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X</a:t>
            </a:r>
            <a:endParaRPr lang="es-MX" dirty="0"/>
          </a:p>
        </p:txBody>
      </p:sp>
      <p:sp>
        <p:nvSpPr>
          <p:cNvPr id="400" name="399 CuadroTexto"/>
          <p:cNvSpPr txBox="1"/>
          <p:nvPr/>
        </p:nvSpPr>
        <p:spPr>
          <a:xfrm>
            <a:off x="3998439" y="750968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Z</a:t>
            </a:r>
            <a:endParaRPr lang="es-MX" dirty="0"/>
          </a:p>
        </p:txBody>
      </p:sp>
      <p:sp>
        <p:nvSpPr>
          <p:cNvPr id="402" name="255 CuadroTexto"/>
          <p:cNvSpPr txBox="1">
            <a:spLocks noChangeArrowheads="1"/>
          </p:cNvSpPr>
          <p:nvPr/>
        </p:nvSpPr>
        <p:spPr bwMode="auto">
          <a:xfrm>
            <a:off x="4531525" y="782559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5,7 c</a:t>
            </a:r>
            <a:endParaRPr lang="es-CL" sz="600" dirty="0"/>
          </a:p>
        </p:txBody>
      </p:sp>
      <p:sp>
        <p:nvSpPr>
          <p:cNvPr id="404" name="278 CuadroTexto"/>
          <p:cNvSpPr txBox="1">
            <a:spLocks noChangeArrowheads="1"/>
          </p:cNvSpPr>
          <p:nvPr/>
        </p:nvSpPr>
        <p:spPr bwMode="auto">
          <a:xfrm>
            <a:off x="3930825" y="8269099"/>
            <a:ext cx="49084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Notable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405" name="404 CuadroTexto"/>
          <p:cNvSpPr txBox="1"/>
          <p:nvPr/>
        </p:nvSpPr>
        <p:spPr>
          <a:xfrm>
            <a:off x="4061573" y="800974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406" name="405 CuadroTexto"/>
          <p:cNvSpPr txBox="1"/>
          <p:nvPr/>
        </p:nvSpPr>
        <p:spPr>
          <a:xfrm>
            <a:off x="3602829" y="846689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407" name="406 CuadroTexto"/>
          <p:cNvSpPr txBox="1"/>
          <p:nvPr/>
        </p:nvSpPr>
        <p:spPr>
          <a:xfrm>
            <a:off x="5603093" y="89669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408" name="407 CuadroTexto"/>
          <p:cNvSpPr txBox="1"/>
          <p:nvPr/>
        </p:nvSpPr>
        <p:spPr>
          <a:xfrm>
            <a:off x="4937099" y="931874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409" name="408 CuadroTexto"/>
          <p:cNvSpPr txBox="1"/>
          <p:nvPr/>
        </p:nvSpPr>
        <p:spPr>
          <a:xfrm>
            <a:off x="4317209" y="1015288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410" name="409 CuadroTexto"/>
          <p:cNvSpPr txBox="1"/>
          <p:nvPr/>
        </p:nvSpPr>
        <p:spPr>
          <a:xfrm>
            <a:off x="2704251" y="836693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sp>
        <p:nvSpPr>
          <p:cNvPr id="411" name="410 CuadroTexto"/>
          <p:cNvSpPr txBox="1"/>
          <p:nvPr/>
        </p:nvSpPr>
        <p:spPr>
          <a:xfrm>
            <a:off x="2245507" y="929563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412" name="411 CuadroTexto"/>
          <p:cNvSpPr txBox="1"/>
          <p:nvPr/>
        </p:nvSpPr>
        <p:spPr>
          <a:xfrm>
            <a:off x="1674003" y="1003853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413" name="278 CuadroTexto"/>
          <p:cNvSpPr txBox="1">
            <a:spLocks noChangeArrowheads="1"/>
          </p:cNvSpPr>
          <p:nvPr/>
        </p:nvSpPr>
        <p:spPr bwMode="auto">
          <a:xfrm>
            <a:off x="1816879" y="10197925"/>
            <a:ext cx="57150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  <a:r>
              <a:rPr lang="es-CL" sz="500" dirty="0" err="1" smtClean="0">
                <a:latin typeface="Calibri" pitchFamily="34" charset="0"/>
              </a:rPr>
              <a:t>Larch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415" name="414 Conector recto"/>
          <p:cNvCxnSpPr/>
          <p:nvPr/>
        </p:nvCxnSpPr>
        <p:spPr>
          <a:xfrm rot="10800000" flipV="1">
            <a:off x="4521999" y="9604436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6" name="255 CuadroTexto"/>
          <p:cNvSpPr txBox="1">
            <a:spLocks noChangeArrowheads="1"/>
          </p:cNvSpPr>
          <p:nvPr/>
        </p:nvSpPr>
        <p:spPr bwMode="auto">
          <a:xfrm>
            <a:off x="4174335" y="943850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6,2 c</a:t>
            </a:r>
            <a:endParaRPr lang="es-CL" sz="600" dirty="0"/>
          </a:p>
        </p:txBody>
      </p:sp>
      <p:cxnSp>
        <p:nvCxnSpPr>
          <p:cNvPr id="417" name="416 Conector recto de flecha"/>
          <p:cNvCxnSpPr/>
          <p:nvPr/>
        </p:nvCxnSpPr>
        <p:spPr>
          <a:xfrm>
            <a:off x="3531391" y="9724260"/>
            <a:ext cx="1285884" cy="928694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9" name="418 Conector recto de flecha"/>
          <p:cNvCxnSpPr/>
          <p:nvPr/>
        </p:nvCxnSpPr>
        <p:spPr>
          <a:xfrm>
            <a:off x="3459953" y="10510078"/>
            <a:ext cx="1428760" cy="158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3" name="162 CuadroTexto"/>
          <p:cNvSpPr txBox="1">
            <a:spLocks noChangeArrowheads="1"/>
          </p:cNvSpPr>
          <p:nvPr/>
        </p:nvSpPr>
        <p:spPr bwMode="auto">
          <a:xfrm>
            <a:off x="2959887" y="10438640"/>
            <a:ext cx="62068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</a:rPr>
              <a:t> 090°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424" name="423 Conector recto de flecha"/>
          <p:cNvCxnSpPr>
            <a:endCxn id="329" idx="2"/>
          </p:cNvCxnSpPr>
          <p:nvPr/>
        </p:nvCxnSpPr>
        <p:spPr>
          <a:xfrm rot="10800000" flipV="1">
            <a:off x="4516465" y="151567"/>
            <a:ext cx="729438" cy="62317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8" name="162 CuadroTexto"/>
          <p:cNvSpPr txBox="1">
            <a:spLocks noChangeArrowheads="1"/>
          </p:cNvSpPr>
          <p:nvPr/>
        </p:nvSpPr>
        <p:spPr bwMode="auto">
          <a:xfrm>
            <a:off x="5219863" y="79000"/>
            <a:ext cx="6864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</a:rPr>
              <a:t>Comex</a:t>
            </a:r>
            <a:r>
              <a:rPr lang="es-CL" sz="800" b="1" dirty="0" smtClean="0">
                <a:solidFill>
                  <a:srgbClr val="0070C0"/>
                </a:solidFill>
              </a:rPr>
              <a:t> 225°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429" name="278 CuadroTexto"/>
          <p:cNvSpPr txBox="1">
            <a:spLocks noChangeArrowheads="1"/>
          </p:cNvSpPr>
          <p:nvPr/>
        </p:nvSpPr>
        <p:spPr bwMode="auto">
          <a:xfrm>
            <a:off x="3102763" y="5483017"/>
            <a:ext cx="43313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Dixon</a:t>
            </a:r>
          </a:p>
        </p:txBody>
      </p:sp>
      <p:sp>
        <p:nvSpPr>
          <p:cNvPr id="430" name="429 CuadroTexto"/>
          <p:cNvSpPr txBox="1"/>
          <p:nvPr/>
        </p:nvSpPr>
        <p:spPr>
          <a:xfrm>
            <a:off x="2888449" y="529510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M</a:t>
            </a:r>
            <a:endParaRPr lang="es-MX" dirty="0"/>
          </a:p>
        </p:txBody>
      </p:sp>
      <p:graphicFrame>
        <p:nvGraphicFramePr>
          <p:cNvPr id="432" name="431 Tabla"/>
          <p:cNvGraphicFramePr>
            <a:graphicFrameLocks noGrp="1"/>
          </p:cNvGraphicFramePr>
          <p:nvPr/>
        </p:nvGraphicFramePr>
        <p:xfrm>
          <a:off x="30952" y="5924090"/>
          <a:ext cx="3143249" cy="2157096"/>
        </p:xfrm>
        <a:graphic>
          <a:graphicData uri="http://schemas.openxmlformats.org/drawingml/2006/table">
            <a:tbl>
              <a:tblPr/>
              <a:tblGrid>
                <a:gridCol w="342900"/>
                <a:gridCol w="1157275"/>
                <a:gridCol w="357190"/>
                <a:gridCol w="1285884"/>
              </a:tblGrid>
              <a:tr h="214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7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Lucida Sans Unicode" pitchFamily="34" charset="0"/>
                      </a:endParaRPr>
                    </a:p>
                  </a:txBody>
                  <a:tcPr marL="36000" marR="3600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BA. ISLA CUTLER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ROGET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PIERCE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LOW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PELIGROSA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ICARUS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GREEN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ISLAS OTTER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SOLITARIO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PEMBERTON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CARRASCO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SARITA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GAMA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BRADBURY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ROCAS OSCAR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ERNESTO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Z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 LUCAS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J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ISTMO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NOTABLE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K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HANDERSON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CHILDS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PATRIA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HUALAPALU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DIXON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MAC-KAY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 . DEDO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DASHWOOD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PLAUTO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ISLOTES CONNOR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ISLOTES FRANCIS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LARCH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HOZVEN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BA. CIEGA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</a:tbl>
          </a:graphicData>
        </a:graphic>
      </p:graphicFrame>
      <p:sp>
        <p:nvSpPr>
          <p:cNvPr id="433" name="432 CuadroTexto"/>
          <p:cNvSpPr txBox="1"/>
          <p:nvPr/>
        </p:nvSpPr>
        <p:spPr>
          <a:xfrm>
            <a:off x="1704119" y="353767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N</a:t>
            </a:r>
            <a:endParaRPr lang="es-MX" dirty="0"/>
          </a:p>
        </p:txBody>
      </p:sp>
      <p:sp>
        <p:nvSpPr>
          <p:cNvPr id="434" name="278 CuadroTexto"/>
          <p:cNvSpPr txBox="1">
            <a:spLocks noChangeArrowheads="1"/>
          </p:cNvSpPr>
          <p:nvPr/>
        </p:nvSpPr>
        <p:spPr bwMode="auto">
          <a:xfrm rot="18320133">
            <a:off x="1507510" y="3553468"/>
            <a:ext cx="43954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smtClean="0">
                <a:latin typeface="Calibri" pitchFamily="34" charset="0"/>
              </a:rPr>
              <a:t>Dedo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435" name="434 CuadroTexto"/>
          <p:cNvSpPr txBox="1"/>
          <p:nvPr/>
        </p:nvSpPr>
        <p:spPr>
          <a:xfrm>
            <a:off x="3745705" y="729536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U</a:t>
            </a:r>
            <a:endParaRPr lang="es-MX" dirty="0"/>
          </a:p>
        </p:txBody>
      </p:sp>
      <p:sp>
        <p:nvSpPr>
          <p:cNvPr id="436" name="435 CuadroTexto"/>
          <p:cNvSpPr txBox="1"/>
          <p:nvPr/>
        </p:nvSpPr>
        <p:spPr>
          <a:xfrm>
            <a:off x="6919093" y="853833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Y</a:t>
            </a:r>
            <a:endParaRPr lang="es-MX" dirty="0"/>
          </a:p>
        </p:txBody>
      </p:sp>
      <p:cxnSp>
        <p:nvCxnSpPr>
          <p:cNvPr id="437" name="436 Conector recto"/>
          <p:cNvCxnSpPr/>
          <p:nvPr/>
        </p:nvCxnSpPr>
        <p:spPr>
          <a:xfrm rot="5400000">
            <a:off x="5601407" y="5936360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8" name="255 CuadroTexto"/>
          <p:cNvSpPr txBox="1">
            <a:spLocks noChangeArrowheads="1"/>
          </p:cNvSpPr>
          <p:nvPr/>
        </p:nvSpPr>
        <p:spPr bwMode="auto">
          <a:xfrm>
            <a:off x="5317343" y="593804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7,2 c</a:t>
            </a:r>
            <a:endParaRPr lang="es-CL" sz="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9" name="Picture 2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b="8050"/>
          <a:stretch>
            <a:fillRect/>
          </a:stretch>
        </p:blipFill>
        <p:spPr bwMode="auto">
          <a:xfrm>
            <a:off x="-4762" y="0"/>
            <a:ext cx="7781925" cy="1115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0" name="278 CuadroTexto"/>
          <p:cNvSpPr txBox="1">
            <a:spLocks noChangeArrowheads="1"/>
          </p:cNvSpPr>
          <p:nvPr/>
        </p:nvSpPr>
        <p:spPr bwMode="auto">
          <a:xfrm>
            <a:off x="4425264" y="51613"/>
            <a:ext cx="46038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>
                <a:latin typeface="Calibri" pitchFamily="34" charset="0"/>
              </a:rPr>
              <a:t>Isla </a:t>
            </a:r>
            <a:endParaRPr lang="es-CL" sz="800" dirty="0" smtClean="0">
              <a:latin typeface="Calibri" pitchFamily="34" charset="0"/>
            </a:endParaRPr>
          </a:p>
          <a:p>
            <a:pPr algn="ctr"/>
            <a:r>
              <a:rPr lang="es-CL" sz="800" dirty="0" err="1" smtClean="0">
                <a:latin typeface="Calibri" pitchFamily="34" charset="0"/>
              </a:rPr>
              <a:t>Cutler</a:t>
            </a:r>
            <a:r>
              <a:rPr lang="es-CL" sz="800" dirty="0" smtClean="0">
                <a:latin typeface="Calibri" pitchFamily="34" charset="0"/>
              </a:rPr>
              <a:t> 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1" name="490 CuadroTexto"/>
          <p:cNvSpPr txBox="1"/>
          <p:nvPr/>
        </p:nvSpPr>
        <p:spPr>
          <a:xfrm>
            <a:off x="142875" y="93878"/>
            <a:ext cx="2602698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Paso Summer N a 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N° </a:t>
            </a: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10722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RADARISTA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92" name="278 CuadroTexto"/>
          <p:cNvSpPr txBox="1">
            <a:spLocks noChangeArrowheads="1"/>
          </p:cNvSpPr>
          <p:nvPr/>
        </p:nvSpPr>
        <p:spPr bwMode="auto">
          <a:xfrm>
            <a:off x="1692672" y="1099370"/>
            <a:ext cx="954107" cy="486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I s l a   </a:t>
            </a:r>
          </a:p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B a v e r s t o c k 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3" name="492 CuadroTexto"/>
          <p:cNvSpPr txBox="1">
            <a:spLocks noChangeArrowheads="1"/>
          </p:cNvSpPr>
          <p:nvPr/>
        </p:nvSpPr>
        <p:spPr bwMode="auto">
          <a:xfrm>
            <a:off x="1416175" y="4052141"/>
            <a:ext cx="6367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800" dirty="0" smtClean="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800" dirty="0" smtClean="0">
                <a:latin typeface="Calibri" pitchFamily="34" charset="0"/>
              </a:rPr>
              <a:t>O r l e b a 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4" name="278 CuadroTexto"/>
          <p:cNvSpPr txBox="1">
            <a:spLocks noChangeArrowheads="1"/>
          </p:cNvSpPr>
          <p:nvPr/>
        </p:nvSpPr>
        <p:spPr bwMode="auto">
          <a:xfrm>
            <a:off x="5031589" y="3509154"/>
            <a:ext cx="53893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L a r g a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5" name="278 CuadroTexto"/>
          <p:cNvSpPr txBox="1">
            <a:spLocks noChangeArrowheads="1"/>
          </p:cNvSpPr>
          <p:nvPr/>
        </p:nvSpPr>
        <p:spPr bwMode="auto">
          <a:xfrm>
            <a:off x="3841849" y="5457088"/>
            <a:ext cx="51488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700" dirty="0">
                <a:latin typeface="Calibri" pitchFamily="34" charset="0"/>
              </a:rPr>
              <a:t>Isla </a:t>
            </a:r>
            <a:endParaRPr lang="es-CL" sz="700" dirty="0" smtClean="0">
              <a:latin typeface="Calibri" pitchFamily="34" charset="0"/>
            </a:endParaRPr>
          </a:p>
          <a:p>
            <a:pPr algn="ctr"/>
            <a:r>
              <a:rPr lang="es-CL" sz="700" dirty="0" smtClean="0">
                <a:latin typeface="Calibri" pitchFamily="34" charset="0"/>
              </a:rPr>
              <a:t>Summer 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496" name="278 CuadroTexto"/>
          <p:cNvSpPr txBox="1">
            <a:spLocks noChangeArrowheads="1"/>
          </p:cNvSpPr>
          <p:nvPr/>
        </p:nvSpPr>
        <p:spPr bwMode="auto">
          <a:xfrm rot="2311136">
            <a:off x="4969676" y="9395703"/>
            <a:ext cx="698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>
                <a:latin typeface="Calibri" pitchFamily="34" charset="0"/>
              </a:rPr>
              <a:t>Pta</a:t>
            </a:r>
            <a:r>
              <a:rPr lang="es-CL" sz="800" dirty="0">
                <a:latin typeface="Calibri" pitchFamily="34" charset="0"/>
              </a:rPr>
              <a:t> Mac-</a:t>
            </a:r>
            <a:r>
              <a:rPr lang="es-CL" sz="800" dirty="0" err="1">
                <a:latin typeface="Calibri" pitchFamily="34" charset="0"/>
              </a:rPr>
              <a:t>kay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7" name="278 CuadroTexto"/>
          <p:cNvSpPr txBox="1">
            <a:spLocks noChangeArrowheads="1"/>
          </p:cNvSpPr>
          <p:nvPr/>
        </p:nvSpPr>
        <p:spPr bwMode="auto">
          <a:xfrm>
            <a:off x="3307552" y="7271613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r>
              <a:rPr lang="es-CL" sz="900" dirty="0" smtClean="0">
                <a:latin typeface="Calibri" pitchFamily="34" charset="0"/>
              </a:rPr>
              <a:t>I s l a s   O t </a:t>
            </a:r>
            <a:r>
              <a:rPr lang="es-CL" sz="900" dirty="0" err="1" smtClean="0">
                <a:latin typeface="Calibri" pitchFamily="34" charset="0"/>
              </a:rPr>
              <a:t>t</a:t>
            </a:r>
            <a:r>
              <a:rPr lang="es-CL" sz="900" dirty="0" smtClean="0">
                <a:latin typeface="Calibri" pitchFamily="34" charset="0"/>
              </a:rPr>
              <a:t> e r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8" name="278 CuadroTexto"/>
          <p:cNvSpPr txBox="1">
            <a:spLocks noChangeArrowheads="1"/>
          </p:cNvSpPr>
          <p:nvPr/>
        </p:nvSpPr>
        <p:spPr bwMode="auto">
          <a:xfrm rot="18320133">
            <a:off x="4673006" y="2402112"/>
            <a:ext cx="5164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Pta. Green</a:t>
            </a:r>
          </a:p>
        </p:txBody>
      </p:sp>
      <p:sp>
        <p:nvSpPr>
          <p:cNvPr id="499" name="278 CuadroTexto"/>
          <p:cNvSpPr txBox="1">
            <a:spLocks noChangeArrowheads="1"/>
          </p:cNvSpPr>
          <p:nvPr/>
        </p:nvSpPr>
        <p:spPr bwMode="auto">
          <a:xfrm>
            <a:off x="3018615" y="1969686"/>
            <a:ext cx="4074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</a:t>
            </a:r>
          </a:p>
          <a:p>
            <a:pPr algn="ctr"/>
            <a:r>
              <a:rPr lang="es-CL" sz="500" dirty="0" smtClean="0">
                <a:latin typeface="Calibri" pitchFamily="34" charset="0"/>
              </a:rPr>
              <a:t> </a:t>
            </a:r>
            <a:r>
              <a:rPr lang="es-CL" sz="500" dirty="0" err="1" smtClean="0">
                <a:latin typeface="Calibri" pitchFamily="34" charset="0"/>
              </a:rPr>
              <a:t>Hosven</a:t>
            </a:r>
            <a:r>
              <a:rPr lang="es-CL" sz="500" dirty="0" smtClean="0">
                <a:latin typeface="Calibri" pitchFamily="34" charset="0"/>
              </a:rPr>
              <a:t> 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0" name="278 CuadroTexto"/>
          <p:cNvSpPr txBox="1">
            <a:spLocks noChangeArrowheads="1"/>
          </p:cNvSpPr>
          <p:nvPr/>
        </p:nvSpPr>
        <p:spPr bwMode="auto">
          <a:xfrm>
            <a:off x="6593700" y="2609099"/>
            <a:ext cx="1357312" cy="1324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CL" sz="1400" dirty="0" smtClean="0">
                <a:latin typeface="Calibri" pitchFamily="34" charset="0"/>
              </a:rPr>
              <a:t>P e n í n s u l a M u ñ o z </a:t>
            </a:r>
          </a:p>
          <a:p>
            <a:pPr algn="ctr">
              <a:lnSpc>
                <a:spcPct val="200000"/>
              </a:lnSpc>
            </a:pPr>
            <a:r>
              <a:rPr lang="es-CL" sz="1400" dirty="0" smtClean="0">
                <a:latin typeface="Calibri" pitchFamily="34" charset="0"/>
              </a:rPr>
              <a:t>G a m e r o</a:t>
            </a:r>
            <a:endParaRPr lang="es-CL" sz="1400" dirty="0">
              <a:latin typeface="Calibri" pitchFamily="34" charset="0"/>
            </a:endParaRPr>
          </a:p>
        </p:txBody>
      </p:sp>
      <p:sp>
        <p:nvSpPr>
          <p:cNvPr id="501" name="278 CuadroTexto"/>
          <p:cNvSpPr txBox="1">
            <a:spLocks noChangeArrowheads="1"/>
          </p:cNvSpPr>
          <p:nvPr/>
        </p:nvSpPr>
        <p:spPr bwMode="auto">
          <a:xfrm>
            <a:off x="4650587" y="2813882"/>
            <a:ext cx="61427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Gama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2" name="278 CuadroTexto"/>
          <p:cNvSpPr txBox="1">
            <a:spLocks noChangeArrowheads="1"/>
          </p:cNvSpPr>
          <p:nvPr/>
        </p:nvSpPr>
        <p:spPr bwMode="auto">
          <a:xfrm>
            <a:off x="5267054" y="2865422"/>
            <a:ext cx="5966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Pta. </a:t>
            </a:r>
            <a:r>
              <a:rPr lang="es-CL" sz="600" dirty="0" smtClean="0">
                <a:latin typeface="Calibri" pitchFamily="34" charset="0"/>
              </a:rPr>
              <a:t>Carrasco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03" name="278 CuadroTexto"/>
          <p:cNvSpPr txBox="1">
            <a:spLocks noChangeArrowheads="1"/>
          </p:cNvSpPr>
          <p:nvPr/>
        </p:nvSpPr>
        <p:spPr bwMode="auto">
          <a:xfrm>
            <a:off x="5445929" y="5290399"/>
            <a:ext cx="71045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Ernesto 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4" name="278 CuadroTexto"/>
          <p:cNvSpPr txBox="1">
            <a:spLocks noChangeArrowheads="1"/>
          </p:cNvSpPr>
          <p:nvPr/>
        </p:nvSpPr>
        <p:spPr bwMode="auto">
          <a:xfrm>
            <a:off x="5817407" y="5742840"/>
            <a:ext cx="49404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I. Istmo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5" name="278 CuadroTexto"/>
          <p:cNvSpPr txBox="1">
            <a:spLocks noChangeArrowheads="1"/>
          </p:cNvSpPr>
          <p:nvPr/>
        </p:nvSpPr>
        <p:spPr bwMode="auto">
          <a:xfrm>
            <a:off x="4026691" y="5314209"/>
            <a:ext cx="47160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Pta.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smtClean="0">
                <a:latin typeface="Calibri" pitchFamily="34" charset="0"/>
              </a:rPr>
              <a:t>Henderson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6" name="278 CuadroTexto"/>
          <p:cNvSpPr txBox="1">
            <a:spLocks noChangeArrowheads="1"/>
          </p:cNvSpPr>
          <p:nvPr/>
        </p:nvSpPr>
        <p:spPr bwMode="auto">
          <a:xfrm>
            <a:off x="2183595" y="5290401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1189800"/>
              </a:avLst>
            </a:prstTxWarp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I t e s.   H o s k y n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07" name="278 CuadroTexto"/>
          <p:cNvSpPr txBox="1">
            <a:spLocks noChangeArrowheads="1"/>
          </p:cNvSpPr>
          <p:nvPr/>
        </p:nvSpPr>
        <p:spPr bwMode="auto">
          <a:xfrm>
            <a:off x="2650322" y="2037590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2160556"/>
              </a:avLst>
            </a:prstTxWarp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I </a:t>
            </a:r>
            <a:r>
              <a:rPr lang="es-CL" sz="500" dirty="0" err="1" smtClean="0">
                <a:latin typeface="Calibri" pitchFamily="34" charset="0"/>
              </a:rPr>
              <a:t>Ites</a:t>
            </a:r>
            <a:r>
              <a:rPr lang="es-CL" sz="500" dirty="0" smtClean="0">
                <a:latin typeface="Calibri" pitchFamily="34" charset="0"/>
              </a:rPr>
              <a:t>. Francis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8" name="278 CuadroTexto"/>
          <p:cNvSpPr txBox="1">
            <a:spLocks noChangeArrowheads="1"/>
          </p:cNvSpPr>
          <p:nvPr/>
        </p:nvSpPr>
        <p:spPr bwMode="auto">
          <a:xfrm>
            <a:off x="6660375" y="875531"/>
            <a:ext cx="62709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Pierce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9" name="278 CuadroTexto"/>
          <p:cNvSpPr txBox="1">
            <a:spLocks noChangeArrowheads="1"/>
          </p:cNvSpPr>
          <p:nvPr/>
        </p:nvSpPr>
        <p:spPr bwMode="auto">
          <a:xfrm>
            <a:off x="6603225" y="1527998"/>
            <a:ext cx="74892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Peligrosa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0" name="278 CuadroTexto"/>
          <p:cNvSpPr txBox="1">
            <a:spLocks noChangeArrowheads="1"/>
          </p:cNvSpPr>
          <p:nvPr/>
        </p:nvSpPr>
        <p:spPr bwMode="auto">
          <a:xfrm>
            <a:off x="3700810" y="7871692"/>
            <a:ext cx="44275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Isla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smtClean="0">
                <a:latin typeface="Calibri" pitchFamily="34" charset="0"/>
              </a:rPr>
              <a:t>Campbell 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1" name="278 CuadroTexto"/>
          <p:cNvSpPr txBox="1">
            <a:spLocks noChangeArrowheads="1"/>
          </p:cNvSpPr>
          <p:nvPr/>
        </p:nvSpPr>
        <p:spPr bwMode="auto">
          <a:xfrm>
            <a:off x="3708640" y="8309846"/>
            <a:ext cx="39305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Isla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err="1" smtClean="0">
                <a:latin typeface="Calibri" pitchFamily="34" charset="0"/>
              </a:rPr>
              <a:t>Bedwell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2" name="278 CuadroTexto"/>
          <p:cNvSpPr txBox="1">
            <a:spLocks noChangeArrowheads="1"/>
          </p:cNvSpPr>
          <p:nvPr/>
        </p:nvSpPr>
        <p:spPr bwMode="auto">
          <a:xfrm rot="17173381">
            <a:off x="3191894" y="8066956"/>
            <a:ext cx="55977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smtClean="0">
                <a:latin typeface="Calibri" pitchFamily="34" charset="0"/>
              </a:rPr>
              <a:t>I. </a:t>
            </a:r>
            <a:r>
              <a:rPr lang="es-CL" sz="500" dirty="0" err="1" smtClean="0">
                <a:latin typeface="Calibri" pitchFamily="34" charset="0"/>
              </a:rPr>
              <a:t>Cunningham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3" name="278 CuadroTexto"/>
          <p:cNvSpPr txBox="1">
            <a:spLocks noChangeArrowheads="1"/>
          </p:cNvSpPr>
          <p:nvPr/>
        </p:nvSpPr>
        <p:spPr bwMode="auto">
          <a:xfrm rot="17992804">
            <a:off x="5479818" y="9215402"/>
            <a:ext cx="63831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Pta. </a:t>
            </a:r>
            <a:r>
              <a:rPr lang="es-CL" sz="600" dirty="0" err="1" smtClean="0">
                <a:latin typeface="Calibri" pitchFamily="34" charset="0"/>
              </a:rPr>
              <a:t>Hualapalu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4" name="278 CuadroTexto"/>
          <p:cNvSpPr txBox="1">
            <a:spLocks noChangeArrowheads="1"/>
          </p:cNvSpPr>
          <p:nvPr/>
        </p:nvSpPr>
        <p:spPr bwMode="auto">
          <a:xfrm rot="3082431">
            <a:off x="5716729" y="7336878"/>
            <a:ext cx="1623330" cy="69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2294915"/>
              </a:avLst>
            </a:prstTxWarp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I s l a s   H a r t w e l </a:t>
            </a:r>
            <a:r>
              <a:rPr lang="es-CL" sz="800" dirty="0" err="1" smtClean="0">
                <a:latin typeface="Calibri" pitchFamily="34" charset="0"/>
              </a:rPr>
              <a:t>l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5" name="278 CuadroTexto"/>
          <p:cNvSpPr txBox="1">
            <a:spLocks noChangeArrowheads="1"/>
          </p:cNvSpPr>
          <p:nvPr/>
        </p:nvSpPr>
        <p:spPr bwMode="auto">
          <a:xfrm>
            <a:off x="5371747" y="6820222"/>
            <a:ext cx="47320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600" dirty="0" err="1" smtClean="0">
                <a:latin typeface="Calibri" pitchFamily="34" charset="0"/>
              </a:rPr>
              <a:t>Ites</a:t>
            </a:r>
            <a:r>
              <a:rPr lang="es-CL" sz="6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600" dirty="0" err="1" smtClean="0">
                <a:latin typeface="Calibri" pitchFamily="34" charset="0"/>
              </a:rPr>
              <a:t>Bradbury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6" name="278 CuadroTexto"/>
          <p:cNvSpPr txBox="1">
            <a:spLocks noChangeArrowheads="1"/>
          </p:cNvSpPr>
          <p:nvPr/>
        </p:nvSpPr>
        <p:spPr bwMode="auto">
          <a:xfrm>
            <a:off x="1593040" y="7290664"/>
            <a:ext cx="5357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>
                <a:latin typeface="Calibri" pitchFamily="34" charset="0"/>
              </a:rPr>
              <a:t>Isla </a:t>
            </a:r>
          </a:p>
          <a:p>
            <a:pPr algn="ctr"/>
            <a:r>
              <a:rPr lang="es-CL" sz="800" dirty="0" err="1" smtClean="0">
                <a:latin typeface="Calibri" pitchFamily="34" charset="0"/>
              </a:rPr>
              <a:t>Vereker</a:t>
            </a:r>
            <a:r>
              <a:rPr lang="es-CL" sz="800" dirty="0" smtClean="0">
                <a:latin typeface="Calibri" pitchFamily="34" charset="0"/>
              </a:rPr>
              <a:t> </a:t>
            </a:r>
          </a:p>
          <a:p>
            <a:pPr algn="ctr"/>
            <a:r>
              <a:rPr lang="es-CL" sz="800" dirty="0" smtClean="0">
                <a:latin typeface="Calibri" pitchFamily="34" charset="0"/>
              </a:rPr>
              <a:t>Mayor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7" name="278 CuadroTexto"/>
          <p:cNvSpPr txBox="1">
            <a:spLocks noChangeArrowheads="1"/>
          </p:cNvSpPr>
          <p:nvPr/>
        </p:nvSpPr>
        <p:spPr bwMode="auto">
          <a:xfrm>
            <a:off x="1812118" y="9562391"/>
            <a:ext cx="69121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Ites</a:t>
            </a:r>
            <a:r>
              <a:rPr lang="es-CL" sz="800" dirty="0" smtClean="0">
                <a:latin typeface="Calibri" pitchFamily="34" charset="0"/>
              </a:rPr>
              <a:t>. </a:t>
            </a:r>
            <a:r>
              <a:rPr lang="es-CL" sz="800" dirty="0" err="1" smtClean="0">
                <a:latin typeface="Calibri" pitchFamily="34" charset="0"/>
              </a:rPr>
              <a:t>Connor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8" name="278 CuadroTexto"/>
          <p:cNvSpPr txBox="1">
            <a:spLocks noChangeArrowheads="1"/>
          </p:cNvSpPr>
          <p:nvPr/>
        </p:nvSpPr>
        <p:spPr bwMode="auto">
          <a:xfrm>
            <a:off x="4249769" y="10114475"/>
            <a:ext cx="6543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Pta. </a:t>
            </a:r>
            <a:r>
              <a:rPr lang="es-CL" sz="600" dirty="0" err="1" smtClean="0">
                <a:latin typeface="Calibri" pitchFamily="34" charset="0"/>
              </a:rPr>
              <a:t>Dashwood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9" name="278 CuadroTexto"/>
          <p:cNvSpPr txBox="1">
            <a:spLocks noChangeArrowheads="1"/>
          </p:cNvSpPr>
          <p:nvPr/>
        </p:nvSpPr>
        <p:spPr bwMode="auto">
          <a:xfrm>
            <a:off x="3714969" y="8484480"/>
            <a:ext cx="45557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Pta. </a:t>
            </a:r>
            <a:r>
              <a:rPr lang="es-CL" sz="500" dirty="0" err="1" smtClean="0">
                <a:latin typeface="Calibri" pitchFamily="34" charset="0"/>
              </a:rPr>
              <a:t>Childs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21" name="278 CuadroTexto"/>
          <p:cNvSpPr txBox="1">
            <a:spLocks noChangeArrowheads="1"/>
          </p:cNvSpPr>
          <p:nvPr/>
        </p:nvSpPr>
        <p:spPr bwMode="auto">
          <a:xfrm>
            <a:off x="3373368" y="5895241"/>
            <a:ext cx="34176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500" dirty="0" err="1" smtClean="0">
                <a:latin typeface="Calibri" pitchFamily="34" charset="0"/>
              </a:rPr>
              <a:t>Ollard</a:t>
            </a:r>
            <a:endParaRPr lang="es-CL" sz="500" dirty="0">
              <a:latin typeface="Calibri" pitchFamily="34" charset="0"/>
            </a:endParaRPr>
          </a:p>
        </p:txBody>
      </p:sp>
      <p:grpSp>
        <p:nvGrpSpPr>
          <p:cNvPr id="2" name="Group 161"/>
          <p:cNvGrpSpPr>
            <a:grpSpLocks/>
          </p:cNvGrpSpPr>
          <p:nvPr/>
        </p:nvGrpSpPr>
        <p:grpSpPr bwMode="auto">
          <a:xfrm>
            <a:off x="4394260" y="2761494"/>
            <a:ext cx="114280" cy="150814"/>
            <a:chOff x="3721" y="2976"/>
            <a:chExt cx="672" cy="960"/>
          </a:xfrm>
        </p:grpSpPr>
        <p:sp>
          <p:nvSpPr>
            <p:cNvPr id="523" name="Freeform 162"/>
            <p:cNvSpPr>
              <a:spLocks/>
            </p:cNvSpPr>
            <p:nvPr/>
          </p:nvSpPr>
          <p:spPr bwMode="auto">
            <a:xfrm>
              <a:off x="3888" y="3216"/>
              <a:ext cx="384" cy="624"/>
            </a:xfrm>
            <a:custGeom>
              <a:avLst/>
              <a:gdLst/>
              <a:ahLst/>
              <a:cxnLst>
                <a:cxn ang="0">
                  <a:pos x="48" y="528"/>
                </a:cxn>
                <a:cxn ang="0">
                  <a:pos x="144" y="0"/>
                </a:cxn>
                <a:cxn ang="0">
                  <a:pos x="240" y="0"/>
                </a:cxn>
                <a:cxn ang="0">
                  <a:pos x="336" y="528"/>
                </a:cxn>
                <a:cxn ang="0">
                  <a:pos x="384" y="624"/>
                </a:cxn>
                <a:cxn ang="0">
                  <a:pos x="0" y="624"/>
                </a:cxn>
                <a:cxn ang="0">
                  <a:pos x="48" y="528"/>
                </a:cxn>
              </a:cxnLst>
              <a:rect l="0" t="0" r="r" b="b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4" name="AutoShape 163"/>
            <p:cNvSpPr>
              <a:spLocks noChangeArrowheads="1"/>
            </p:cNvSpPr>
            <p:nvPr/>
          </p:nvSpPr>
          <p:spPr bwMode="auto">
            <a:xfrm>
              <a:off x="3984" y="2976"/>
              <a:ext cx="192" cy="14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5" name="AutoShape 164"/>
            <p:cNvSpPr>
              <a:spLocks noChangeArrowheads="1"/>
            </p:cNvSpPr>
            <p:nvPr/>
          </p:nvSpPr>
          <p:spPr bwMode="auto">
            <a:xfrm rot="16200000">
              <a:off x="3961" y="3504"/>
              <a:ext cx="192" cy="672"/>
            </a:xfrm>
            <a:prstGeom prst="flowChartDelay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46" name="278 CuadroTexto"/>
          <p:cNvSpPr txBox="1">
            <a:spLocks noChangeArrowheads="1"/>
          </p:cNvSpPr>
          <p:nvPr/>
        </p:nvSpPr>
        <p:spPr bwMode="auto">
          <a:xfrm>
            <a:off x="4114069" y="7614516"/>
            <a:ext cx="3289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smtClean="0">
                <a:latin typeface="Calibri" pitchFamily="34" charset="0"/>
              </a:rPr>
              <a:t>I. </a:t>
            </a:r>
          </a:p>
          <a:p>
            <a:pPr algn="ctr"/>
            <a:r>
              <a:rPr lang="es-CL" sz="500" dirty="0" smtClean="0">
                <a:latin typeface="Calibri" pitchFamily="34" charset="0"/>
              </a:rPr>
              <a:t>Lucas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47" name="122 CuadroTexto"/>
          <p:cNvSpPr txBox="1">
            <a:spLocks noChangeArrowheads="1"/>
          </p:cNvSpPr>
          <p:nvPr/>
        </p:nvSpPr>
        <p:spPr bwMode="auto">
          <a:xfrm>
            <a:off x="3459953" y="170676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Cutler  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GD(4)12s</a:t>
            </a:r>
          </a:p>
        </p:txBody>
      </p:sp>
      <p:sp>
        <p:nvSpPr>
          <p:cNvPr id="548" name="122 CuadroTexto"/>
          <p:cNvSpPr txBox="1">
            <a:spLocks noChangeArrowheads="1"/>
          </p:cNvSpPr>
          <p:nvPr/>
        </p:nvSpPr>
        <p:spPr bwMode="auto">
          <a:xfrm>
            <a:off x="1888317" y="1866080"/>
            <a:ext cx="785813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Hosven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549" name="122 CuadroTexto"/>
          <p:cNvSpPr txBox="1">
            <a:spLocks noChangeArrowheads="1"/>
          </p:cNvSpPr>
          <p:nvPr/>
        </p:nvSpPr>
        <p:spPr bwMode="auto">
          <a:xfrm>
            <a:off x="5103027" y="3171072"/>
            <a:ext cx="1000125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Banco San Juan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DR5s</a:t>
            </a:r>
          </a:p>
        </p:txBody>
      </p:sp>
      <p:sp>
        <p:nvSpPr>
          <p:cNvPr id="550" name="122 CuadroTexto"/>
          <p:cNvSpPr txBox="1">
            <a:spLocks noChangeArrowheads="1"/>
          </p:cNvSpPr>
          <p:nvPr/>
        </p:nvSpPr>
        <p:spPr bwMode="auto">
          <a:xfrm>
            <a:off x="5388779" y="4456956"/>
            <a:ext cx="10001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Paso Summer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>
                <a:latin typeface="Calibri" pitchFamily="34" charset="0"/>
              </a:rPr>
              <a:t>GrDR</a:t>
            </a:r>
            <a:r>
              <a:rPr lang="es-CL" sz="600" dirty="0">
                <a:latin typeface="Calibri" pitchFamily="34" charset="0"/>
              </a:rPr>
              <a:t>(3)9s</a:t>
            </a:r>
          </a:p>
        </p:txBody>
      </p:sp>
      <p:sp>
        <p:nvSpPr>
          <p:cNvPr id="551" name="122 CuadroTexto"/>
          <p:cNvSpPr txBox="1">
            <a:spLocks noChangeArrowheads="1"/>
          </p:cNvSpPr>
          <p:nvPr/>
        </p:nvSpPr>
        <p:spPr bwMode="auto">
          <a:xfrm>
            <a:off x="2888449" y="4866476"/>
            <a:ext cx="785813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Henderson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  <a:p>
            <a:pPr algn="ctr"/>
            <a:r>
              <a:rPr lang="es-CL" sz="600">
                <a:latin typeface="Calibri" pitchFamily="34" charset="0"/>
              </a:rPr>
              <a:t>DV5s</a:t>
            </a:r>
          </a:p>
        </p:txBody>
      </p:sp>
      <p:sp>
        <p:nvSpPr>
          <p:cNvPr id="552" name="122 CuadroTexto"/>
          <p:cNvSpPr txBox="1">
            <a:spLocks noChangeArrowheads="1"/>
          </p:cNvSpPr>
          <p:nvPr/>
        </p:nvSpPr>
        <p:spPr bwMode="auto">
          <a:xfrm>
            <a:off x="6531787" y="6580988"/>
            <a:ext cx="10001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 smtClean="0">
                <a:latin typeface="Calibri" pitchFamily="34" charset="0"/>
              </a:rPr>
              <a:t>Ites</a:t>
            </a:r>
            <a:r>
              <a:rPr lang="es-CL" sz="600" dirty="0" smtClean="0">
                <a:latin typeface="Calibri" pitchFamily="34" charset="0"/>
              </a:rPr>
              <a:t>. </a:t>
            </a:r>
            <a:r>
              <a:rPr lang="es-CL" sz="600" dirty="0" err="1" smtClean="0">
                <a:latin typeface="Calibri" pitchFamily="34" charset="0"/>
              </a:rPr>
              <a:t>Bradbury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err="1">
                <a:latin typeface="Calibri" pitchFamily="34" charset="0"/>
              </a:rPr>
              <a:t>lcardinal</a:t>
            </a:r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>
                <a:latin typeface="Calibri" pitchFamily="34" charset="0"/>
              </a:rPr>
              <a:t>weste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 err="1">
                <a:latin typeface="Calibri" pitchFamily="34" charset="0"/>
              </a:rPr>
              <a:t>GrD</a:t>
            </a:r>
            <a:r>
              <a:rPr lang="es-CL" sz="600" dirty="0">
                <a:latin typeface="Calibri" pitchFamily="34" charset="0"/>
              </a:rPr>
              <a:t>(9)15s</a:t>
            </a:r>
          </a:p>
        </p:txBody>
      </p:sp>
      <p:sp>
        <p:nvSpPr>
          <p:cNvPr id="553" name="122 CuadroTexto"/>
          <p:cNvSpPr txBox="1">
            <a:spLocks noChangeArrowheads="1"/>
          </p:cNvSpPr>
          <p:nvPr/>
        </p:nvSpPr>
        <p:spPr bwMode="auto">
          <a:xfrm>
            <a:off x="5317341" y="9866366"/>
            <a:ext cx="857250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Dashwood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 DR5s</a:t>
            </a:r>
          </a:p>
        </p:txBody>
      </p:sp>
      <p:sp>
        <p:nvSpPr>
          <p:cNvPr id="554" name="122 CuadroTexto"/>
          <p:cNvSpPr txBox="1">
            <a:spLocks noChangeArrowheads="1"/>
          </p:cNvSpPr>
          <p:nvPr/>
        </p:nvSpPr>
        <p:spPr bwMode="auto">
          <a:xfrm>
            <a:off x="1531127" y="8314608"/>
            <a:ext cx="785812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Islote Pollo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D5s</a:t>
            </a:r>
          </a:p>
        </p:txBody>
      </p:sp>
      <p:sp>
        <p:nvSpPr>
          <p:cNvPr id="578" name="278 CuadroTexto"/>
          <p:cNvSpPr txBox="1">
            <a:spLocks noChangeArrowheads="1"/>
          </p:cNvSpPr>
          <p:nvPr/>
        </p:nvSpPr>
        <p:spPr bwMode="auto">
          <a:xfrm>
            <a:off x="2493684" y="8658561"/>
            <a:ext cx="55335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Pollo</a:t>
            </a:r>
            <a:endParaRPr lang="es-CL" sz="800" dirty="0">
              <a:latin typeface="Calibri" pitchFamily="34" charset="0"/>
            </a:endParaRPr>
          </a:p>
        </p:txBody>
      </p:sp>
      <p:grpSp>
        <p:nvGrpSpPr>
          <p:cNvPr id="3" name="Group 88"/>
          <p:cNvGrpSpPr>
            <a:grpSpLocks/>
          </p:cNvGrpSpPr>
          <p:nvPr/>
        </p:nvGrpSpPr>
        <p:grpSpPr bwMode="auto">
          <a:xfrm>
            <a:off x="3239965" y="1027932"/>
            <a:ext cx="80963" cy="244491"/>
            <a:chOff x="2015" y="2160"/>
            <a:chExt cx="528" cy="1488"/>
          </a:xfrm>
        </p:grpSpPr>
        <p:sp>
          <p:nvSpPr>
            <p:cNvPr id="58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95" name="AutoShape 104"/>
            <p:cNvSpPr>
              <a:spLocks noChangeArrowheads="1"/>
            </p:cNvSpPr>
            <p:nvPr/>
          </p:nvSpPr>
          <p:spPr bwMode="auto">
            <a:xfrm rot="162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98" name="278 CuadroTexto"/>
          <p:cNvSpPr txBox="1">
            <a:spLocks noChangeArrowheads="1"/>
          </p:cNvSpPr>
          <p:nvPr/>
        </p:nvSpPr>
        <p:spPr bwMode="auto">
          <a:xfrm>
            <a:off x="2885549" y="1156521"/>
            <a:ext cx="43152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err="1">
                <a:latin typeface="Calibri" pitchFamily="34" charset="0"/>
              </a:rPr>
              <a:t>Ite</a:t>
            </a:r>
            <a:r>
              <a:rPr lang="es-CL" sz="600" dirty="0">
                <a:latin typeface="Calibri" pitchFamily="34" charset="0"/>
              </a:rPr>
              <a:t>. </a:t>
            </a:r>
            <a:r>
              <a:rPr lang="es-CL" sz="600" dirty="0" err="1" smtClean="0">
                <a:latin typeface="Calibri" pitchFamily="34" charset="0"/>
              </a:rPr>
              <a:t>Low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99" name="122 CuadroTexto"/>
          <p:cNvSpPr txBox="1">
            <a:spLocks noChangeArrowheads="1"/>
          </p:cNvSpPr>
          <p:nvPr/>
        </p:nvSpPr>
        <p:spPr bwMode="auto">
          <a:xfrm>
            <a:off x="2031193" y="1527998"/>
            <a:ext cx="78581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Islote </a:t>
            </a:r>
            <a:r>
              <a:rPr lang="es-CL" sz="600" dirty="0" err="1" smtClean="0">
                <a:latin typeface="Calibri" pitchFamily="34" charset="0"/>
              </a:rPr>
              <a:t>Low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grpSp>
        <p:nvGrpSpPr>
          <p:cNvPr id="4" name="Group 88"/>
          <p:cNvGrpSpPr>
            <a:grpSpLocks/>
          </p:cNvGrpSpPr>
          <p:nvPr/>
        </p:nvGrpSpPr>
        <p:grpSpPr bwMode="auto">
          <a:xfrm>
            <a:off x="2940837" y="8495584"/>
            <a:ext cx="80963" cy="244491"/>
            <a:chOff x="2052" y="2160"/>
            <a:chExt cx="528" cy="1488"/>
          </a:xfrm>
        </p:grpSpPr>
        <p:sp>
          <p:nvSpPr>
            <p:cNvPr id="60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6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" name="Group 88"/>
          <p:cNvGrpSpPr>
            <a:grpSpLocks/>
          </p:cNvGrpSpPr>
          <p:nvPr/>
        </p:nvGrpSpPr>
        <p:grpSpPr bwMode="auto">
          <a:xfrm>
            <a:off x="2497921" y="9390941"/>
            <a:ext cx="80963" cy="244491"/>
            <a:chOff x="2052" y="2160"/>
            <a:chExt cx="528" cy="1488"/>
          </a:xfrm>
        </p:grpSpPr>
        <p:sp>
          <p:nvSpPr>
            <p:cNvPr id="62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35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658" name="Line 295"/>
          <p:cNvSpPr>
            <a:spLocks noChangeShapeType="1"/>
          </p:cNvSpPr>
          <p:nvPr/>
        </p:nvSpPr>
        <p:spPr bwMode="auto">
          <a:xfrm rot="10594017" flipV="1">
            <a:off x="6195370" y="349724"/>
            <a:ext cx="27776" cy="537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cxnSp>
        <p:nvCxnSpPr>
          <p:cNvPr id="662" name="661 Conector recto de flecha"/>
          <p:cNvCxnSpPr/>
          <p:nvPr/>
        </p:nvCxnSpPr>
        <p:spPr>
          <a:xfrm rot="16200000" flipH="1">
            <a:off x="5174465" y="508758"/>
            <a:ext cx="1214446" cy="1214446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5" name="153 CuadroTexto"/>
          <p:cNvSpPr txBox="1">
            <a:spLocks noChangeArrowheads="1"/>
          </p:cNvSpPr>
          <p:nvPr/>
        </p:nvSpPr>
        <p:spPr bwMode="auto">
          <a:xfrm>
            <a:off x="5706097" y="926166"/>
            <a:ext cx="61137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1,75 Mn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666" name="665 Arco"/>
          <p:cNvSpPr/>
          <p:nvPr/>
        </p:nvSpPr>
        <p:spPr>
          <a:xfrm rot="6455129">
            <a:off x="3848596" y="-389688"/>
            <a:ext cx="2388758" cy="2966025"/>
          </a:xfrm>
          <a:prstGeom prst="arc">
            <a:avLst>
              <a:gd name="adj1" fmla="val 16439949"/>
              <a:gd name="adj2" fmla="val 2103899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667" name="Text Box 183"/>
          <p:cNvSpPr txBox="1">
            <a:spLocks noChangeArrowheads="1"/>
          </p:cNvSpPr>
          <p:nvPr/>
        </p:nvSpPr>
        <p:spPr bwMode="auto">
          <a:xfrm>
            <a:off x="5003539" y="256666"/>
            <a:ext cx="6937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3,5 </a:t>
            </a:r>
            <a:r>
              <a:rPr lang="es-ES_tradnl" sz="600" b="1" dirty="0">
                <a:solidFill>
                  <a:srgbClr val="0070C0"/>
                </a:solidFill>
              </a:rPr>
              <a:t>c </a:t>
            </a:r>
          </a:p>
        </p:txBody>
      </p:sp>
      <p:cxnSp>
        <p:nvCxnSpPr>
          <p:cNvPr id="684" name="683 Conector recto de flecha"/>
          <p:cNvCxnSpPr>
            <a:stCxn id="599" idx="0"/>
            <a:endCxn id="598" idx="2"/>
          </p:cNvCxnSpPr>
          <p:nvPr/>
        </p:nvCxnSpPr>
        <p:spPr>
          <a:xfrm rot="5400000" flipH="1" flipV="1">
            <a:off x="2669301" y="1095987"/>
            <a:ext cx="186811" cy="6772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5" name="684 Conector recto de flecha"/>
          <p:cNvCxnSpPr>
            <a:stCxn id="548" idx="3"/>
          </p:cNvCxnSpPr>
          <p:nvPr/>
        </p:nvCxnSpPr>
        <p:spPr>
          <a:xfrm flipV="1">
            <a:off x="2674130" y="2008956"/>
            <a:ext cx="357195" cy="4206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" name="685 Conector recto de flecha"/>
          <p:cNvCxnSpPr>
            <a:stCxn id="547" idx="3"/>
          </p:cNvCxnSpPr>
          <p:nvPr/>
        </p:nvCxnSpPr>
        <p:spPr>
          <a:xfrm>
            <a:off x="4245765" y="355620"/>
            <a:ext cx="357196" cy="1008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" name="686 Conector recto de flecha"/>
          <p:cNvCxnSpPr>
            <a:stCxn id="549" idx="1"/>
          </p:cNvCxnSpPr>
          <p:nvPr/>
        </p:nvCxnSpPr>
        <p:spPr>
          <a:xfrm rot="10800000">
            <a:off x="4602961" y="3028196"/>
            <a:ext cx="500066" cy="32702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8" name="687 Conector recto de flecha"/>
          <p:cNvCxnSpPr>
            <a:stCxn id="550" idx="1"/>
          </p:cNvCxnSpPr>
          <p:nvPr/>
        </p:nvCxnSpPr>
        <p:spPr>
          <a:xfrm rot="10800000" flipV="1">
            <a:off x="5103027" y="4641900"/>
            <a:ext cx="285752" cy="17224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9" name="688 Conector recto de flecha"/>
          <p:cNvCxnSpPr>
            <a:stCxn id="551" idx="3"/>
          </p:cNvCxnSpPr>
          <p:nvPr/>
        </p:nvCxnSpPr>
        <p:spPr>
          <a:xfrm>
            <a:off x="3674262" y="5051420"/>
            <a:ext cx="500071" cy="17224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0" name="689 Conector recto de flecha"/>
          <p:cNvCxnSpPr>
            <a:stCxn id="552" idx="1"/>
          </p:cNvCxnSpPr>
          <p:nvPr/>
        </p:nvCxnSpPr>
        <p:spPr>
          <a:xfrm rot="10800000" flipV="1">
            <a:off x="5888845" y="6765932"/>
            <a:ext cx="642942" cy="587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1" name="122 CuadroTexto"/>
          <p:cNvSpPr txBox="1">
            <a:spLocks noChangeArrowheads="1"/>
          </p:cNvSpPr>
          <p:nvPr/>
        </p:nvSpPr>
        <p:spPr bwMode="auto">
          <a:xfrm>
            <a:off x="745309" y="9100426"/>
            <a:ext cx="785812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Islotes </a:t>
            </a:r>
            <a:r>
              <a:rPr lang="es-CL" sz="600" dirty="0" err="1" smtClean="0">
                <a:latin typeface="Calibri" pitchFamily="34" charset="0"/>
              </a:rPr>
              <a:t>Connor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692" name="691 Conector recto de flecha"/>
          <p:cNvCxnSpPr>
            <a:stCxn id="554" idx="3"/>
          </p:cNvCxnSpPr>
          <p:nvPr/>
        </p:nvCxnSpPr>
        <p:spPr>
          <a:xfrm>
            <a:off x="2316939" y="8499552"/>
            <a:ext cx="428634" cy="1008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3" name="692 Conector recto de flecha"/>
          <p:cNvCxnSpPr>
            <a:stCxn id="691" idx="3"/>
          </p:cNvCxnSpPr>
          <p:nvPr/>
        </p:nvCxnSpPr>
        <p:spPr>
          <a:xfrm>
            <a:off x="1531121" y="9238926"/>
            <a:ext cx="714386" cy="21869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5" name="694 Conector recto de flecha"/>
          <p:cNvCxnSpPr>
            <a:stCxn id="553" idx="1"/>
          </p:cNvCxnSpPr>
          <p:nvPr/>
        </p:nvCxnSpPr>
        <p:spPr>
          <a:xfrm rot="10800000">
            <a:off x="4674399" y="9957682"/>
            <a:ext cx="642942" cy="936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" name="695 Elipse"/>
          <p:cNvSpPr/>
          <p:nvPr/>
        </p:nvSpPr>
        <p:spPr bwMode="auto">
          <a:xfrm>
            <a:off x="4136555" y="1693662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7" name="696 Elipse"/>
          <p:cNvSpPr/>
          <p:nvPr/>
        </p:nvSpPr>
        <p:spPr bwMode="auto">
          <a:xfrm>
            <a:off x="3642099" y="285166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8" name="697 Elipse"/>
          <p:cNvSpPr/>
          <p:nvPr/>
        </p:nvSpPr>
        <p:spPr bwMode="auto">
          <a:xfrm>
            <a:off x="5063757" y="577089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9" name="698 Elipse"/>
          <p:cNvSpPr/>
          <p:nvPr/>
        </p:nvSpPr>
        <p:spPr bwMode="auto">
          <a:xfrm>
            <a:off x="5069367" y="769971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0" name="699 Elipse"/>
          <p:cNvSpPr/>
          <p:nvPr/>
        </p:nvSpPr>
        <p:spPr bwMode="auto">
          <a:xfrm>
            <a:off x="4212111" y="912286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1" name="700 Elipse"/>
          <p:cNvSpPr/>
          <p:nvPr/>
        </p:nvSpPr>
        <p:spPr bwMode="auto">
          <a:xfrm>
            <a:off x="5135195" y="571254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2" name="701 Elipse"/>
          <p:cNvSpPr/>
          <p:nvPr/>
        </p:nvSpPr>
        <p:spPr bwMode="auto">
          <a:xfrm>
            <a:off x="3356347" y="978114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4" name="Line 295"/>
          <p:cNvSpPr>
            <a:spLocks noChangeShapeType="1"/>
          </p:cNvSpPr>
          <p:nvPr/>
        </p:nvSpPr>
        <p:spPr bwMode="auto">
          <a:xfrm rot="10594017" flipV="1">
            <a:off x="5485168" y="1442118"/>
            <a:ext cx="388602" cy="58295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09" name="Line 295"/>
          <p:cNvSpPr>
            <a:spLocks noChangeShapeType="1"/>
          </p:cNvSpPr>
          <p:nvPr/>
        </p:nvSpPr>
        <p:spPr bwMode="auto">
          <a:xfrm rot="10594017" flipV="1">
            <a:off x="5819796" y="2555558"/>
            <a:ext cx="184406" cy="52875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14" name="Line 295"/>
          <p:cNvSpPr>
            <a:spLocks noChangeShapeType="1"/>
          </p:cNvSpPr>
          <p:nvPr/>
        </p:nvSpPr>
        <p:spPr bwMode="auto">
          <a:xfrm rot="10594017" flipH="1" flipV="1">
            <a:off x="3130031" y="3839121"/>
            <a:ext cx="235741" cy="60642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24" name="Line 295"/>
          <p:cNvSpPr>
            <a:spLocks noChangeShapeType="1"/>
          </p:cNvSpPr>
          <p:nvPr/>
        </p:nvSpPr>
        <p:spPr bwMode="auto">
          <a:xfrm rot="10594017" flipV="1">
            <a:off x="3522886" y="6612455"/>
            <a:ext cx="27845" cy="537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29" name="Line 295"/>
          <p:cNvSpPr>
            <a:spLocks noChangeShapeType="1"/>
          </p:cNvSpPr>
          <p:nvPr/>
        </p:nvSpPr>
        <p:spPr bwMode="auto">
          <a:xfrm rot="10594017" flipV="1">
            <a:off x="6310648" y="8712523"/>
            <a:ext cx="317861" cy="51672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34" name="Line 295"/>
          <p:cNvSpPr>
            <a:spLocks noChangeShapeType="1"/>
          </p:cNvSpPr>
          <p:nvPr/>
        </p:nvSpPr>
        <p:spPr bwMode="auto">
          <a:xfrm rot="10594017" flipV="1">
            <a:off x="3166718" y="9125929"/>
            <a:ext cx="373663" cy="26385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39" name="Line 295"/>
          <p:cNvSpPr>
            <a:spLocks noChangeShapeType="1"/>
          </p:cNvSpPr>
          <p:nvPr/>
        </p:nvSpPr>
        <p:spPr bwMode="auto">
          <a:xfrm rot="10594017" flipH="1" flipV="1">
            <a:off x="2444316" y="10345158"/>
            <a:ext cx="30617" cy="52349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cxnSp>
        <p:nvCxnSpPr>
          <p:cNvPr id="743" name="742 Conector recto"/>
          <p:cNvCxnSpPr/>
          <p:nvPr/>
        </p:nvCxnSpPr>
        <p:spPr>
          <a:xfrm rot="5400000">
            <a:off x="4692445" y="248348"/>
            <a:ext cx="216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4" name="255 CuadroTexto"/>
          <p:cNvSpPr txBox="1">
            <a:spLocks noChangeArrowheads="1"/>
          </p:cNvSpPr>
          <p:nvPr/>
        </p:nvSpPr>
        <p:spPr bwMode="auto">
          <a:xfrm>
            <a:off x="4811665" y="17251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4,8 c</a:t>
            </a:r>
            <a:endParaRPr lang="es-CL" sz="600" dirty="0"/>
          </a:p>
        </p:txBody>
      </p:sp>
      <p:cxnSp>
        <p:nvCxnSpPr>
          <p:cNvPr id="748" name="747 Conector recto"/>
          <p:cNvCxnSpPr/>
          <p:nvPr/>
        </p:nvCxnSpPr>
        <p:spPr>
          <a:xfrm rot="5400000">
            <a:off x="4972061" y="423918"/>
            <a:ext cx="324000" cy="285752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1" name="750 Conector recto"/>
          <p:cNvCxnSpPr/>
          <p:nvPr/>
        </p:nvCxnSpPr>
        <p:spPr>
          <a:xfrm rot="5400000">
            <a:off x="4583275" y="581366"/>
            <a:ext cx="252000" cy="21600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88"/>
          <p:cNvGrpSpPr>
            <a:grpSpLocks/>
          </p:cNvGrpSpPr>
          <p:nvPr/>
        </p:nvGrpSpPr>
        <p:grpSpPr bwMode="auto">
          <a:xfrm>
            <a:off x="4730638" y="332602"/>
            <a:ext cx="80963" cy="244491"/>
            <a:chOff x="2015" y="2160"/>
            <a:chExt cx="528" cy="1488"/>
          </a:xfrm>
        </p:grpSpPr>
        <p:sp>
          <p:nvSpPr>
            <p:cNvPr id="528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9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0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1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2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3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4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6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7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8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9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0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1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2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43" name="AutoShape 104"/>
            <p:cNvSpPr>
              <a:spLocks noChangeArrowheads="1"/>
            </p:cNvSpPr>
            <p:nvPr/>
          </p:nvSpPr>
          <p:spPr bwMode="auto">
            <a:xfrm rot="162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4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5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752" name="255 CuadroTexto"/>
          <p:cNvSpPr txBox="1">
            <a:spLocks noChangeArrowheads="1"/>
          </p:cNvSpPr>
          <p:nvPr/>
        </p:nvSpPr>
        <p:spPr bwMode="auto">
          <a:xfrm>
            <a:off x="4674399" y="666972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4 ,1 c</a:t>
            </a:r>
            <a:endParaRPr lang="es-CL" sz="600" dirty="0"/>
          </a:p>
        </p:txBody>
      </p:sp>
      <p:cxnSp>
        <p:nvCxnSpPr>
          <p:cNvPr id="753" name="752 Conector recto"/>
          <p:cNvCxnSpPr/>
          <p:nvPr/>
        </p:nvCxnSpPr>
        <p:spPr>
          <a:xfrm rot="5400000">
            <a:off x="4775711" y="2033690"/>
            <a:ext cx="494926" cy="44545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5" name="255 CuadroTexto"/>
          <p:cNvSpPr txBox="1">
            <a:spLocks noChangeArrowheads="1"/>
          </p:cNvSpPr>
          <p:nvPr/>
        </p:nvSpPr>
        <p:spPr bwMode="auto">
          <a:xfrm>
            <a:off x="4642231" y="165176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8,5 c</a:t>
            </a:r>
            <a:endParaRPr lang="es-CL" sz="600" dirty="0"/>
          </a:p>
        </p:txBody>
      </p:sp>
      <p:cxnSp>
        <p:nvCxnSpPr>
          <p:cNvPr id="763" name="762 Conector recto de flecha"/>
          <p:cNvCxnSpPr/>
          <p:nvPr/>
        </p:nvCxnSpPr>
        <p:spPr>
          <a:xfrm rot="10800000" flipV="1">
            <a:off x="3317077" y="1647270"/>
            <a:ext cx="918966" cy="147372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7" name="153 CuadroTexto"/>
          <p:cNvSpPr txBox="1">
            <a:spLocks noChangeArrowheads="1"/>
          </p:cNvSpPr>
          <p:nvPr/>
        </p:nvSpPr>
        <p:spPr bwMode="auto">
          <a:xfrm>
            <a:off x="3459953" y="1508890"/>
            <a:ext cx="5700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9,9c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778" name="777 Conector recto"/>
          <p:cNvCxnSpPr/>
          <p:nvPr/>
        </p:nvCxnSpPr>
        <p:spPr>
          <a:xfrm rot="5400000">
            <a:off x="3886624" y="1670553"/>
            <a:ext cx="554674" cy="265008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0" name="Text Box 183"/>
          <p:cNvSpPr txBox="1">
            <a:spLocks noChangeArrowheads="1"/>
          </p:cNvSpPr>
          <p:nvPr/>
        </p:nvSpPr>
        <p:spPr bwMode="auto">
          <a:xfrm>
            <a:off x="3887089" y="1388454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7,2c </a:t>
            </a:r>
            <a:endParaRPr lang="es-ES_tradnl" sz="600" b="1" dirty="0">
              <a:solidFill>
                <a:srgbClr val="0070C0"/>
              </a:solidFill>
            </a:endParaRPr>
          </a:p>
        </p:txBody>
      </p:sp>
      <p:cxnSp>
        <p:nvCxnSpPr>
          <p:cNvPr id="781" name="780 Conector recto"/>
          <p:cNvCxnSpPr/>
          <p:nvPr/>
        </p:nvCxnSpPr>
        <p:spPr>
          <a:xfrm rot="5400000">
            <a:off x="3226561" y="1971934"/>
            <a:ext cx="314384" cy="13335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88"/>
          <p:cNvGrpSpPr>
            <a:grpSpLocks/>
          </p:cNvGrpSpPr>
          <p:nvPr/>
        </p:nvGrpSpPr>
        <p:grpSpPr bwMode="auto">
          <a:xfrm>
            <a:off x="3309772" y="1848783"/>
            <a:ext cx="80963" cy="244491"/>
            <a:chOff x="2052" y="2160"/>
            <a:chExt cx="528" cy="1488"/>
          </a:xfrm>
        </p:grpSpPr>
        <p:sp>
          <p:nvSpPr>
            <p:cNvPr id="556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7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8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9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0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2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3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4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5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6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7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8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9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0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71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3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762" name="761 Arco"/>
          <p:cNvSpPr/>
          <p:nvPr/>
        </p:nvSpPr>
        <p:spPr>
          <a:xfrm rot="12586292">
            <a:off x="3314856" y="1355958"/>
            <a:ext cx="1129616" cy="1154542"/>
          </a:xfrm>
          <a:prstGeom prst="arc">
            <a:avLst>
              <a:gd name="adj1" fmla="val 16439949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782" name="255 CuadroTexto"/>
          <p:cNvSpPr txBox="1">
            <a:spLocks noChangeArrowheads="1"/>
          </p:cNvSpPr>
          <p:nvPr/>
        </p:nvSpPr>
        <p:spPr bwMode="auto">
          <a:xfrm>
            <a:off x="3492121" y="2080394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6,8 c</a:t>
            </a:r>
            <a:endParaRPr lang="es-CL" sz="600" dirty="0"/>
          </a:p>
        </p:txBody>
      </p:sp>
      <p:cxnSp>
        <p:nvCxnSpPr>
          <p:cNvPr id="783" name="782 Conector recto"/>
          <p:cNvCxnSpPr/>
          <p:nvPr/>
        </p:nvCxnSpPr>
        <p:spPr>
          <a:xfrm rot="5400000">
            <a:off x="4466543" y="2609154"/>
            <a:ext cx="50006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5" name="255 CuadroTexto"/>
          <p:cNvSpPr txBox="1">
            <a:spLocks noChangeArrowheads="1"/>
          </p:cNvSpPr>
          <p:nvPr/>
        </p:nvSpPr>
        <p:spPr bwMode="auto">
          <a:xfrm>
            <a:off x="4174333" y="236614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7,6 c</a:t>
            </a:r>
            <a:endParaRPr lang="es-CL" sz="600" dirty="0"/>
          </a:p>
        </p:txBody>
      </p:sp>
      <p:sp>
        <p:nvSpPr>
          <p:cNvPr id="793" name="278 CuadroTexto"/>
          <p:cNvSpPr txBox="1">
            <a:spLocks noChangeArrowheads="1"/>
          </p:cNvSpPr>
          <p:nvPr/>
        </p:nvSpPr>
        <p:spPr bwMode="auto">
          <a:xfrm rot="18320133">
            <a:off x="2434278" y="2226167"/>
            <a:ext cx="46679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err="1" smtClean="0">
                <a:latin typeface="Calibri" pitchFamily="34" charset="0"/>
              </a:rPr>
              <a:t>Plauto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794" name="793 Conector recto de flecha"/>
          <p:cNvCxnSpPr/>
          <p:nvPr/>
        </p:nvCxnSpPr>
        <p:spPr>
          <a:xfrm rot="16200000" flipH="1">
            <a:off x="2770818" y="3748713"/>
            <a:ext cx="2351846" cy="455184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5" name="122 CuadroTexto"/>
          <p:cNvSpPr txBox="1">
            <a:spLocks noChangeArrowheads="1"/>
          </p:cNvSpPr>
          <p:nvPr/>
        </p:nvSpPr>
        <p:spPr bwMode="auto">
          <a:xfrm>
            <a:off x="745309" y="3723468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Guacolda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797" name="796 Conector recto de flecha"/>
          <p:cNvCxnSpPr>
            <a:stCxn id="795" idx="3"/>
          </p:cNvCxnSpPr>
          <p:nvPr/>
        </p:nvCxnSpPr>
        <p:spPr>
          <a:xfrm>
            <a:off x="1591447" y="3858406"/>
            <a:ext cx="654060" cy="793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0" name="799 Arco"/>
          <p:cNvSpPr/>
          <p:nvPr/>
        </p:nvSpPr>
        <p:spPr>
          <a:xfrm rot="10318847">
            <a:off x="3330935" y="3878319"/>
            <a:ext cx="1320761" cy="1315413"/>
          </a:xfrm>
          <a:prstGeom prst="arc">
            <a:avLst>
              <a:gd name="adj1" fmla="val 13503497"/>
              <a:gd name="adj2" fmla="val 18464452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802" name="153 CuadroTexto"/>
          <p:cNvSpPr txBox="1">
            <a:spLocks noChangeArrowheads="1"/>
          </p:cNvSpPr>
          <p:nvPr/>
        </p:nvSpPr>
        <p:spPr bwMode="auto">
          <a:xfrm>
            <a:off x="3664301" y="4720188"/>
            <a:ext cx="5700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2,25 Mn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06" name="805 Conector recto"/>
          <p:cNvCxnSpPr/>
          <p:nvPr/>
        </p:nvCxnSpPr>
        <p:spPr>
          <a:xfrm rot="16200000" flipH="1">
            <a:off x="4659454" y="3617977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7" name="255 CuadroTexto"/>
          <p:cNvSpPr txBox="1">
            <a:spLocks noChangeArrowheads="1"/>
          </p:cNvSpPr>
          <p:nvPr/>
        </p:nvSpPr>
        <p:spPr bwMode="auto">
          <a:xfrm>
            <a:off x="4426427" y="374441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6,5 c</a:t>
            </a:r>
            <a:endParaRPr lang="es-CL" sz="600" dirty="0"/>
          </a:p>
        </p:txBody>
      </p:sp>
      <p:cxnSp>
        <p:nvCxnSpPr>
          <p:cNvPr id="808" name="807 Conector recto"/>
          <p:cNvCxnSpPr/>
          <p:nvPr/>
        </p:nvCxnSpPr>
        <p:spPr>
          <a:xfrm rot="16200000" flipH="1">
            <a:off x="5055650" y="4456330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9" name="255 CuadroTexto"/>
          <p:cNvSpPr txBox="1">
            <a:spLocks noChangeArrowheads="1"/>
          </p:cNvSpPr>
          <p:nvPr/>
        </p:nvSpPr>
        <p:spPr bwMode="auto">
          <a:xfrm>
            <a:off x="4960153" y="450928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6,6 c</a:t>
            </a:r>
            <a:endParaRPr lang="es-CL" sz="600" dirty="0"/>
          </a:p>
        </p:txBody>
      </p:sp>
      <p:cxnSp>
        <p:nvCxnSpPr>
          <p:cNvPr id="810" name="809 Conector recto"/>
          <p:cNvCxnSpPr/>
          <p:nvPr/>
        </p:nvCxnSpPr>
        <p:spPr>
          <a:xfrm rot="16200000" flipH="1">
            <a:off x="5189002" y="4989414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1" name="810 Conector recto"/>
          <p:cNvCxnSpPr/>
          <p:nvPr/>
        </p:nvCxnSpPr>
        <p:spPr>
          <a:xfrm rot="16200000" flipH="1">
            <a:off x="4148168" y="5249831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2" name="255 CuadroTexto"/>
          <p:cNvSpPr txBox="1">
            <a:spLocks noChangeArrowheads="1"/>
          </p:cNvSpPr>
          <p:nvPr/>
        </p:nvSpPr>
        <p:spPr bwMode="auto">
          <a:xfrm>
            <a:off x="5021861" y="5080790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5,3 c</a:t>
            </a:r>
            <a:endParaRPr lang="es-CL" sz="600" dirty="0"/>
          </a:p>
        </p:txBody>
      </p:sp>
      <p:sp>
        <p:nvSpPr>
          <p:cNvPr id="813" name="255 CuadroTexto"/>
          <p:cNvSpPr txBox="1">
            <a:spLocks noChangeArrowheads="1"/>
          </p:cNvSpPr>
          <p:nvPr/>
        </p:nvSpPr>
        <p:spPr bwMode="auto">
          <a:xfrm>
            <a:off x="4354987" y="5069570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4,6 c</a:t>
            </a:r>
            <a:endParaRPr lang="es-CL" sz="600" dirty="0"/>
          </a:p>
        </p:txBody>
      </p:sp>
      <p:cxnSp>
        <p:nvCxnSpPr>
          <p:cNvPr id="815" name="814 Conector recto de flecha"/>
          <p:cNvCxnSpPr>
            <a:endCxn id="817" idx="0"/>
          </p:cNvCxnSpPr>
          <p:nvPr/>
        </p:nvCxnSpPr>
        <p:spPr>
          <a:xfrm>
            <a:off x="5196905" y="5613621"/>
            <a:ext cx="931247" cy="884061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7" name="816 Arco"/>
          <p:cNvSpPr/>
          <p:nvPr/>
        </p:nvSpPr>
        <p:spPr>
          <a:xfrm rot="6007337">
            <a:off x="4920426" y="5474529"/>
            <a:ext cx="1320761" cy="1315413"/>
          </a:xfrm>
          <a:prstGeom prst="arc">
            <a:avLst>
              <a:gd name="adj1" fmla="val 17616456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818" name="153 CuadroTexto"/>
          <p:cNvSpPr txBox="1">
            <a:spLocks noChangeArrowheads="1"/>
          </p:cNvSpPr>
          <p:nvPr/>
        </p:nvSpPr>
        <p:spPr bwMode="auto">
          <a:xfrm>
            <a:off x="5603093" y="6152360"/>
            <a:ext cx="5700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1,33 Mn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820" name="Text Box 183"/>
          <p:cNvSpPr txBox="1">
            <a:spLocks noChangeArrowheads="1"/>
          </p:cNvSpPr>
          <p:nvPr/>
        </p:nvSpPr>
        <p:spPr bwMode="auto">
          <a:xfrm>
            <a:off x="4749955" y="5409930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8,8 </a:t>
            </a:r>
            <a:r>
              <a:rPr lang="es-ES_tradnl" sz="600" b="1" dirty="0">
                <a:solidFill>
                  <a:srgbClr val="0070C0"/>
                </a:solidFill>
              </a:rPr>
              <a:t>c </a:t>
            </a:r>
          </a:p>
        </p:txBody>
      </p:sp>
      <p:sp>
        <p:nvSpPr>
          <p:cNvPr id="520" name="278 CuadroTexto"/>
          <p:cNvSpPr txBox="1">
            <a:spLocks noChangeArrowheads="1"/>
          </p:cNvSpPr>
          <p:nvPr/>
        </p:nvSpPr>
        <p:spPr bwMode="auto">
          <a:xfrm>
            <a:off x="3708759" y="6104590"/>
            <a:ext cx="49244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500" dirty="0" err="1" smtClean="0">
                <a:latin typeface="Calibri" pitchFamily="34" charset="0"/>
              </a:rPr>
              <a:t>Pemberton</a:t>
            </a:r>
            <a:r>
              <a:rPr lang="es-CL" sz="500" dirty="0" smtClean="0">
                <a:latin typeface="Calibri" pitchFamily="34" charset="0"/>
              </a:rPr>
              <a:t> 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834" name="833 Conector recto"/>
          <p:cNvCxnSpPr/>
          <p:nvPr/>
        </p:nvCxnSpPr>
        <p:spPr>
          <a:xfrm rot="5400000">
            <a:off x="4843639" y="5761704"/>
            <a:ext cx="432000" cy="0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6" name="835 Conector recto"/>
          <p:cNvCxnSpPr/>
          <p:nvPr/>
        </p:nvCxnSpPr>
        <p:spPr>
          <a:xfrm rot="5400000">
            <a:off x="5234489" y="6998590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180"/>
          <p:cNvGrpSpPr>
            <a:grpSpLocks/>
          </p:cNvGrpSpPr>
          <p:nvPr/>
        </p:nvGrpSpPr>
        <p:grpSpPr bwMode="auto">
          <a:xfrm>
            <a:off x="5417354" y="6642959"/>
            <a:ext cx="82800" cy="244800"/>
            <a:chOff x="1296" y="2256"/>
            <a:chExt cx="528" cy="1488"/>
          </a:xfrm>
        </p:grpSpPr>
        <p:sp>
          <p:nvSpPr>
            <p:cNvPr id="639" name="Rectangle 181"/>
            <p:cNvSpPr>
              <a:spLocks noChangeArrowheads="1"/>
            </p:cNvSpPr>
            <p:nvPr/>
          </p:nvSpPr>
          <p:spPr bwMode="auto">
            <a:xfrm>
              <a:off x="1392" y="2304"/>
              <a:ext cx="336" cy="1392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0" name="Rectangle 182"/>
            <p:cNvSpPr>
              <a:spLocks noChangeArrowheads="1"/>
            </p:cNvSpPr>
            <p:nvPr/>
          </p:nvSpPr>
          <p:spPr bwMode="auto">
            <a:xfrm>
              <a:off x="1392" y="2448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1" name="Rectangle 183"/>
            <p:cNvSpPr>
              <a:spLocks noChangeArrowheads="1"/>
            </p:cNvSpPr>
            <p:nvPr/>
          </p:nvSpPr>
          <p:spPr bwMode="auto">
            <a:xfrm>
              <a:off x="1392" y="2592"/>
              <a:ext cx="48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2" name="Rectangle 184"/>
            <p:cNvSpPr>
              <a:spLocks noChangeArrowheads="1"/>
            </p:cNvSpPr>
            <p:nvPr/>
          </p:nvSpPr>
          <p:spPr bwMode="auto">
            <a:xfrm>
              <a:off x="1440" y="2592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3" name="Rectangle 185"/>
            <p:cNvSpPr>
              <a:spLocks noChangeArrowheads="1"/>
            </p:cNvSpPr>
            <p:nvPr/>
          </p:nvSpPr>
          <p:spPr bwMode="auto">
            <a:xfrm>
              <a:off x="1392" y="2736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4" name="Rectangle 186"/>
            <p:cNvSpPr>
              <a:spLocks noChangeArrowheads="1"/>
            </p:cNvSpPr>
            <p:nvPr/>
          </p:nvSpPr>
          <p:spPr bwMode="auto">
            <a:xfrm>
              <a:off x="1392" y="3024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5" name="Rectangle 187"/>
            <p:cNvSpPr>
              <a:spLocks noChangeArrowheads="1"/>
            </p:cNvSpPr>
            <p:nvPr/>
          </p:nvSpPr>
          <p:spPr bwMode="auto">
            <a:xfrm>
              <a:off x="1392" y="3312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6" name="Rectangle 188"/>
            <p:cNvSpPr>
              <a:spLocks noChangeArrowheads="1"/>
            </p:cNvSpPr>
            <p:nvPr/>
          </p:nvSpPr>
          <p:spPr bwMode="auto">
            <a:xfrm>
              <a:off x="1488" y="2880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7" name="Rectangle 189"/>
            <p:cNvSpPr>
              <a:spLocks noChangeArrowheads="1"/>
            </p:cNvSpPr>
            <p:nvPr/>
          </p:nvSpPr>
          <p:spPr bwMode="auto">
            <a:xfrm>
              <a:off x="1488" y="3168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8" name="Rectangle 190"/>
            <p:cNvSpPr>
              <a:spLocks noChangeArrowheads="1"/>
            </p:cNvSpPr>
            <p:nvPr/>
          </p:nvSpPr>
          <p:spPr bwMode="auto">
            <a:xfrm>
              <a:off x="1488" y="3456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9" name="Rectangle 191"/>
            <p:cNvSpPr>
              <a:spLocks noChangeArrowheads="1"/>
            </p:cNvSpPr>
            <p:nvPr/>
          </p:nvSpPr>
          <p:spPr bwMode="auto">
            <a:xfrm>
              <a:off x="1488" y="2304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0" name="Rectangle 192"/>
            <p:cNvSpPr>
              <a:spLocks noChangeArrowheads="1"/>
            </p:cNvSpPr>
            <p:nvPr/>
          </p:nvSpPr>
          <p:spPr bwMode="auto">
            <a:xfrm>
              <a:off x="1632" y="2448"/>
              <a:ext cx="96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1" name="Rectangle 193"/>
            <p:cNvSpPr>
              <a:spLocks noChangeArrowheads="1"/>
            </p:cNvSpPr>
            <p:nvPr/>
          </p:nvSpPr>
          <p:spPr bwMode="auto">
            <a:xfrm>
              <a:off x="1632" y="2736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2" name="Rectangle 194"/>
            <p:cNvSpPr>
              <a:spLocks noChangeArrowheads="1"/>
            </p:cNvSpPr>
            <p:nvPr/>
          </p:nvSpPr>
          <p:spPr bwMode="auto">
            <a:xfrm>
              <a:off x="1632" y="3024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3" name="Rectangle 195"/>
            <p:cNvSpPr>
              <a:spLocks noChangeArrowheads="1"/>
            </p:cNvSpPr>
            <p:nvPr/>
          </p:nvSpPr>
          <p:spPr bwMode="auto">
            <a:xfrm>
              <a:off x="1632" y="3312"/>
              <a:ext cx="96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54" name="AutoShape 196"/>
            <p:cNvSpPr>
              <a:spLocks noChangeArrowheads="1"/>
            </p:cNvSpPr>
            <p:nvPr/>
          </p:nvSpPr>
          <p:spPr bwMode="auto">
            <a:xfrm rot="-5400000">
              <a:off x="1464" y="3384"/>
              <a:ext cx="192" cy="528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5" name="Rectangle 197"/>
            <p:cNvSpPr>
              <a:spLocks noChangeArrowheads="1"/>
            </p:cNvSpPr>
            <p:nvPr/>
          </p:nvSpPr>
          <p:spPr bwMode="auto">
            <a:xfrm>
              <a:off x="1440" y="2256"/>
              <a:ext cx="240" cy="48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6" name="Rectangle 198"/>
            <p:cNvSpPr>
              <a:spLocks noChangeArrowheads="1"/>
            </p:cNvSpPr>
            <p:nvPr/>
          </p:nvSpPr>
          <p:spPr bwMode="auto">
            <a:xfrm>
              <a:off x="1392" y="2880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838" name="837 Conector recto"/>
          <p:cNvCxnSpPr/>
          <p:nvPr/>
        </p:nvCxnSpPr>
        <p:spPr>
          <a:xfrm rot="5400000">
            <a:off x="3903725" y="6296922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9" name="255 CuadroTexto"/>
          <p:cNvSpPr txBox="1">
            <a:spLocks noChangeArrowheads="1"/>
          </p:cNvSpPr>
          <p:nvPr/>
        </p:nvSpPr>
        <p:spPr bwMode="auto">
          <a:xfrm>
            <a:off x="4460085" y="622379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9,2 c</a:t>
            </a:r>
            <a:endParaRPr lang="es-CL" sz="600" dirty="0"/>
          </a:p>
        </p:txBody>
      </p:sp>
      <p:sp>
        <p:nvSpPr>
          <p:cNvPr id="840" name="255 CuadroTexto"/>
          <p:cNvSpPr txBox="1">
            <a:spLocks noChangeArrowheads="1"/>
          </p:cNvSpPr>
          <p:nvPr/>
        </p:nvSpPr>
        <p:spPr bwMode="auto">
          <a:xfrm>
            <a:off x="5119857" y="693817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3,9 c</a:t>
            </a:r>
            <a:endParaRPr lang="es-CL" sz="600" dirty="0"/>
          </a:p>
        </p:txBody>
      </p:sp>
      <p:cxnSp>
        <p:nvCxnSpPr>
          <p:cNvPr id="841" name="840 Conector recto de flecha"/>
          <p:cNvCxnSpPr/>
          <p:nvPr/>
        </p:nvCxnSpPr>
        <p:spPr>
          <a:xfrm rot="5400000">
            <a:off x="4238238" y="8430844"/>
            <a:ext cx="1658141" cy="7143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4" name="843 Arco"/>
          <p:cNvSpPr/>
          <p:nvPr/>
        </p:nvSpPr>
        <p:spPr>
          <a:xfrm rot="7358150">
            <a:off x="4423959" y="7977105"/>
            <a:ext cx="1320761" cy="1315413"/>
          </a:xfrm>
          <a:prstGeom prst="arc">
            <a:avLst>
              <a:gd name="adj1" fmla="val 17114881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846" name="153 CuadroTexto"/>
          <p:cNvSpPr txBox="1">
            <a:spLocks noChangeArrowheads="1"/>
          </p:cNvSpPr>
          <p:nvPr/>
        </p:nvSpPr>
        <p:spPr bwMode="auto">
          <a:xfrm>
            <a:off x="5006255" y="8539420"/>
            <a:ext cx="5700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1,6 Mn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51" name="850 Conector recto"/>
          <p:cNvCxnSpPr/>
          <p:nvPr/>
        </p:nvCxnSpPr>
        <p:spPr>
          <a:xfrm rot="5400000">
            <a:off x="4850480" y="7529593"/>
            <a:ext cx="471434" cy="285752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3" name="Text Box 183"/>
          <p:cNvSpPr txBox="1">
            <a:spLocks noChangeArrowheads="1"/>
          </p:cNvSpPr>
          <p:nvPr/>
        </p:nvSpPr>
        <p:spPr bwMode="auto">
          <a:xfrm>
            <a:off x="4907965" y="7311233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 5 c </a:t>
            </a:r>
            <a:endParaRPr lang="es-ES_tradnl" sz="600" b="1" dirty="0">
              <a:solidFill>
                <a:srgbClr val="0070C0"/>
              </a:solidFill>
            </a:endParaRPr>
          </a:p>
        </p:txBody>
      </p:sp>
      <p:cxnSp>
        <p:nvCxnSpPr>
          <p:cNvPr id="854" name="853 Conector recto"/>
          <p:cNvCxnSpPr/>
          <p:nvPr/>
        </p:nvCxnSpPr>
        <p:spPr>
          <a:xfrm rot="5400000">
            <a:off x="4197340" y="7755597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6" name="855 Conector recto"/>
          <p:cNvCxnSpPr/>
          <p:nvPr/>
        </p:nvCxnSpPr>
        <p:spPr>
          <a:xfrm rot="5400000">
            <a:off x="4187612" y="8294933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7" name="856 Conector recto"/>
          <p:cNvCxnSpPr/>
          <p:nvPr/>
        </p:nvCxnSpPr>
        <p:spPr>
          <a:xfrm rot="5400000">
            <a:off x="5047494" y="8876523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8" name="255 CuadroTexto"/>
          <p:cNvSpPr txBox="1">
            <a:spLocks noChangeArrowheads="1"/>
          </p:cNvSpPr>
          <p:nvPr/>
        </p:nvSpPr>
        <p:spPr bwMode="auto">
          <a:xfrm>
            <a:off x="4317209" y="836693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3,8 c</a:t>
            </a:r>
            <a:endParaRPr lang="es-CL" sz="600" dirty="0"/>
          </a:p>
        </p:txBody>
      </p:sp>
      <p:sp>
        <p:nvSpPr>
          <p:cNvPr id="859" name="255 CuadroTexto"/>
          <p:cNvSpPr txBox="1">
            <a:spLocks noChangeArrowheads="1"/>
          </p:cNvSpPr>
          <p:nvPr/>
        </p:nvSpPr>
        <p:spPr bwMode="auto">
          <a:xfrm>
            <a:off x="4691754" y="8770381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6,5 c</a:t>
            </a:r>
            <a:endParaRPr lang="es-CL" sz="600" dirty="0"/>
          </a:p>
        </p:txBody>
      </p:sp>
      <p:cxnSp>
        <p:nvCxnSpPr>
          <p:cNvPr id="865" name="864 Conector recto de flecha"/>
          <p:cNvCxnSpPr/>
          <p:nvPr/>
        </p:nvCxnSpPr>
        <p:spPr>
          <a:xfrm rot="16200000" flipH="1">
            <a:off x="4067176" y="9331351"/>
            <a:ext cx="857256" cy="35719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7" name="866 Arco"/>
          <p:cNvSpPr/>
          <p:nvPr/>
        </p:nvSpPr>
        <p:spPr>
          <a:xfrm rot="7358150">
            <a:off x="3649360" y="8734873"/>
            <a:ext cx="1320761" cy="1315413"/>
          </a:xfrm>
          <a:prstGeom prst="arc">
            <a:avLst>
              <a:gd name="adj1" fmla="val 16670733"/>
              <a:gd name="adj2" fmla="val 20421380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869" name="153 CuadroTexto"/>
          <p:cNvSpPr txBox="1">
            <a:spLocks noChangeArrowheads="1"/>
          </p:cNvSpPr>
          <p:nvPr/>
        </p:nvSpPr>
        <p:spPr bwMode="auto">
          <a:xfrm>
            <a:off x="4465695" y="9480404"/>
            <a:ext cx="5700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1,02 Mn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70" name="869 Conector recto"/>
          <p:cNvCxnSpPr/>
          <p:nvPr/>
        </p:nvCxnSpPr>
        <p:spPr>
          <a:xfrm rot="10800000" flipV="1">
            <a:off x="4125335" y="8987440"/>
            <a:ext cx="295276" cy="214314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2" name="Text Box 183"/>
          <p:cNvSpPr txBox="1">
            <a:spLocks noChangeArrowheads="1"/>
          </p:cNvSpPr>
          <p:nvPr/>
        </p:nvSpPr>
        <p:spPr bwMode="auto">
          <a:xfrm>
            <a:off x="4178451" y="8855784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4,1 c </a:t>
            </a:r>
            <a:endParaRPr lang="es-ES_tradnl" sz="600" b="1" dirty="0">
              <a:solidFill>
                <a:srgbClr val="0070C0"/>
              </a:solidFill>
            </a:endParaRPr>
          </a:p>
        </p:txBody>
      </p:sp>
      <p:cxnSp>
        <p:nvCxnSpPr>
          <p:cNvPr id="873" name="872 Conector recto"/>
          <p:cNvCxnSpPr/>
          <p:nvPr/>
        </p:nvCxnSpPr>
        <p:spPr>
          <a:xfrm rot="10800000" flipV="1">
            <a:off x="3696707" y="8668028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4" name="873 Conector recto"/>
          <p:cNvCxnSpPr/>
          <p:nvPr/>
        </p:nvCxnSpPr>
        <p:spPr>
          <a:xfrm rot="10800000" flipV="1">
            <a:off x="4189671" y="9976994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5" name="255 CuadroTexto"/>
          <p:cNvSpPr txBox="1">
            <a:spLocks noChangeArrowheads="1"/>
          </p:cNvSpPr>
          <p:nvPr/>
        </p:nvSpPr>
        <p:spPr bwMode="auto">
          <a:xfrm>
            <a:off x="3745705" y="8938442"/>
            <a:ext cx="3571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4,9 c</a:t>
            </a:r>
            <a:endParaRPr lang="es-CL" sz="600" dirty="0"/>
          </a:p>
        </p:txBody>
      </p:sp>
      <p:sp>
        <p:nvSpPr>
          <p:cNvPr id="876" name="255 CuadroTexto"/>
          <p:cNvSpPr txBox="1">
            <a:spLocks noChangeArrowheads="1"/>
          </p:cNvSpPr>
          <p:nvPr/>
        </p:nvSpPr>
        <p:spPr bwMode="auto">
          <a:xfrm>
            <a:off x="3888583" y="961154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7,5 c</a:t>
            </a:r>
            <a:endParaRPr lang="es-CL" sz="600" dirty="0"/>
          </a:p>
        </p:txBody>
      </p:sp>
      <p:sp>
        <p:nvSpPr>
          <p:cNvPr id="877" name="278 CuadroTexto"/>
          <p:cNvSpPr txBox="1">
            <a:spLocks noChangeArrowheads="1"/>
          </p:cNvSpPr>
          <p:nvPr/>
        </p:nvSpPr>
        <p:spPr bwMode="auto">
          <a:xfrm>
            <a:off x="2388383" y="9867136"/>
            <a:ext cx="57150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Penacho Verde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880" name="162 CuadroTexto"/>
          <p:cNvSpPr txBox="1">
            <a:spLocks noChangeArrowheads="1"/>
          </p:cNvSpPr>
          <p:nvPr/>
        </p:nvSpPr>
        <p:spPr bwMode="auto">
          <a:xfrm>
            <a:off x="4317209" y="10508948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120°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881" name="880 Arco"/>
          <p:cNvSpPr/>
          <p:nvPr/>
        </p:nvSpPr>
        <p:spPr>
          <a:xfrm rot="10386996">
            <a:off x="2859444" y="9552843"/>
            <a:ext cx="826114" cy="726944"/>
          </a:xfrm>
          <a:prstGeom prst="arc">
            <a:avLst>
              <a:gd name="adj1" fmla="val 17398089"/>
              <a:gd name="adj2" fmla="val 1760508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882" name="881 Conector recto de flecha"/>
          <p:cNvCxnSpPr/>
          <p:nvPr/>
        </p:nvCxnSpPr>
        <p:spPr>
          <a:xfrm rot="10800000" flipV="1">
            <a:off x="2888449" y="9718650"/>
            <a:ext cx="642942" cy="36280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4" name="153 CuadroTexto"/>
          <p:cNvSpPr txBox="1">
            <a:spLocks noChangeArrowheads="1"/>
          </p:cNvSpPr>
          <p:nvPr/>
        </p:nvSpPr>
        <p:spPr bwMode="auto">
          <a:xfrm>
            <a:off x="2888449" y="10010012"/>
            <a:ext cx="5700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</a:rPr>
              <a:t>5,3 c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85" name="884 Conector recto"/>
          <p:cNvCxnSpPr/>
          <p:nvPr/>
        </p:nvCxnSpPr>
        <p:spPr>
          <a:xfrm rot="16200000" flipH="1">
            <a:off x="3339062" y="9745663"/>
            <a:ext cx="399996" cy="71438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7" name="Text Box 183"/>
          <p:cNvSpPr txBox="1">
            <a:spLocks noChangeArrowheads="1"/>
          </p:cNvSpPr>
          <p:nvPr/>
        </p:nvSpPr>
        <p:spPr bwMode="auto">
          <a:xfrm>
            <a:off x="3174201" y="9438508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7,3 c </a:t>
            </a:r>
            <a:endParaRPr lang="es-ES_tradnl" sz="600" b="1" dirty="0">
              <a:solidFill>
                <a:srgbClr val="0070C0"/>
              </a:solidFill>
            </a:endParaRPr>
          </a:p>
        </p:txBody>
      </p:sp>
      <p:cxnSp>
        <p:nvCxnSpPr>
          <p:cNvPr id="888" name="887 Conector recto"/>
          <p:cNvCxnSpPr/>
          <p:nvPr/>
        </p:nvCxnSpPr>
        <p:spPr>
          <a:xfrm rot="16200000" flipH="1">
            <a:off x="2390032" y="9778681"/>
            <a:ext cx="399996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9" name="255 CuadroTexto"/>
          <p:cNvSpPr txBox="1">
            <a:spLocks noChangeArrowheads="1"/>
          </p:cNvSpPr>
          <p:nvPr/>
        </p:nvSpPr>
        <p:spPr bwMode="auto">
          <a:xfrm>
            <a:off x="2888449" y="979569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6,1 c</a:t>
            </a:r>
            <a:endParaRPr lang="es-CL" sz="600" dirty="0"/>
          </a:p>
        </p:txBody>
      </p:sp>
      <p:sp>
        <p:nvSpPr>
          <p:cNvPr id="890" name="255 CuadroTexto"/>
          <p:cNvSpPr txBox="1">
            <a:spLocks noChangeArrowheads="1"/>
          </p:cNvSpPr>
          <p:nvPr/>
        </p:nvSpPr>
        <p:spPr bwMode="auto">
          <a:xfrm>
            <a:off x="3674267" y="1015288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8,3 c</a:t>
            </a:r>
            <a:endParaRPr lang="es-CL" sz="600" dirty="0"/>
          </a:p>
        </p:txBody>
      </p:sp>
      <p:cxnSp>
        <p:nvCxnSpPr>
          <p:cNvPr id="891" name="890 Conector recto"/>
          <p:cNvCxnSpPr/>
          <p:nvPr/>
        </p:nvCxnSpPr>
        <p:spPr>
          <a:xfrm rot="16200000" flipH="1">
            <a:off x="4077374" y="10185511"/>
            <a:ext cx="399996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667 Grupo"/>
          <p:cNvGrpSpPr/>
          <p:nvPr/>
        </p:nvGrpSpPr>
        <p:grpSpPr>
          <a:xfrm>
            <a:off x="3388515" y="99238"/>
            <a:ext cx="1905013" cy="10576614"/>
            <a:chOff x="3388515" y="93628"/>
            <a:chExt cx="1905013" cy="10576614"/>
          </a:xfrm>
        </p:grpSpPr>
        <p:grpSp>
          <p:nvGrpSpPr>
            <p:cNvPr id="10" name="223 Grupo"/>
            <p:cNvGrpSpPr/>
            <p:nvPr/>
          </p:nvGrpSpPr>
          <p:grpSpPr>
            <a:xfrm>
              <a:off x="3388515" y="93628"/>
              <a:ext cx="1785950" cy="10572824"/>
              <a:chOff x="3388515" y="93628"/>
              <a:chExt cx="1785950" cy="10572824"/>
            </a:xfrm>
          </p:grpSpPr>
          <p:cxnSp>
            <p:nvCxnSpPr>
              <p:cNvPr id="676" name="675 Conector recto"/>
              <p:cNvCxnSpPr/>
              <p:nvPr/>
            </p:nvCxnSpPr>
            <p:spPr>
              <a:xfrm rot="5400000">
                <a:off x="4924432" y="343661"/>
                <a:ext cx="50006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7" name="676 Conector recto"/>
              <p:cNvCxnSpPr/>
              <p:nvPr/>
            </p:nvCxnSpPr>
            <p:spPr>
              <a:xfrm rot="5400000">
                <a:off x="4112449" y="655578"/>
                <a:ext cx="1123900" cy="100013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9" name="678 Conector recto"/>
              <p:cNvCxnSpPr/>
              <p:nvPr/>
            </p:nvCxnSpPr>
            <p:spPr>
              <a:xfrm rot="16200000" flipH="1">
                <a:off x="2924168" y="3629809"/>
                <a:ext cx="2928958" cy="142876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0" name="679 Conector recto"/>
              <p:cNvCxnSpPr/>
              <p:nvPr/>
            </p:nvCxnSpPr>
            <p:spPr>
              <a:xfrm rot="5400000">
                <a:off x="4138614" y="6773081"/>
                <a:ext cx="192882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1" name="680 Conector recto"/>
              <p:cNvCxnSpPr/>
              <p:nvPr/>
            </p:nvCxnSpPr>
            <p:spPr>
              <a:xfrm rot="5400000">
                <a:off x="3960019" y="8023246"/>
                <a:ext cx="1428760" cy="85725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2" name="681 Conector recto"/>
              <p:cNvCxnSpPr/>
              <p:nvPr/>
            </p:nvCxnSpPr>
            <p:spPr>
              <a:xfrm rot="10800000" flipV="1">
                <a:off x="3388515" y="9166254"/>
                <a:ext cx="857256" cy="64294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3" name="682 Conector recto"/>
              <p:cNvCxnSpPr/>
              <p:nvPr/>
            </p:nvCxnSpPr>
            <p:spPr>
              <a:xfrm rot="16200000" flipH="1">
                <a:off x="3031325" y="10166386"/>
                <a:ext cx="857256" cy="14287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8" name="677 Conector recto"/>
              <p:cNvCxnSpPr/>
              <p:nvPr/>
            </p:nvCxnSpPr>
            <p:spPr>
              <a:xfrm rot="5400000">
                <a:off x="3343242" y="2048619"/>
                <a:ext cx="1162116" cy="50006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229 Grupo"/>
            <p:cNvGrpSpPr/>
            <p:nvPr/>
          </p:nvGrpSpPr>
          <p:grpSpPr>
            <a:xfrm>
              <a:off x="5079214" y="98391"/>
              <a:ext cx="214314" cy="57150"/>
              <a:chOff x="5388779" y="165066"/>
              <a:chExt cx="214314" cy="57150"/>
            </a:xfrm>
          </p:grpSpPr>
          <p:cxnSp>
            <p:nvCxnSpPr>
              <p:cNvPr id="674" name="673 Conector recto"/>
              <p:cNvCxnSpPr/>
              <p:nvPr/>
            </p:nvCxnSpPr>
            <p:spPr>
              <a:xfrm>
                <a:off x="5388779" y="165066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5" name="674 Conector recto"/>
              <p:cNvCxnSpPr/>
              <p:nvPr/>
            </p:nvCxnSpPr>
            <p:spPr>
              <a:xfrm>
                <a:off x="5388779" y="222216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230 Grupo"/>
            <p:cNvGrpSpPr/>
            <p:nvPr/>
          </p:nvGrpSpPr>
          <p:grpSpPr>
            <a:xfrm rot="20841214">
              <a:off x="3425832" y="10613092"/>
              <a:ext cx="214314" cy="57150"/>
              <a:chOff x="5466992" y="-1139185"/>
              <a:chExt cx="214314" cy="57150"/>
            </a:xfrm>
          </p:grpSpPr>
          <p:cxnSp>
            <p:nvCxnSpPr>
              <p:cNvPr id="672" name="671 Conector recto"/>
              <p:cNvCxnSpPr/>
              <p:nvPr/>
            </p:nvCxnSpPr>
            <p:spPr>
              <a:xfrm>
                <a:off x="5466992" y="-1139185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3" name="672 Conector recto"/>
              <p:cNvCxnSpPr/>
              <p:nvPr/>
            </p:nvCxnSpPr>
            <p:spPr>
              <a:xfrm>
                <a:off x="5466992" y="-1082035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335 Grupo"/>
          <p:cNvGrpSpPr/>
          <p:nvPr/>
        </p:nvGrpSpPr>
        <p:grpSpPr>
          <a:xfrm>
            <a:off x="4869663" y="4752589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337" name="33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38" name="337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4" name="338 Grupo"/>
          <p:cNvGrpSpPr/>
          <p:nvPr/>
        </p:nvGrpSpPr>
        <p:grpSpPr>
          <a:xfrm>
            <a:off x="4226159" y="9805223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340" name="339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41" name="340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5" name="341 Grupo"/>
          <p:cNvGrpSpPr/>
          <p:nvPr/>
        </p:nvGrpSpPr>
        <p:grpSpPr>
          <a:xfrm>
            <a:off x="2636035" y="3804434"/>
            <a:ext cx="72000" cy="242475"/>
            <a:chOff x="2311890" y="5223666"/>
            <a:chExt cx="241608" cy="1918051"/>
          </a:xfrm>
        </p:grpSpPr>
        <p:sp>
          <p:nvSpPr>
            <p:cNvPr id="343" name="342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44" name="343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6" name="344 Grupo"/>
          <p:cNvGrpSpPr/>
          <p:nvPr/>
        </p:nvGrpSpPr>
        <p:grpSpPr>
          <a:xfrm>
            <a:off x="4550573" y="5285580"/>
            <a:ext cx="108000" cy="144000"/>
            <a:chOff x="2102631" y="6438112"/>
            <a:chExt cx="1000132" cy="1357322"/>
          </a:xfrm>
        </p:grpSpPr>
        <p:grpSp>
          <p:nvGrpSpPr>
            <p:cNvPr id="17" name="Group 161"/>
            <p:cNvGrpSpPr>
              <a:grpSpLocks/>
            </p:cNvGrpSpPr>
            <p:nvPr/>
          </p:nvGrpSpPr>
          <p:grpSpPr bwMode="auto">
            <a:xfrm>
              <a:off x="2102631" y="6831021"/>
              <a:ext cx="1000132" cy="964413"/>
              <a:chOff x="3744" y="3216"/>
              <a:chExt cx="672" cy="720"/>
            </a:xfrm>
            <a:solidFill>
              <a:srgbClr val="00B050"/>
            </a:solidFill>
          </p:grpSpPr>
          <p:sp>
            <p:nvSpPr>
              <p:cNvPr id="348" name="Freeform 162"/>
              <p:cNvSpPr>
                <a:spLocks/>
              </p:cNvSpPr>
              <p:nvPr/>
            </p:nvSpPr>
            <p:spPr bwMode="auto">
              <a:xfrm>
                <a:off x="3888" y="3216"/>
                <a:ext cx="384" cy="624"/>
              </a:xfrm>
              <a:custGeom>
                <a:avLst/>
                <a:gdLst/>
                <a:ahLst/>
                <a:cxnLst>
                  <a:cxn ang="0">
                    <a:pos x="48" y="528"/>
                  </a:cxn>
                  <a:cxn ang="0">
                    <a:pos x="144" y="0"/>
                  </a:cxn>
                  <a:cxn ang="0">
                    <a:pos x="240" y="0"/>
                  </a:cxn>
                  <a:cxn ang="0">
                    <a:pos x="336" y="528"/>
                  </a:cxn>
                  <a:cxn ang="0">
                    <a:pos x="384" y="624"/>
                  </a:cxn>
                  <a:cxn ang="0">
                    <a:pos x="0" y="624"/>
                  </a:cxn>
                  <a:cxn ang="0">
                    <a:pos x="48" y="528"/>
                  </a:cxn>
                </a:cxnLst>
                <a:rect l="0" t="0" r="r" b="b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349" name="AutoShape 164"/>
              <p:cNvSpPr>
                <a:spLocks noChangeArrowheads="1"/>
              </p:cNvSpPr>
              <p:nvPr/>
            </p:nvSpPr>
            <p:spPr bwMode="auto">
              <a:xfrm rot="-5400000">
                <a:off x="3984" y="3504"/>
                <a:ext cx="192" cy="672"/>
              </a:xfrm>
              <a:prstGeom prst="flowChartDelay">
                <a:avLst/>
              </a:prstGeom>
              <a:grpFill/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sp>
          <p:nvSpPr>
            <p:cNvPr id="347" name="346 Rectángulo"/>
            <p:cNvSpPr/>
            <p:nvPr/>
          </p:nvSpPr>
          <p:spPr>
            <a:xfrm>
              <a:off x="2580213" y="6438112"/>
              <a:ext cx="142880" cy="21431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aphicFrame>
        <p:nvGraphicFramePr>
          <p:cNvPr id="363" name="362 Tabla"/>
          <p:cNvGraphicFramePr>
            <a:graphicFrameLocks noGrp="1"/>
          </p:cNvGraphicFramePr>
          <p:nvPr/>
        </p:nvGraphicFramePr>
        <p:xfrm>
          <a:off x="5941233" y="22300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165°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4" name="363 Tabla"/>
          <p:cNvGraphicFramePr>
            <a:graphicFrameLocks noGrp="1"/>
          </p:cNvGraphicFramePr>
          <p:nvPr/>
        </p:nvGraphicFramePr>
        <p:xfrm>
          <a:off x="5388779" y="1385064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222°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207°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5" name="364 Tabla"/>
          <p:cNvGraphicFramePr>
            <a:graphicFrameLocks noGrp="1"/>
          </p:cNvGraphicFramePr>
          <p:nvPr/>
        </p:nvGraphicFramePr>
        <p:xfrm>
          <a:off x="5650719" y="2432822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203°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188°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6" name="365 Tabla"/>
          <p:cNvGraphicFramePr>
            <a:graphicFrameLocks noGrp="1"/>
          </p:cNvGraphicFramePr>
          <p:nvPr/>
        </p:nvGraphicFramePr>
        <p:xfrm>
          <a:off x="2978937" y="379490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155°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140°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7" name="366 Tabla"/>
          <p:cNvGraphicFramePr>
            <a:graphicFrameLocks noGrp="1"/>
          </p:cNvGraphicFramePr>
          <p:nvPr/>
        </p:nvGraphicFramePr>
        <p:xfrm>
          <a:off x="3255164" y="6447637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165°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8" name="367 Tabla"/>
          <p:cNvGraphicFramePr>
            <a:graphicFrameLocks noGrp="1"/>
          </p:cNvGraphicFramePr>
          <p:nvPr/>
        </p:nvGraphicFramePr>
        <p:xfrm>
          <a:off x="6188885" y="8581252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206°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191°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9" name="368 Tabla"/>
          <p:cNvGraphicFramePr>
            <a:graphicFrameLocks noGrp="1"/>
          </p:cNvGraphicFramePr>
          <p:nvPr/>
        </p:nvGraphicFramePr>
        <p:xfrm>
          <a:off x="3078950" y="8819379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240°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225°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0" name="369 Tabla"/>
          <p:cNvGraphicFramePr>
            <a:graphicFrameLocks noGrp="1"/>
          </p:cNvGraphicFramePr>
          <p:nvPr/>
        </p:nvGraphicFramePr>
        <p:xfrm>
          <a:off x="2174069" y="1022432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163°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148°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29" name="328 CuadroTexto"/>
          <p:cNvSpPr txBox="1"/>
          <p:nvPr/>
        </p:nvSpPr>
        <p:spPr>
          <a:xfrm>
            <a:off x="4317209" y="374635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330" name="329 CuadroTexto"/>
          <p:cNvSpPr txBox="1"/>
          <p:nvPr/>
        </p:nvSpPr>
        <p:spPr>
          <a:xfrm>
            <a:off x="6745481" y="91980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331" name="330 CuadroTexto"/>
          <p:cNvSpPr txBox="1"/>
          <p:nvPr/>
        </p:nvSpPr>
        <p:spPr>
          <a:xfrm>
            <a:off x="6603225" y="158032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332" name="331 CuadroTexto"/>
          <p:cNvSpPr txBox="1"/>
          <p:nvPr/>
        </p:nvSpPr>
        <p:spPr>
          <a:xfrm>
            <a:off x="6776217" y="222327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333" name="278 CuadroTexto"/>
          <p:cNvSpPr txBox="1">
            <a:spLocks noChangeArrowheads="1"/>
          </p:cNvSpPr>
          <p:nvPr/>
        </p:nvSpPr>
        <p:spPr bwMode="auto">
          <a:xfrm>
            <a:off x="6850557" y="2182568"/>
            <a:ext cx="6896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Solitario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34" name="333 CuadroTexto"/>
          <p:cNvSpPr txBox="1"/>
          <p:nvPr/>
        </p:nvSpPr>
        <p:spPr>
          <a:xfrm>
            <a:off x="4848011" y="239103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335" name="334 CuadroTexto"/>
          <p:cNvSpPr txBox="1"/>
          <p:nvPr/>
        </p:nvSpPr>
        <p:spPr>
          <a:xfrm>
            <a:off x="5181529" y="287167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371" name="370 CuadroTexto"/>
          <p:cNvSpPr txBox="1"/>
          <p:nvPr/>
        </p:nvSpPr>
        <p:spPr>
          <a:xfrm>
            <a:off x="4706797" y="28431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372" name="278 CuadroTexto"/>
          <p:cNvSpPr txBox="1">
            <a:spLocks noChangeArrowheads="1"/>
          </p:cNvSpPr>
          <p:nvPr/>
        </p:nvSpPr>
        <p:spPr bwMode="auto">
          <a:xfrm>
            <a:off x="2873919" y="794510"/>
            <a:ext cx="61747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 smtClean="0">
                <a:latin typeface="Calibri" pitchFamily="34" charset="0"/>
              </a:rPr>
              <a:t>Icarus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73" name="372 CuadroTexto"/>
          <p:cNvSpPr txBox="1"/>
          <p:nvPr/>
        </p:nvSpPr>
        <p:spPr>
          <a:xfrm>
            <a:off x="3082831" y="58019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</a:t>
            </a:r>
            <a:endParaRPr lang="es-MX" dirty="0"/>
          </a:p>
        </p:txBody>
      </p:sp>
      <p:sp>
        <p:nvSpPr>
          <p:cNvPr id="374" name="373 CuadroTexto"/>
          <p:cNvSpPr txBox="1"/>
          <p:nvPr/>
        </p:nvSpPr>
        <p:spPr>
          <a:xfrm>
            <a:off x="2990003" y="89446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S</a:t>
            </a:r>
            <a:endParaRPr lang="es-MX" dirty="0"/>
          </a:p>
        </p:txBody>
      </p:sp>
      <p:sp>
        <p:nvSpPr>
          <p:cNvPr id="375" name="278 CuadroTexto"/>
          <p:cNvSpPr txBox="1">
            <a:spLocks noChangeArrowheads="1"/>
          </p:cNvSpPr>
          <p:nvPr/>
        </p:nvSpPr>
        <p:spPr bwMode="auto">
          <a:xfrm>
            <a:off x="2782468" y="1507760"/>
            <a:ext cx="61266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Pta. </a:t>
            </a:r>
            <a:r>
              <a:rPr lang="es-CL" sz="800" dirty="0" err="1" smtClean="0">
                <a:latin typeface="Calibri" pitchFamily="34" charset="0"/>
              </a:rPr>
              <a:t>Roget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76" name="375 CuadroTexto"/>
          <p:cNvSpPr txBox="1"/>
          <p:nvPr/>
        </p:nvSpPr>
        <p:spPr>
          <a:xfrm>
            <a:off x="2888449" y="153740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R</a:t>
            </a:r>
            <a:endParaRPr lang="es-MX" dirty="0"/>
          </a:p>
        </p:txBody>
      </p:sp>
      <p:sp>
        <p:nvSpPr>
          <p:cNvPr id="378" name="377 CuadroTexto"/>
          <p:cNvSpPr txBox="1"/>
          <p:nvPr/>
        </p:nvSpPr>
        <p:spPr>
          <a:xfrm>
            <a:off x="3038389" y="175394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Q</a:t>
            </a:r>
            <a:endParaRPr lang="es-MX" dirty="0"/>
          </a:p>
        </p:txBody>
      </p:sp>
      <p:sp>
        <p:nvSpPr>
          <p:cNvPr id="379" name="378 CuadroTexto"/>
          <p:cNvSpPr txBox="1"/>
          <p:nvPr/>
        </p:nvSpPr>
        <p:spPr>
          <a:xfrm>
            <a:off x="2918565" y="203747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</a:t>
            </a:r>
            <a:endParaRPr lang="es-MX" dirty="0"/>
          </a:p>
        </p:txBody>
      </p:sp>
      <p:sp>
        <p:nvSpPr>
          <p:cNvPr id="380" name="379 CuadroTexto"/>
          <p:cNvSpPr txBox="1"/>
          <p:nvPr/>
        </p:nvSpPr>
        <p:spPr>
          <a:xfrm>
            <a:off x="2632813" y="218035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O</a:t>
            </a:r>
            <a:endParaRPr lang="es-MX" dirty="0"/>
          </a:p>
        </p:txBody>
      </p:sp>
      <p:cxnSp>
        <p:nvCxnSpPr>
          <p:cNvPr id="381" name="380 Conector recto"/>
          <p:cNvCxnSpPr/>
          <p:nvPr/>
        </p:nvCxnSpPr>
        <p:spPr>
          <a:xfrm rot="16200000" flipH="1">
            <a:off x="3531391" y="2866212"/>
            <a:ext cx="500066" cy="214314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4" name="Text Box 183"/>
          <p:cNvSpPr txBox="1">
            <a:spLocks noChangeArrowheads="1"/>
          </p:cNvSpPr>
          <p:nvPr/>
        </p:nvSpPr>
        <p:spPr bwMode="auto">
          <a:xfrm>
            <a:off x="3245639" y="2580460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7,6c </a:t>
            </a:r>
            <a:endParaRPr lang="es-ES_tradnl" sz="600" b="1" dirty="0">
              <a:solidFill>
                <a:srgbClr val="0070C0"/>
              </a:solidFill>
            </a:endParaRPr>
          </a:p>
        </p:txBody>
      </p:sp>
      <p:cxnSp>
        <p:nvCxnSpPr>
          <p:cNvPr id="386" name="385 Conector recto"/>
          <p:cNvCxnSpPr/>
          <p:nvPr/>
        </p:nvCxnSpPr>
        <p:spPr>
          <a:xfrm rot="16200000" flipH="1">
            <a:off x="4547900" y="2921009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7" name="255 CuadroTexto"/>
          <p:cNvSpPr txBox="1">
            <a:spLocks noChangeArrowheads="1"/>
          </p:cNvSpPr>
          <p:nvPr/>
        </p:nvSpPr>
        <p:spPr bwMode="auto">
          <a:xfrm>
            <a:off x="4174333" y="3151964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8,4c</a:t>
            </a:r>
            <a:endParaRPr lang="es-CL" sz="600" dirty="0"/>
          </a:p>
        </p:txBody>
      </p:sp>
      <p:sp>
        <p:nvSpPr>
          <p:cNvPr id="388" name="278 CuadroTexto"/>
          <p:cNvSpPr txBox="1">
            <a:spLocks noChangeArrowheads="1"/>
          </p:cNvSpPr>
          <p:nvPr/>
        </p:nvSpPr>
        <p:spPr bwMode="auto">
          <a:xfrm rot="21422911">
            <a:off x="4964569" y="3950751"/>
            <a:ext cx="508473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Ras. Oscar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389" name="388 CuadroTexto"/>
          <p:cNvSpPr txBox="1"/>
          <p:nvPr/>
        </p:nvSpPr>
        <p:spPr>
          <a:xfrm>
            <a:off x="5031589" y="396630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390" name="389 CuadroTexto"/>
          <p:cNvSpPr txBox="1"/>
          <p:nvPr/>
        </p:nvSpPr>
        <p:spPr>
          <a:xfrm>
            <a:off x="5418895" y="503787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391" name="390 CuadroTexto"/>
          <p:cNvSpPr txBox="1"/>
          <p:nvPr/>
        </p:nvSpPr>
        <p:spPr>
          <a:xfrm>
            <a:off x="5847523" y="550941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392" name="391 CuadroTexto"/>
          <p:cNvSpPr txBox="1"/>
          <p:nvPr/>
        </p:nvSpPr>
        <p:spPr>
          <a:xfrm>
            <a:off x="3960019" y="515222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L</a:t>
            </a:r>
            <a:endParaRPr lang="es-MX" dirty="0"/>
          </a:p>
        </p:txBody>
      </p:sp>
      <p:sp>
        <p:nvSpPr>
          <p:cNvPr id="393" name="278 CuadroTexto"/>
          <p:cNvSpPr txBox="1">
            <a:spLocks noChangeArrowheads="1"/>
          </p:cNvSpPr>
          <p:nvPr/>
        </p:nvSpPr>
        <p:spPr bwMode="auto">
          <a:xfrm>
            <a:off x="3666557" y="5152228"/>
            <a:ext cx="436338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Patria</a:t>
            </a:r>
          </a:p>
        </p:txBody>
      </p:sp>
      <p:sp>
        <p:nvSpPr>
          <p:cNvPr id="394" name="393 CuadroTexto"/>
          <p:cNvSpPr txBox="1"/>
          <p:nvPr/>
        </p:nvSpPr>
        <p:spPr>
          <a:xfrm>
            <a:off x="4174333" y="53950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sp>
        <p:nvSpPr>
          <p:cNvPr id="395" name="278 CuadroTexto"/>
          <p:cNvSpPr txBox="1">
            <a:spLocks noChangeArrowheads="1"/>
          </p:cNvSpPr>
          <p:nvPr/>
        </p:nvSpPr>
        <p:spPr bwMode="auto">
          <a:xfrm rot="3651765">
            <a:off x="5936988" y="6635008"/>
            <a:ext cx="57740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Santa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96" name="395 CuadroTexto"/>
          <p:cNvSpPr txBox="1"/>
          <p:nvPr/>
        </p:nvSpPr>
        <p:spPr>
          <a:xfrm>
            <a:off x="6133275" y="632375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W</a:t>
            </a:r>
            <a:endParaRPr lang="es-MX" dirty="0"/>
          </a:p>
        </p:txBody>
      </p:sp>
      <p:sp>
        <p:nvSpPr>
          <p:cNvPr id="398" name="397 CuadroTexto"/>
          <p:cNvSpPr txBox="1"/>
          <p:nvPr/>
        </p:nvSpPr>
        <p:spPr>
          <a:xfrm>
            <a:off x="3855563" y="587975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V</a:t>
            </a:r>
            <a:endParaRPr lang="es-MX" dirty="0"/>
          </a:p>
        </p:txBody>
      </p:sp>
      <p:sp>
        <p:nvSpPr>
          <p:cNvPr id="399" name="398 CuadroTexto"/>
          <p:cNvSpPr txBox="1"/>
          <p:nvPr/>
        </p:nvSpPr>
        <p:spPr>
          <a:xfrm>
            <a:off x="5388779" y="696669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X</a:t>
            </a:r>
            <a:endParaRPr lang="es-MX" dirty="0"/>
          </a:p>
        </p:txBody>
      </p:sp>
      <p:sp>
        <p:nvSpPr>
          <p:cNvPr id="400" name="399 CuadroTexto"/>
          <p:cNvSpPr txBox="1"/>
          <p:nvPr/>
        </p:nvSpPr>
        <p:spPr>
          <a:xfrm>
            <a:off x="3998439" y="750968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Z</a:t>
            </a:r>
            <a:endParaRPr lang="es-MX" dirty="0"/>
          </a:p>
        </p:txBody>
      </p:sp>
      <p:sp>
        <p:nvSpPr>
          <p:cNvPr id="402" name="255 CuadroTexto"/>
          <p:cNvSpPr txBox="1">
            <a:spLocks noChangeArrowheads="1"/>
          </p:cNvSpPr>
          <p:nvPr/>
        </p:nvSpPr>
        <p:spPr bwMode="auto">
          <a:xfrm>
            <a:off x="4531525" y="782559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5,7 c</a:t>
            </a:r>
            <a:endParaRPr lang="es-CL" sz="600" dirty="0"/>
          </a:p>
        </p:txBody>
      </p:sp>
      <p:sp>
        <p:nvSpPr>
          <p:cNvPr id="404" name="278 CuadroTexto"/>
          <p:cNvSpPr txBox="1">
            <a:spLocks noChangeArrowheads="1"/>
          </p:cNvSpPr>
          <p:nvPr/>
        </p:nvSpPr>
        <p:spPr bwMode="auto">
          <a:xfrm>
            <a:off x="3930825" y="8269099"/>
            <a:ext cx="49084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Notable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405" name="404 CuadroTexto"/>
          <p:cNvSpPr txBox="1"/>
          <p:nvPr/>
        </p:nvSpPr>
        <p:spPr>
          <a:xfrm>
            <a:off x="4061573" y="800974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406" name="405 CuadroTexto"/>
          <p:cNvSpPr txBox="1"/>
          <p:nvPr/>
        </p:nvSpPr>
        <p:spPr>
          <a:xfrm>
            <a:off x="3602829" y="846689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407" name="406 CuadroTexto"/>
          <p:cNvSpPr txBox="1"/>
          <p:nvPr/>
        </p:nvSpPr>
        <p:spPr>
          <a:xfrm>
            <a:off x="5603093" y="89669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408" name="407 CuadroTexto"/>
          <p:cNvSpPr txBox="1"/>
          <p:nvPr/>
        </p:nvSpPr>
        <p:spPr>
          <a:xfrm>
            <a:off x="4937099" y="931874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409" name="408 CuadroTexto"/>
          <p:cNvSpPr txBox="1"/>
          <p:nvPr/>
        </p:nvSpPr>
        <p:spPr>
          <a:xfrm>
            <a:off x="4317209" y="1015288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410" name="409 CuadroTexto"/>
          <p:cNvSpPr txBox="1"/>
          <p:nvPr/>
        </p:nvSpPr>
        <p:spPr>
          <a:xfrm>
            <a:off x="2704251" y="836693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sp>
        <p:nvSpPr>
          <p:cNvPr id="411" name="410 CuadroTexto"/>
          <p:cNvSpPr txBox="1"/>
          <p:nvPr/>
        </p:nvSpPr>
        <p:spPr>
          <a:xfrm>
            <a:off x="2245507" y="929563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412" name="411 CuadroTexto"/>
          <p:cNvSpPr txBox="1"/>
          <p:nvPr/>
        </p:nvSpPr>
        <p:spPr>
          <a:xfrm>
            <a:off x="1674003" y="1003853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413" name="278 CuadroTexto"/>
          <p:cNvSpPr txBox="1">
            <a:spLocks noChangeArrowheads="1"/>
          </p:cNvSpPr>
          <p:nvPr/>
        </p:nvSpPr>
        <p:spPr bwMode="auto">
          <a:xfrm>
            <a:off x="1816879" y="10197925"/>
            <a:ext cx="57150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  <a:r>
              <a:rPr lang="es-CL" sz="500" dirty="0" err="1" smtClean="0">
                <a:latin typeface="Calibri" pitchFamily="34" charset="0"/>
              </a:rPr>
              <a:t>Larch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415" name="414 Conector recto"/>
          <p:cNvCxnSpPr/>
          <p:nvPr/>
        </p:nvCxnSpPr>
        <p:spPr>
          <a:xfrm rot="10800000" flipV="1">
            <a:off x="4521999" y="9604436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6" name="255 CuadroTexto"/>
          <p:cNvSpPr txBox="1">
            <a:spLocks noChangeArrowheads="1"/>
          </p:cNvSpPr>
          <p:nvPr/>
        </p:nvSpPr>
        <p:spPr bwMode="auto">
          <a:xfrm>
            <a:off x="4174335" y="943850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6,2 c</a:t>
            </a:r>
            <a:endParaRPr lang="es-CL" sz="600" dirty="0"/>
          </a:p>
        </p:txBody>
      </p:sp>
      <p:cxnSp>
        <p:nvCxnSpPr>
          <p:cNvPr id="419" name="418 Conector recto de flecha"/>
          <p:cNvCxnSpPr/>
          <p:nvPr/>
        </p:nvCxnSpPr>
        <p:spPr>
          <a:xfrm>
            <a:off x="3459953" y="10510078"/>
            <a:ext cx="1428760" cy="158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3" name="162 CuadroTexto"/>
          <p:cNvSpPr txBox="1">
            <a:spLocks noChangeArrowheads="1"/>
          </p:cNvSpPr>
          <p:nvPr/>
        </p:nvSpPr>
        <p:spPr bwMode="auto">
          <a:xfrm>
            <a:off x="2959887" y="10438640"/>
            <a:ext cx="62068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</a:rPr>
              <a:t> 090°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424" name="423 Conector recto de flecha"/>
          <p:cNvCxnSpPr>
            <a:endCxn id="329" idx="2"/>
          </p:cNvCxnSpPr>
          <p:nvPr/>
        </p:nvCxnSpPr>
        <p:spPr>
          <a:xfrm rot="10800000" flipV="1">
            <a:off x="4516465" y="151567"/>
            <a:ext cx="729438" cy="62317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8" name="162 CuadroTexto"/>
          <p:cNvSpPr txBox="1">
            <a:spLocks noChangeArrowheads="1"/>
          </p:cNvSpPr>
          <p:nvPr/>
        </p:nvSpPr>
        <p:spPr bwMode="auto">
          <a:xfrm>
            <a:off x="5219863" y="79000"/>
            <a:ext cx="6864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</a:rPr>
              <a:t>Comex</a:t>
            </a:r>
            <a:r>
              <a:rPr lang="es-CL" sz="800" b="1" dirty="0" smtClean="0">
                <a:solidFill>
                  <a:srgbClr val="0070C0"/>
                </a:solidFill>
              </a:rPr>
              <a:t> 225°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429" name="278 CuadroTexto"/>
          <p:cNvSpPr txBox="1">
            <a:spLocks noChangeArrowheads="1"/>
          </p:cNvSpPr>
          <p:nvPr/>
        </p:nvSpPr>
        <p:spPr bwMode="auto">
          <a:xfrm>
            <a:off x="3102763" y="5483017"/>
            <a:ext cx="43313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Dixon</a:t>
            </a:r>
          </a:p>
        </p:txBody>
      </p:sp>
      <p:sp>
        <p:nvSpPr>
          <p:cNvPr id="430" name="429 CuadroTexto"/>
          <p:cNvSpPr txBox="1"/>
          <p:nvPr/>
        </p:nvSpPr>
        <p:spPr>
          <a:xfrm>
            <a:off x="2888449" y="529510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M</a:t>
            </a:r>
            <a:endParaRPr lang="es-MX" dirty="0"/>
          </a:p>
        </p:txBody>
      </p:sp>
      <p:graphicFrame>
        <p:nvGraphicFramePr>
          <p:cNvPr id="432" name="431 Tabla"/>
          <p:cNvGraphicFramePr>
            <a:graphicFrameLocks noGrp="1"/>
          </p:cNvGraphicFramePr>
          <p:nvPr/>
        </p:nvGraphicFramePr>
        <p:xfrm>
          <a:off x="30952" y="5924090"/>
          <a:ext cx="3143249" cy="2157096"/>
        </p:xfrm>
        <a:graphic>
          <a:graphicData uri="http://schemas.openxmlformats.org/drawingml/2006/table">
            <a:tbl>
              <a:tblPr/>
              <a:tblGrid>
                <a:gridCol w="342900"/>
                <a:gridCol w="1157275"/>
                <a:gridCol w="357190"/>
                <a:gridCol w="1285884"/>
              </a:tblGrid>
              <a:tr h="214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7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Lucida Sans Unicode" pitchFamily="34" charset="0"/>
                      </a:endParaRPr>
                    </a:p>
                  </a:txBody>
                  <a:tcPr marL="36000" marR="3600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BA. ISLA CUTLER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ROGET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PIERCE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LOW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PELIGROSA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ICARUS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GREEN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ISLAS OTTER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SOLITARIO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PEMBERTON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CARRASCO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SARITA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GAMA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BRADBURY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ROCAS OSCAR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ERNESTO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Z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 LUCAS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J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ISTMO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NOTABLE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K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HANDERSON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CHILDS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PATRIA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HUALAPALU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DIXON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MAC-KAY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 . DEDO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DASHWOOD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PLAUTO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ISLOTES CONNOR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ISLOTES FRANCIS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LARCH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HOZVEN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BA. CIEGA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</a:tbl>
          </a:graphicData>
        </a:graphic>
      </p:graphicFrame>
      <p:sp>
        <p:nvSpPr>
          <p:cNvPr id="433" name="432 CuadroTexto"/>
          <p:cNvSpPr txBox="1"/>
          <p:nvPr/>
        </p:nvSpPr>
        <p:spPr>
          <a:xfrm>
            <a:off x="1704119" y="353767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N</a:t>
            </a:r>
            <a:endParaRPr lang="es-MX" dirty="0"/>
          </a:p>
        </p:txBody>
      </p:sp>
      <p:sp>
        <p:nvSpPr>
          <p:cNvPr id="434" name="278 CuadroTexto"/>
          <p:cNvSpPr txBox="1">
            <a:spLocks noChangeArrowheads="1"/>
          </p:cNvSpPr>
          <p:nvPr/>
        </p:nvSpPr>
        <p:spPr bwMode="auto">
          <a:xfrm rot="18320133">
            <a:off x="1507510" y="3553468"/>
            <a:ext cx="43954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smtClean="0">
                <a:latin typeface="Calibri" pitchFamily="34" charset="0"/>
              </a:rPr>
              <a:t>Dedo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435" name="434 CuadroTexto"/>
          <p:cNvSpPr txBox="1"/>
          <p:nvPr/>
        </p:nvSpPr>
        <p:spPr>
          <a:xfrm>
            <a:off x="3745705" y="729536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U</a:t>
            </a:r>
            <a:endParaRPr lang="es-MX" dirty="0"/>
          </a:p>
        </p:txBody>
      </p:sp>
      <p:sp>
        <p:nvSpPr>
          <p:cNvPr id="436" name="435 CuadroTexto"/>
          <p:cNvSpPr txBox="1"/>
          <p:nvPr/>
        </p:nvSpPr>
        <p:spPr>
          <a:xfrm>
            <a:off x="6919093" y="853833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Y</a:t>
            </a:r>
            <a:endParaRPr lang="es-MX" dirty="0"/>
          </a:p>
        </p:txBody>
      </p:sp>
      <p:cxnSp>
        <p:nvCxnSpPr>
          <p:cNvPr id="437" name="436 Conector recto"/>
          <p:cNvCxnSpPr/>
          <p:nvPr/>
        </p:nvCxnSpPr>
        <p:spPr>
          <a:xfrm rot="5400000">
            <a:off x="5601407" y="5936360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8" name="255 CuadroTexto"/>
          <p:cNvSpPr txBox="1">
            <a:spLocks noChangeArrowheads="1"/>
          </p:cNvSpPr>
          <p:nvPr/>
        </p:nvSpPr>
        <p:spPr bwMode="auto">
          <a:xfrm>
            <a:off x="5317343" y="593804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7,2 c</a:t>
            </a:r>
            <a:endParaRPr lang="es-CL" sz="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9" name="Picture 2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b="8050"/>
          <a:stretch>
            <a:fillRect/>
          </a:stretch>
        </p:blipFill>
        <p:spPr bwMode="auto">
          <a:xfrm>
            <a:off x="-4762" y="0"/>
            <a:ext cx="7781925" cy="1115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0" name="278 CuadroTexto"/>
          <p:cNvSpPr txBox="1">
            <a:spLocks noChangeArrowheads="1"/>
          </p:cNvSpPr>
          <p:nvPr/>
        </p:nvSpPr>
        <p:spPr bwMode="auto">
          <a:xfrm>
            <a:off x="4425264" y="51613"/>
            <a:ext cx="46038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>
                <a:latin typeface="Calibri" pitchFamily="34" charset="0"/>
              </a:rPr>
              <a:t>Isla </a:t>
            </a:r>
            <a:endParaRPr lang="es-CL" sz="800" dirty="0" smtClean="0">
              <a:latin typeface="Calibri" pitchFamily="34" charset="0"/>
            </a:endParaRPr>
          </a:p>
          <a:p>
            <a:pPr algn="ctr"/>
            <a:r>
              <a:rPr lang="es-CL" sz="800" dirty="0" err="1" smtClean="0">
                <a:latin typeface="Calibri" pitchFamily="34" charset="0"/>
              </a:rPr>
              <a:t>Cutler</a:t>
            </a:r>
            <a:r>
              <a:rPr lang="es-CL" sz="800" dirty="0" smtClean="0">
                <a:latin typeface="Calibri" pitchFamily="34" charset="0"/>
              </a:rPr>
              <a:t> 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1" name="490 CuadroTexto"/>
          <p:cNvSpPr txBox="1"/>
          <p:nvPr/>
        </p:nvSpPr>
        <p:spPr>
          <a:xfrm>
            <a:off x="142875" y="93878"/>
            <a:ext cx="2602698" cy="13234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Paso Summer N a 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N° </a:t>
            </a: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10722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PLOTTING ANTICOLISION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92" name="278 CuadroTexto"/>
          <p:cNvSpPr txBox="1">
            <a:spLocks noChangeArrowheads="1"/>
          </p:cNvSpPr>
          <p:nvPr/>
        </p:nvSpPr>
        <p:spPr bwMode="auto">
          <a:xfrm>
            <a:off x="1692672" y="1099370"/>
            <a:ext cx="954107" cy="486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I s l a   </a:t>
            </a:r>
          </a:p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B a v e r s t o c k 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3" name="492 CuadroTexto"/>
          <p:cNvSpPr txBox="1">
            <a:spLocks noChangeArrowheads="1"/>
          </p:cNvSpPr>
          <p:nvPr/>
        </p:nvSpPr>
        <p:spPr bwMode="auto">
          <a:xfrm>
            <a:off x="1416175" y="4052141"/>
            <a:ext cx="6367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800" dirty="0" smtClean="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800" dirty="0" smtClean="0">
                <a:latin typeface="Calibri" pitchFamily="34" charset="0"/>
              </a:rPr>
              <a:t>O r l e b a 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4" name="278 CuadroTexto"/>
          <p:cNvSpPr txBox="1">
            <a:spLocks noChangeArrowheads="1"/>
          </p:cNvSpPr>
          <p:nvPr/>
        </p:nvSpPr>
        <p:spPr bwMode="auto">
          <a:xfrm>
            <a:off x="5031589" y="3509154"/>
            <a:ext cx="53893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L a r g a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5" name="278 CuadroTexto"/>
          <p:cNvSpPr txBox="1">
            <a:spLocks noChangeArrowheads="1"/>
          </p:cNvSpPr>
          <p:nvPr/>
        </p:nvSpPr>
        <p:spPr bwMode="auto">
          <a:xfrm>
            <a:off x="3841849" y="5457088"/>
            <a:ext cx="51488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700" dirty="0">
                <a:latin typeface="Calibri" pitchFamily="34" charset="0"/>
              </a:rPr>
              <a:t>Isla </a:t>
            </a:r>
            <a:endParaRPr lang="es-CL" sz="700" dirty="0" smtClean="0">
              <a:latin typeface="Calibri" pitchFamily="34" charset="0"/>
            </a:endParaRPr>
          </a:p>
          <a:p>
            <a:pPr algn="ctr"/>
            <a:r>
              <a:rPr lang="es-CL" sz="700" dirty="0" smtClean="0">
                <a:latin typeface="Calibri" pitchFamily="34" charset="0"/>
              </a:rPr>
              <a:t>Summer 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496" name="278 CuadroTexto"/>
          <p:cNvSpPr txBox="1">
            <a:spLocks noChangeArrowheads="1"/>
          </p:cNvSpPr>
          <p:nvPr/>
        </p:nvSpPr>
        <p:spPr bwMode="auto">
          <a:xfrm rot="2311136">
            <a:off x="4969676" y="9395703"/>
            <a:ext cx="698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>
                <a:latin typeface="Calibri" pitchFamily="34" charset="0"/>
              </a:rPr>
              <a:t>Pta</a:t>
            </a:r>
            <a:r>
              <a:rPr lang="es-CL" sz="800" dirty="0">
                <a:latin typeface="Calibri" pitchFamily="34" charset="0"/>
              </a:rPr>
              <a:t> Mac-</a:t>
            </a:r>
            <a:r>
              <a:rPr lang="es-CL" sz="800" dirty="0" err="1">
                <a:latin typeface="Calibri" pitchFamily="34" charset="0"/>
              </a:rPr>
              <a:t>kay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7" name="278 CuadroTexto"/>
          <p:cNvSpPr txBox="1">
            <a:spLocks noChangeArrowheads="1"/>
          </p:cNvSpPr>
          <p:nvPr/>
        </p:nvSpPr>
        <p:spPr bwMode="auto">
          <a:xfrm>
            <a:off x="3307552" y="7271613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r>
              <a:rPr lang="es-CL" sz="900" dirty="0" smtClean="0">
                <a:latin typeface="Calibri" pitchFamily="34" charset="0"/>
              </a:rPr>
              <a:t>I s l a s   O t </a:t>
            </a:r>
            <a:r>
              <a:rPr lang="es-CL" sz="900" dirty="0" err="1" smtClean="0">
                <a:latin typeface="Calibri" pitchFamily="34" charset="0"/>
              </a:rPr>
              <a:t>t</a:t>
            </a:r>
            <a:r>
              <a:rPr lang="es-CL" sz="900" dirty="0" smtClean="0">
                <a:latin typeface="Calibri" pitchFamily="34" charset="0"/>
              </a:rPr>
              <a:t> e r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8" name="278 CuadroTexto"/>
          <p:cNvSpPr txBox="1">
            <a:spLocks noChangeArrowheads="1"/>
          </p:cNvSpPr>
          <p:nvPr/>
        </p:nvSpPr>
        <p:spPr bwMode="auto">
          <a:xfrm rot="18320133">
            <a:off x="4673006" y="2402112"/>
            <a:ext cx="5164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Pta. Green</a:t>
            </a:r>
          </a:p>
        </p:txBody>
      </p:sp>
      <p:sp>
        <p:nvSpPr>
          <p:cNvPr id="499" name="278 CuadroTexto"/>
          <p:cNvSpPr txBox="1">
            <a:spLocks noChangeArrowheads="1"/>
          </p:cNvSpPr>
          <p:nvPr/>
        </p:nvSpPr>
        <p:spPr bwMode="auto">
          <a:xfrm>
            <a:off x="3018615" y="1969686"/>
            <a:ext cx="4074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</a:t>
            </a:r>
          </a:p>
          <a:p>
            <a:pPr algn="ctr"/>
            <a:r>
              <a:rPr lang="es-CL" sz="500" dirty="0" smtClean="0">
                <a:latin typeface="Calibri" pitchFamily="34" charset="0"/>
              </a:rPr>
              <a:t> </a:t>
            </a:r>
            <a:r>
              <a:rPr lang="es-CL" sz="500" dirty="0" err="1" smtClean="0">
                <a:latin typeface="Calibri" pitchFamily="34" charset="0"/>
              </a:rPr>
              <a:t>Hosven</a:t>
            </a:r>
            <a:r>
              <a:rPr lang="es-CL" sz="500" dirty="0" smtClean="0">
                <a:latin typeface="Calibri" pitchFamily="34" charset="0"/>
              </a:rPr>
              <a:t> 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0" name="278 CuadroTexto"/>
          <p:cNvSpPr txBox="1">
            <a:spLocks noChangeArrowheads="1"/>
          </p:cNvSpPr>
          <p:nvPr/>
        </p:nvSpPr>
        <p:spPr bwMode="auto">
          <a:xfrm>
            <a:off x="6593700" y="2609099"/>
            <a:ext cx="1357312" cy="1324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CL" sz="1400" dirty="0" smtClean="0">
                <a:latin typeface="Calibri" pitchFamily="34" charset="0"/>
              </a:rPr>
              <a:t>P e n í n s u l a M u ñ o z </a:t>
            </a:r>
          </a:p>
          <a:p>
            <a:pPr algn="ctr">
              <a:lnSpc>
                <a:spcPct val="200000"/>
              </a:lnSpc>
            </a:pPr>
            <a:r>
              <a:rPr lang="es-CL" sz="1400" dirty="0" smtClean="0">
                <a:latin typeface="Calibri" pitchFamily="34" charset="0"/>
              </a:rPr>
              <a:t>G a m e r o</a:t>
            </a:r>
            <a:endParaRPr lang="es-CL" sz="1400" dirty="0">
              <a:latin typeface="Calibri" pitchFamily="34" charset="0"/>
            </a:endParaRPr>
          </a:p>
        </p:txBody>
      </p:sp>
      <p:sp>
        <p:nvSpPr>
          <p:cNvPr id="501" name="278 CuadroTexto"/>
          <p:cNvSpPr txBox="1">
            <a:spLocks noChangeArrowheads="1"/>
          </p:cNvSpPr>
          <p:nvPr/>
        </p:nvSpPr>
        <p:spPr bwMode="auto">
          <a:xfrm>
            <a:off x="4650587" y="2813882"/>
            <a:ext cx="61427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Gama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2" name="278 CuadroTexto"/>
          <p:cNvSpPr txBox="1">
            <a:spLocks noChangeArrowheads="1"/>
          </p:cNvSpPr>
          <p:nvPr/>
        </p:nvSpPr>
        <p:spPr bwMode="auto">
          <a:xfrm>
            <a:off x="5267054" y="2865422"/>
            <a:ext cx="5966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Pta. </a:t>
            </a:r>
            <a:r>
              <a:rPr lang="es-CL" sz="600" dirty="0" smtClean="0">
                <a:latin typeface="Calibri" pitchFamily="34" charset="0"/>
              </a:rPr>
              <a:t>Carrasco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03" name="278 CuadroTexto"/>
          <p:cNvSpPr txBox="1">
            <a:spLocks noChangeArrowheads="1"/>
          </p:cNvSpPr>
          <p:nvPr/>
        </p:nvSpPr>
        <p:spPr bwMode="auto">
          <a:xfrm>
            <a:off x="5445929" y="5290399"/>
            <a:ext cx="71045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Ernesto 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4" name="278 CuadroTexto"/>
          <p:cNvSpPr txBox="1">
            <a:spLocks noChangeArrowheads="1"/>
          </p:cNvSpPr>
          <p:nvPr/>
        </p:nvSpPr>
        <p:spPr bwMode="auto">
          <a:xfrm>
            <a:off x="5817407" y="5742840"/>
            <a:ext cx="49404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I. Istmo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5" name="278 CuadroTexto"/>
          <p:cNvSpPr txBox="1">
            <a:spLocks noChangeArrowheads="1"/>
          </p:cNvSpPr>
          <p:nvPr/>
        </p:nvSpPr>
        <p:spPr bwMode="auto">
          <a:xfrm>
            <a:off x="4026691" y="5314209"/>
            <a:ext cx="47160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Pta.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smtClean="0">
                <a:latin typeface="Calibri" pitchFamily="34" charset="0"/>
              </a:rPr>
              <a:t>Henderson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6" name="278 CuadroTexto"/>
          <p:cNvSpPr txBox="1">
            <a:spLocks noChangeArrowheads="1"/>
          </p:cNvSpPr>
          <p:nvPr/>
        </p:nvSpPr>
        <p:spPr bwMode="auto">
          <a:xfrm>
            <a:off x="2183595" y="5290401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1189800"/>
              </a:avLst>
            </a:prstTxWarp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I t e s.   H o s k y n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07" name="278 CuadroTexto"/>
          <p:cNvSpPr txBox="1">
            <a:spLocks noChangeArrowheads="1"/>
          </p:cNvSpPr>
          <p:nvPr/>
        </p:nvSpPr>
        <p:spPr bwMode="auto">
          <a:xfrm>
            <a:off x="2650322" y="2037590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2160556"/>
              </a:avLst>
            </a:prstTxWarp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I </a:t>
            </a:r>
            <a:r>
              <a:rPr lang="es-CL" sz="500" dirty="0" err="1" smtClean="0">
                <a:latin typeface="Calibri" pitchFamily="34" charset="0"/>
              </a:rPr>
              <a:t>Ites</a:t>
            </a:r>
            <a:r>
              <a:rPr lang="es-CL" sz="500" dirty="0" smtClean="0">
                <a:latin typeface="Calibri" pitchFamily="34" charset="0"/>
              </a:rPr>
              <a:t>. Francis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8" name="278 CuadroTexto"/>
          <p:cNvSpPr txBox="1">
            <a:spLocks noChangeArrowheads="1"/>
          </p:cNvSpPr>
          <p:nvPr/>
        </p:nvSpPr>
        <p:spPr bwMode="auto">
          <a:xfrm>
            <a:off x="6660375" y="875531"/>
            <a:ext cx="62709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Pierce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9" name="278 CuadroTexto"/>
          <p:cNvSpPr txBox="1">
            <a:spLocks noChangeArrowheads="1"/>
          </p:cNvSpPr>
          <p:nvPr/>
        </p:nvSpPr>
        <p:spPr bwMode="auto">
          <a:xfrm>
            <a:off x="6603225" y="1527998"/>
            <a:ext cx="74892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Peligrosa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0" name="278 CuadroTexto"/>
          <p:cNvSpPr txBox="1">
            <a:spLocks noChangeArrowheads="1"/>
          </p:cNvSpPr>
          <p:nvPr/>
        </p:nvSpPr>
        <p:spPr bwMode="auto">
          <a:xfrm>
            <a:off x="3700810" y="7871692"/>
            <a:ext cx="44275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Isla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smtClean="0">
                <a:latin typeface="Calibri" pitchFamily="34" charset="0"/>
              </a:rPr>
              <a:t>Campbell 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1" name="278 CuadroTexto"/>
          <p:cNvSpPr txBox="1">
            <a:spLocks noChangeArrowheads="1"/>
          </p:cNvSpPr>
          <p:nvPr/>
        </p:nvSpPr>
        <p:spPr bwMode="auto">
          <a:xfrm>
            <a:off x="3708640" y="8309846"/>
            <a:ext cx="39305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Isla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err="1" smtClean="0">
                <a:latin typeface="Calibri" pitchFamily="34" charset="0"/>
              </a:rPr>
              <a:t>Bedwell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2" name="278 CuadroTexto"/>
          <p:cNvSpPr txBox="1">
            <a:spLocks noChangeArrowheads="1"/>
          </p:cNvSpPr>
          <p:nvPr/>
        </p:nvSpPr>
        <p:spPr bwMode="auto">
          <a:xfrm rot="17173381">
            <a:off x="3191894" y="8066956"/>
            <a:ext cx="55977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smtClean="0">
                <a:latin typeface="Calibri" pitchFamily="34" charset="0"/>
              </a:rPr>
              <a:t>I. </a:t>
            </a:r>
            <a:r>
              <a:rPr lang="es-CL" sz="500" dirty="0" err="1" smtClean="0">
                <a:latin typeface="Calibri" pitchFamily="34" charset="0"/>
              </a:rPr>
              <a:t>Cunningham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3" name="278 CuadroTexto"/>
          <p:cNvSpPr txBox="1">
            <a:spLocks noChangeArrowheads="1"/>
          </p:cNvSpPr>
          <p:nvPr/>
        </p:nvSpPr>
        <p:spPr bwMode="auto">
          <a:xfrm rot="17992804">
            <a:off x="5479818" y="9215402"/>
            <a:ext cx="63831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Pta. </a:t>
            </a:r>
            <a:r>
              <a:rPr lang="es-CL" sz="600" dirty="0" err="1" smtClean="0">
                <a:latin typeface="Calibri" pitchFamily="34" charset="0"/>
              </a:rPr>
              <a:t>Hualapalu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4" name="278 CuadroTexto"/>
          <p:cNvSpPr txBox="1">
            <a:spLocks noChangeArrowheads="1"/>
          </p:cNvSpPr>
          <p:nvPr/>
        </p:nvSpPr>
        <p:spPr bwMode="auto">
          <a:xfrm rot="3082431">
            <a:off x="5716729" y="7336878"/>
            <a:ext cx="1623330" cy="69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2294915"/>
              </a:avLst>
            </a:prstTxWarp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I s l a s   H a r t w e l </a:t>
            </a:r>
            <a:r>
              <a:rPr lang="es-CL" sz="800" dirty="0" err="1" smtClean="0">
                <a:latin typeface="Calibri" pitchFamily="34" charset="0"/>
              </a:rPr>
              <a:t>l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5" name="278 CuadroTexto"/>
          <p:cNvSpPr txBox="1">
            <a:spLocks noChangeArrowheads="1"/>
          </p:cNvSpPr>
          <p:nvPr/>
        </p:nvSpPr>
        <p:spPr bwMode="auto">
          <a:xfrm>
            <a:off x="5371747" y="6820222"/>
            <a:ext cx="47320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600" dirty="0" err="1" smtClean="0">
                <a:latin typeface="Calibri" pitchFamily="34" charset="0"/>
              </a:rPr>
              <a:t>Ites</a:t>
            </a:r>
            <a:r>
              <a:rPr lang="es-CL" sz="6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600" dirty="0" err="1" smtClean="0">
                <a:latin typeface="Calibri" pitchFamily="34" charset="0"/>
              </a:rPr>
              <a:t>Bradbury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6" name="278 CuadroTexto"/>
          <p:cNvSpPr txBox="1">
            <a:spLocks noChangeArrowheads="1"/>
          </p:cNvSpPr>
          <p:nvPr/>
        </p:nvSpPr>
        <p:spPr bwMode="auto">
          <a:xfrm>
            <a:off x="1593040" y="7290664"/>
            <a:ext cx="5357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>
                <a:latin typeface="Calibri" pitchFamily="34" charset="0"/>
              </a:rPr>
              <a:t>Isla </a:t>
            </a:r>
          </a:p>
          <a:p>
            <a:pPr algn="ctr"/>
            <a:r>
              <a:rPr lang="es-CL" sz="800" dirty="0" err="1" smtClean="0">
                <a:latin typeface="Calibri" pitchFamily="34" charset="0"/>
              </a:rPr>
              <a:t>Vereker</a:t>
            </a:r>
            <a:r>
              <a:rPr lang="es-CL" sz="800" dirty="0" smtClean="0">
                <a:latin typeface="Calibri" pitchFamily="34" charset="0"/>
              </a:rPr>
              <a:t> </a:t>
            </a:r>
          </a:p>
          <a:p>
            <a:pPr algn="ctr"/>
            <a:r>
              <a:rPr lang="es-CL" sz="800" dirty="0" smtClean="0">
                <a:latin typeface="Calibri" pitchFamily="34" charset="0"/>
              </a:rPr>
              <a:t>Mayor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7" name="278 CuadroTexto"/>
          <p:cNvSpPr txBox="1">
            <a:spLocks noChangeArrowheads="1"/>
          </p:cNvSpPr>
          <p:nvPr/>
        </p:nvSpPr>
        <p:spPr bwMode="auto">
          <a:xfrm>
            <a:off x="1812118" y="9562391"/>
            <a:ext cx="69121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Ites</a:t>
            </a:r>
            <a:r>
              <a:rPr lang="es-CL" sz="800" dirty="0" smtClean="0">
                <a:latin typeface="Calibri" pitchFamily="34" charset="0"/>
              </a:rPr>
              <a:t>. </a:t>
            </a:r>
            <a:r>
              <a:rPr lang="es-CL" sz="800" dirty="0" err="1" smtClean="0">
                <a:latin typeface="Calibri" pitchFamily="34" charset="0"/>
              </a:rPr>
              <a:t>Connor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8" name="278 CuadroTexto"/>
          <p:cNvSpPr txBox="1">
            <a:spLocks noChangeArrowheads="1"/>
          </p:cNvSpPr>
          <p:nvPr/>
        </p:nvSpPr>
        <p:spPr bwMode="auto">
          <a:xfrm>
            <a:off x="4249769" y="10114475"/>
            <a:ext cx="6543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Pta. </a:t>
            </a:r>
            <a:r>
              <a:rPr lang="es-CL" sz="600" dirty="0" err="1" smtClean="0">
                <a:latin typeface="Calibri" pitchFamily="34" charset="0"/>
              </a:rPr>
              <a:t>Dashwood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9" name="278 CuadroTexto"/>
          <p:cNvSpPr txBox="1">
            <a:spLocks noChangeArrowheads="1"/>
          </p:cNvSpPr>
          <p:nvPr/>
        </p:nvSpPr>
        <p:spPr bwMode="auto">
          <a:xfrm>
            <a:off x="3714969" y="8484480"/>
            <a:ext cx="45557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Pta. </a:t>
            </a:r>
            <a:r>
              <a:rPr lang="es-CL" sz="500" dirty="0" err="1" smtClean="0">
                <a:latin typeface="Calibri" pitchFamily="34" charset="0"/>
              </a:rPr>
              <a:t>Childs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21" name="278 CuadroTexto"/>
          <p:cNvSpPr txBox="1">
            <a:spLocks noChangeArrowheads="1"/>
          </p:cNvSpPr>
          <p:nvPr/>
        </p:nvSpPr>
        <p:spPr bwMode="auto">
          <a:xfrm>
            <a:off x="3373368" y="5895241"/>
            <a:ext cx="34176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500" dirty="0" err="1" smtClean="0">
                <a:latin typeface="Calibri" pitchFamily="34" charset="0"/>
              </a:rPr>
              <a:t>Ollard</a:t>
            </a:r>
            <a:endParaRPr lang="es-CL" sz="500" dirty="0">
              <a:latin typeface="Calibri" pitchFamily="34" charset="0"/>
            </a:endParaRPr>
          </a:p>
        </p:txBody>
      </p:sp>
      <p:grpSp>
        <p:nvGrpSpPr>
          <p:cNvPr id="2" name="Group 161"/>
          <p:cNvGrpSpPr>
            <a:grpSpLocks/>
          </p:cNvGrpSpPr>
          <p:nvPr/>
        </p:nvGrpSpPr>
        <p:grpSpPr bwMode="auto">
          <a:xfrm>
            <a:off x="4394260" y="2761494"/>
            <a:ext cx="114280" cy="150814"/>
            <a:chOff x="3721" y="2976"/>
            <a:chExt cx="672" cy="960"/>
          </a:xfrm>
        </p:grpSpPr>
        <p:sp>
          <p:nvSpPr>
            <p:cNvPr id="523" name="Freeform 162"/>
            <p:cNvSpPr>
              <a:spLocks/>
            </p:cNvSpPr>
            <p:nvPr/>
          </p:nvSpPr>
          <p:spPr bwMode="auto">
            <a:xfrm>
              <a:off x="3888" y="3216"/>
              <a:ext cx="384" cy="624"/>
            </a:xfrm>
            <a:custGeom>
              <a:avLst/>
              <a:gdLst/>
              <a:ahLst/>
              <a:cxnLst>
                <a:cxn ang="0">
                  <a:pos x="48" y="528"/>
                </a:cxn>
                <a:cxn ang="0">
                  <a:pos x="144" y="0"/>
                </a:cxn>
                <a:cxn ang="0">
                  <a:pos x="240" y="0"/>
                </a:cxn>
                <a:cxn ang="0">
                  <a:pos x="336" y="528"/>
                </a:cxn>
                <a:cxn ang="0">
                  <a:pos x="384" y="624"/>
                </a:cxn>
                <a:cxn ang="0">
                  <a:pos x="0" y="624"/>
                </a:cxn>
                <a:cxn ang="0">
                  <a:pos x="48" y="528"/>
                </a:cxn>
              </a:cxnLst>
              <a:rect l="0" t="0" r="r" b="b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4" name="AutoShape 163"/>
            <p:cNvSpPr>
              <a:spLocks noChangeArrowheads="1"/>
            </p:cNvSpPr>
            <p:nvPr/>
          </p:nvSpPr>
          <p:spPr bwMode="auto">
            <a:xfrm>
              <a:off x="3984" y="2976"/>
              <a:ext cx="192" cy="14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5" name="AutoShape 164"/>
            <p:cNvSpPr>
              <a:spLocks noChangeArrowheads="1"/>
            </p:cNvSpPr>
            <p:nvPr/>
          </p:nvSpPr>
          <p:spPr bwMode="auto">
            <a:xfrm rot="16200000">
              <a:off x="3961" y="3504"/>
              <a:ext cx="192" cy="672"/>
            </a:xfrm>
            <a:prstGeom prst="flowChartDelay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46" name="278 CuadroTexto"/>
          <p:cNvSpPr txBox="1">
            <a:spLocks noChangeArrowheads="1"/>
          </p:cNvSpPr>
          <p:nvPr/>
        </p:nvSpPr>
        <p:spPr bwMode="auto">
          <a:xfrm>
            <a:off x="4114069" y="7614516"/>
            <a:ext cx="3289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smtClean="0">
                <a:latin typeface="Calibri" pitchFamily="34" charset="0"/>
              </a:rPr>
              <a:t>I. </a:t>
            </a:r>
          </a:p>
          <a:p>
            <a:pPr algn="ctr"/>
            <a:r>
              <a:rPr lang="es-CL" sz="500" dirty="0" smtClean="0">
                <a:latin typeface="Calibri" pitchFamily="34" charset="0"/>
              </a:rPr>
              <a:t>Lucas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47" name="122 CuadroTexto"/>
          <p:cNvSpPr txBox="1">
            <a:spLocks noChangeArrowheads="1"/>
          </p:cNvSpPr>
          <p:nvPr/>
        </p:nvSpPr>
        <p:spPr bwMode="auto">
          <a:xfrm>
            <a:off x="3459953" y="170676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Cutler  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GD(4)12s</a:t>
            </a:r>
          </a:p>
        </p:txBody>
      </p:sp>
      <p:sp>
        <p:nvSpPr>
          <p:cNvPr id="548" name="122 CuadroTexto"/>
          <p:cNvSpPr txBox="1">
            <a:spLocks noChangeArrowheads="1"/>
          </p:cNvSpPr>
          <p:nvPr/>
        </p:nvSpPr>
        <p:spPr bwMode="auto">
          <a:xfrm>
            <a:off x="1888317" y="1866080"/>
            <a:ext cx="785813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Hosven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549" name="122 CuadroTexto"/>
          <p:cNvSpPr txBox="1">
            <a:spLocks noChangeArrowheads="1"/>
          </p:cNvSpPr>
          <p:nvPr/>
        </p:nvSpPr>
        <p:spPr bwMode="auto">
          <a:xfrm>
            <a:off x="5103027" y="3171072"/>
            <a:ext cx="1000125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Banco San Juan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DR5s</a:t>
            </a:r>
          </a:p>
        </p:txBody>
      </p:sp>
      <p:sp>
        <p:nvSpPr>
          <p:cNvPr id="550" name="122 CuadroTexto"/>
          <p:cNvSpPr txBox="1">
            <a:spLocks noChangeArrowheads="1"/>
          </p:cNvSpPr>
          <p:nvPr/>
        </p:nvSpPr>
        <p:spPr bwMode="auto">
          <a:xfrm>
            <a:off x="5388779" y="4456956"/>
            <a:ext cx="10001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Paso Summer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>
                <a:latin typeface="Calibri" pitchFamily="34" charset="0"/>
              </a:rPr>
              <a:t>GrDR</a:t>
            </a:r>
            <a:r>
              <a:rPr lang="es-CL" sz="600" dirty="0">
                <a:latin typeface="Calibri" pitchFamily="34" charset="0"/>
              </a:rPr>
              <a:t>(3)9s</a:t>
            </a:r>
          </a:p>
        </p:txBody>
      </p:sp>
      <p:sp>
        <p:nvSpPr>
          <p:cNvPr id="551" name="122 CuadroTexto"/>
          <p:cNvSpPr txBox="1">
            <a:spLocks noChangeArrowheads="1"/>
          </p:cNvSpPr>
          <p:nvPr/>
        </p:nvSpPr>
        <p:spPr bwMode="auto">
          <a:xfrm>
            <a:off x="2888449" y="4866476"/>
            <a:ext cx="785813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Henderson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  <a:p>
            <a:pPr algn="ctr"/>
            <a:r>
              <a:rPr lang="es-CL" sz="600">
                <a:latin typeface="Calibri" pitchFamily="34" charset="0"/>
              </a:rPr>
              <a:t>DV5s</a:t>
            </a:r>
          </a:p>
        </p:txBody>
      </p:sp>
      <p:sp>
        <p:nvSpPr>
          <p:cNvPr id="552" name="122 CuadroTexto"/>
          <p:cNvSpPr txBox="1">
            <a:spLocks noChangeArrowheads="1"/>
          </p:cNvSpPr>
          <p:nvPr/>
        </p:nvSpPr>
        <p:spPr bwMode="auto">
          <a:xfrm>
            <a:off x="6531787" y="6580988"/>
            <a:ext cx="10001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 smtClean="0">
                <a:latin typeface="Calibri" pitchFamily="34" charset="0"/>
              </a:rPr>
              <a:t>Ites</a:t>
            </a:r>
            <a:r>
              <a:rPr lang="es-CL" sz="600" dirty="0" smtClean="0">
                <a:latin typeface="Calibri" pitchFamily="34" charset="0"/>
              </a:rPr>
              <a:t>. </a:t>
            </a:r>
            <a:r>
              <a:rPr lang="es-CL" sz="600" dirty="0" err="1" smtClean="0">
                <a:latin typeface="Calibri" pitchFamily="34" charset="0"/>
              </a:rPr>
              <a:t>Bradbury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err="1">
                <a:latin typeface="Calibri" pitchFamily="34" charset="0"/>
              </a:rPr>
              <a:t>lcardinal</a:t>
            </a:r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>
                <a:latin typeface="Calibri" pitchFamily="34" charset="0"/>
              </a:rPr>
              <a:t>weste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 err="1">
                <a:latin typeface="Calibri" pitchFamily="34" charset="0"/>
              </a:rPr>
              <a:t>GrD</a:t>
            </a:r>
            <a:r>
              <a:rPr lang="es-CL" sz="600" dirty="0">
                <a:latin typeface="Calibri" pitchFamily="34" charset="0"/>
              </a:rPr>
              <a:t>(9)15s</a:t>
            </a:r>
          </a:p>
        </p:txBody>
      </p:sp>
      <p:sp>
        <p:nvSpPr>
          <p:cNvPr id="553" name="122 CuadroTexto"/>
          <p:cNvSpPr txBox="1">
            <a:spLocks noChangeArrowheads="1"/>
          </p:cNvSpPr>
          <p:nvPr/>
        </p:nvSpPr>
        <p:spPr bwMode="auto">
          <a:xfrm>
            <a:off x="5317341" y="9866366"/>
            <a:ext cx="857250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Dashwood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 DR5s</a:t>
            </a:r>
          </a:p>
        </p:txBody>
      </p:sp>
      <p:sp>
        <p:nvSpPr>
          <p:cNvPr id="554" name="122 CuadroTexto"/>
          <p:cNvSpPr txBox="1">
            <a:spLocks noChangeArrowheads="1"/>
          </p:cNvSpPr>
          <p:nvPr/>
        </p:nvSpPr>
        <p:spPr bwMode="auto">
          <a:xfrm>
            <a:off x="1531127" y="8314608"/>
            <a:ext cx="785812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Islote Pollo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D5s</a:t>
            </a:r>
          </a:p>
        </p:txBody>
      </p:sp>
      <p:sp>
        <p:nvSpPr>
          <p:cNvPr id="578" name="278 CuadroTexto"/>
          <p:cNvSpPr txBox="1">
            <a:spLocks noChangeArrowheads="1"/>
          </p:cNvSpPr>
          <p:nvPr/>
        </p:nvSpPr>
        <p:spPr bwMode="auto">
          <a:xfrm>
            <a:off x="2493684" y="8658561"/>
            <a:ext cx="55335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Pollo</a:t>
            </a:r>
            <a:endParaRPr lang="es-CL" sz="800" dirty="0">
              <a:latin typeface="Calibri" pitchFamily="34" charset="0"/>
            </a:endParaRPr>
          </a:p>
        </p:txBody>
      </p:sp>
      <p:grpSp>
        <p:nvGrpSpPr>
          <p:cNvPr id="3" name="Group 88"/>
          <p:cNvGrpSpPr>
            <a:grpSpLocks/>
          </p:cNvGrpSpPr>
          <p:nvPr/>
        </p:nvGrpSpPr>
        <p:grpSpPr bwMode="auto">
          <a:xfrm>
            <a:off x="3239965" y="1027932"/>
            <a:ext cx="80963" cy="244491"/>
            <a:chOff x="2015" y="2160"/>
            <a:chExt cx="528" cy="1488"/>
          </a:xfrm>
        </p:grpSpPr>
        <p:sp>
          <p:nvSpPr>
            <p:cNvPr id="58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95" name="AutoShape 104"/>
            <p:cNvSpPr>
              <a:spLocks noChangeArrowheads="1"/>
            </p:cNvSpPr>
            <p:nvPr/>
          </p:nvSpPr>
          <p:spPr bwMode="auto">
            <a:xfrm rot="162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98" name="278 CuadroTexto"/>
          <p:cNvSpPr txBox="1">
            <a:spLocks noChangeArrowheads="1"/>
          </p:cNvSpPr>
          <p:nvPr/>
        </p:nvSpPr>
        <p:spPr bwMode="auto">
          <a:xfrm>
            <a:off x="2885549" y="1156521"/>
            <a:ext cx="43152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err="1">
                <a:latin typeface="Calibri" pitchFamily="34" charset="0"/>
              </a:rPr>
              <a:t>Ite</a:t>
            </a:r>
            <a:r>
              <a:rPr lang="es-CL" sz="600" dirty="0">
                <a:latin typeface="Calibri" pitchFamily="34" charset="0"/>
              </a:rPr>
              <a:t>. </a:t>
            </a:r>
            <a:r>
              <a:rPr lang="es-CL" sz="600" dirty="0" err="1" smtClean="0">
                <a:latin typeface="Calibri" pitchFamily="34" charset="0"/>
              </a:rPr>
              <a:t>Low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99" name="122 CuadroTexto"/>
          <p:cNvSpPr txBox="1">
            <a:spLocks noChangeArrowheads="1"/>
          </p:cNvSpPr>
          <p:nvPr/>
        </p:nvSpPr>
        <p:spPr bwMode="auto">
          <a:xfrm>
            <a:off x="2031193" y="1527998"/>
            <a:ext cx="78581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Islote </a:t>
            </a:r>
            <a:r>
              <a:rPr lang="es-CL" sz="600" dirty="0" err="1" smtClean="0">
                <a:latin typeface="Calibri" pitchFamily="34" charset="0"/>
              </a:rPr>
              <a:t>Low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grpSp>
        <p:nvGrpSpPr>
          <p:cNvPr id="4" name="Group 88"/>
          <p:cNvGrpSpPr>
            <a:grpSpLocks/>
          </p:cNvGrpSpPr>
          <p:nvPr/>
        </p:nvGrpSpPr>
        <p:grpSpPr bwMode="auto">
          <a:xfrm>
            <a:off x="2940837" y="8495584"/>
            <a:ext cx="80963" cy="244491"/>
            <a:chOff x="2052" y="2160"/>
            <a:chExt cx="528" cy="1488"/>
          </a:xfrm>
        </p:grpSpPr>
        <p:sp>
          <p:nvSpPr>
            <p:cNvPr id="60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6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" name="Group 88"/>
          <p:cNvGrpSpPr>
            <a:grpSpLocks/>
          </p:cNvGrpSpPr>
          <p:nvPr/>
        </p:nvGrpSpPr>
        <p:grpSpPr bwMode="auto">
          <a:xfrm>
            <a:off x="2497921" y="9390941"/>
            <a:ext cx="80963" cy="244491"/>
            <a:chOff x="2052" y="2160"/>
            <a:chExt cx="528" cy="1488"/>
          </a:xfrm>
        </p:grpSpPr>
        <p:sp>
          <p:nvSpPr>
            <p:cNvPr id="62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35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658" name="Line 295"/>
          <p:cNvSpPr>
            <a:spLocks noChangeShapeType="1"/>
          </p:cNvSpPr>
          <p:nvPr/>
        </p:nvSpPr>
        <p:spPr bwMode="auto">
          <a:xfrm rot="10594017" flipV="1">
            <a:off x="6195370" y="349724"/>
            <a:ext cx="27776" cy="537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667" name="Text Box 183"/>
          <p:cNvSpPr txBox="1">
            <a:spLocks noChangeArrowheads="1"/>
          </p:cNvSpPr>
          <p:nvPr/>
        </p:nvSpPr>
        <p:spPr bwMode="auto">
          <a:xfrm>
            <a:off x="5003539" y="256666"/>
            <a:ext cx="6937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3,5 </a:t>
            </a:r>
            <a:r>
              <a:rPr lang="es-ES_tradnl" sz="600" b="1" dirty="0">
                <a:solidFill>
                  <a:srgbClr val="0070C0"/>
                </a:solidFill>
              </a:rPr>
              <a:t>c </a:t>
            </a:r>
          </a:p>
        </p:txBody>
      </p:sp>
      <p:cxnSp>
        <p:nvCxnSpPr>
          <p:cNvPr id="684" name="683 Conector recto de flecha"/>
          <p:cNvCxnSpPr>
            <a:stCxn id="599" idx="0"/>
            <a:endCxn id="598" idx="2"/>
          </p:cNvCxnSpPr>
          <p:nvPr/>
        </p:nvCxnSpPr>
        <p:spPr>
          <a:xfrm rot="5400000" flipH="1" flipV="1">
            <a:off x="2669301" y="1095987"/>
            <a:ext cx="186811" cy="6772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5" name="684 Conector recto de flecha"/>
          <p:cNvCxnSpPr>
            <a:stCxn id="548" idx="3"/>
          </p:cNvCxnSpPr>
          <p:nvPr/>
        </p:nvCxnSpPr>
        <p:spPr>
          <a:xfrm flipV="1">
            <a:off x="2674130" y="2008956"/>
            <a:ext cx="357195" cy="4206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" name="685 Conector recto de flecha"/>
          <p:cNvCxnSpPr>
            <a:stCxn id="547" idx="3"/>
          </p:cNvCxnSpPr>
          <p:nvPr/>
        </p:nvCxnSpPr>
        <p:spPr>
          <a:xfrm>
            <a:off x="4245765" y="355620"/>
            <a:ext cx="357196" cy="1008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" name="686 Conector recto de flecha"/>
          <p:cNvCxnSpPr>
            <a:stCxn id="549" idx="1"/>
          </p:cNvCxnSpPr>
          <p:nvPr/>
        </p:nvCxnSpPr>
        <p:spPr>
          <a:xfrm rot="10800000">
            <a:off x="4602961" y="3028196"/>
            <a:ext cx="500066" cy="32702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8" name="687 Conector recto de flecha"/>
          <p:cNvCxnSpPr>
            <a:stCxn id="550" idx="1"/>
          </p:cNvCxnSpPr>
          <p:nvPr/>
        </p:nvCxnSpPr>
        <p:spPr>
          <a:xfrm rot="10800000" flipV="1">
            <a:off x="5103027" y="4641900"/>
            <a:ext cx="285752" cy="17224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9" name="688 Conector recto de flecha"/>
          <p:cNvCxnSpPr>
            <a:stCxn id="551" idx="3"/>
          </p:cNvCxnSpPr>
          <p:nvPr/>
        </p:nvCxnSpPr>
        <p:spPr>
          <a:xfrm>
            <a:off x="3674262" y="5051420"/>
            <a:ext cx="500071" cy="17224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0" name="689 Conector recto de flecha"/>
          <p:cNvCxnSpPr>
            <a:stCxn id="552" idx="1"/>
          </p:cNvCxnSpPr>
          <p:nvPr/>
        </p:nvCxnSpPr>
        <p:spPr>
          <a:xfrm rot="10800000" flipV="1">
            <a:off x="5888845" y="6765932"/>
            <a:ext cx="642942" cy="587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1" name="122 CuadroTexto"/>
          <p:cNvSpPr txBox="1">
            <a:spLocks noChangeArrowheads="1"/>
          </p:cNvSpPr>
          <p:nvPr/>
        </p:nvSpPr>
        <p:spPr bwMode="auto">
          <a:xfrm>
            <a:off x="745309" y="9100426"/>
            <a:ext cx="785812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Islotes </a:t>
            </a:r>
            <a:r>
              <a:rPr lang="es-CL" sz="600" dirty="0" err="1" smtClean="0">
                <a:latin typeface="Calibri" pitchFamily="34" charset="0"/>
              </a:rPr>
              <a:t>Connor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692" name="691 Conector recto de flecha"/>
          <p:cNvCxnSpPr>
            <a:stCxn id="554" idx="3"/>
          </p:cNvCxnSpPr>
          <p:nvPr/>
        </p:nvCxnSpPr>
        <p:spPr>
          <a:xfrm>
            <a:off x="2316939" y="8499552"/>
            <a:ext cx="428634" cy="1008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3" name="692 Conector recto de flecha"/>
          <p:cNvCxnSpPr>
            <a:stCxn id="691" idx="3"/>
          </p:cNvCxnSpPr>
          <p:nvPr/>
        </p:nvCxnSpPr>
        <p:spPr>
          <a:xfrm>
            <a:off x="1531121" y="9238926"/>
            <a:ext cx="714386" cy="21869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5" name="694 Conector recto de flecha"/>
          <p:cNvCxnSpPr>
            <a:stCxn id="553" idx="1"/>
          </p:cNvCxnSpPr>
          <p:nvPr/>
        </p:nvCxnSpPr>
        <p:spPr>
          <a:xfrm rot="10800000">
            <a:off x="4674399" y="9957682"/>
            <a:ext cx="642942" cy="936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" name="695 Elipse"/>
          <p:cNvSpPr/>
          <p:nvPr/>
        </p:nvSpPr>
        <p:spPr bwMode="auto">
          <a:xfrm>
            <a:off x="4136555" y="1693662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7" name="696 Elipse"/>
          <p:cNvSpPr/>
          <p:nvPr/>
        </p:nvSpPr>
        <p:spPr bwMode="auto">
          <a:xfrm>
            <a:off x="3642099" y="285166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8" name="697 Elipse"/>
          <p:cNvSpPr/>
          <p:nvPr/>
        </p:nvSpPr>
        <p:spPr bwMode="auto">
          <a:xfrm>
            <a:off x="5063757" y="577089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9" name="698 Elipse"/>
          <p:cNvSpPr/>
          <p:nvPr/>
        </p:nvSpPr>
        <p:spPr bwMode="auto">
          <a:xfrm>
            <a:off x="5069367" y="769971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0" name="699 Elipse"/>
          <p:cNvSpPr/>
          <p:nvPr/>
        </p:nvSpPr>
        <p:spPr bwMode="auto">
          <a:xfrm>
            <a:off x="4212111" y="912286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1" name="700 Elipse"/>
          <p:cNvSpPr/>
          <p:nvPr/>
        </p:nvSpPr>
        <p:spPr bwMode="auto">
          <a:xfrm>
            <a:off x="5135195" y="571254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2" name="701 Elipse"/>
          <p:cNvSpPr/>
          <p:nvPr/>
        </p:nvSpPr>
        <p:spPr bwMode="auto">
          <a:xfrm>
            <a:off x="3356347" y="978114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4" name="Line 295"/>
          <p:cNvSpPr>
            <a:spLocks noChangeShapeType="1"/>
          </p:cNvSpPr>
          <p:nvPr/>
        </p:nvSpPr>
        <p:spPr bwMode="auto">
          <a:xfrm rot="10594017" flipV="1">
            <a:off x="5485168" y="1442118"/>
            <a:ext cx="388602" cy="58295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09" name="Line 295"/>
          <p:cNvSpPr>
            <a:spLocks noChangeShapeType="1"/>
          </p:cNvSpPr>
          <p:nvPr/>
        </p:nvSpPr>
        <p:spPr bwMode="auto">
          <a:xfrm rot="10594017" flipV="1">
            <a:off x="5819796" y="2555558"/>
            <a:ext cx="184406" cy="52875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14" name="Line 295"/>
          <p:cNvSpPr>
            <a:spLocks noChangeShapeType="1"/>
          </p:cNvSpPr>
          <p:nvPr/>
        </p:nvSpPr>
        <p:spPr bwMode="auto">
          <a:xfrm rot="10594017" flipH="1" flipV="1">
            <a:off x="3130031" y="3839121"/>
            <a:ext cx="235741" cy="60642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24" name="Line 295"/>
          <p:cNvSpPr>
            <a:spLocks noChangeShapeType="1"/>
          </p:cNvSpPr>
          <p:nvPr/>
        </p:nvSpPr>
        <p:spPr bwMode="auto">
          <a:xfrm rot="10594017" flipV="1">
            <a:off x="3522886" y="6612455"/>
            <a:ext cx="27845" cy="537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29" name="Line 295"/>
          <p:cNvSpPr>
            <a:spLocks noChangeShapeType="1"/>
          </p:cNvSpPr>
          <p:nvPr/>
        </p:nvSpPr>
        <p:spPr bwMode="auto">
          <a:xfrm rot="10594017" flipV="1">
            <a:off x="6310648" y="8712523"/>
            <a:ext cx="317861" cy="51672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34" name="Line 295"/>
          <p:cNvSpPr>
            <a:spLocks noChangeShapeType="1"/>
          </p:cNvSpPr>
          <p:nvPr/>
        </p:nvSpPr>
        <p:spPr bwMode="auto">
          <a:xfrm rot="10594017" flipV="1">
            <a:off x="3166718" y="9125929"/>
            <a:ext cx="373663" cy="26385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39" name="Line 295"/>
          <p:cNvSpPr>
            <a:spLocks noChangeShapeType="1"/>
          </p:cNvSpPr>
          <p:nvPr/>
        </p:nvSpPr>
        <p:spPr bwMode="auto">
          <a:xfrm rot="10594017" flipH="1" flipV="1">
            <a:off x="2444316" y="10345158"/>
            <a:ext cx="30617" cy="52349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cxnSp>
        <p:nvCxnSpPr>
          <p:cNvPr id="743" name="742 Conector recto"/>
          <p:cNvCxnSpPr/>
          <p:nvPr/>
        </p:nvCxnSpPr>
        <p:spPr>
          <a:xfrm rot="5400000">
            <a:off x="4692445" y="248348"/>
            <a:ext cx="216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4" name="255 CuadroTexto"/>
          <p:cNvSpPr txBox="1">
            <a:spLocks noChangeArrowheads="1"/>
          </p:cNvSpPr>
          <p:nvPr/>
        </p:nvSpPr>
        <p:spPr bwMode="auto">
          <a:xfrm>
            <a:off x="4811665" y="17251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4,8 c</a:t>
            </a:r>
            <a:endParaRPr lang="es-CL" sz="600" dirty="0"/>
          </a:p>
        </p:txBody>
      </p:sp>
      <p:cxnSp>
        <p:nvCxnSpPr>
          <p:cNvPr id="748" name="747 Conector recto"/>
          <p:cNvCxnSpPr/>
          <p:nvPr/>
        </p:nvCxnSpPr>
        <p:spPr>
          <a:xfrm rot="5400000">
            <a:off x="4972061" y="423918"/>
            <a:ext cx="324000" cy="285752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1" name="750 Conector recto"/>
          <p:cNvCxnSpPr/>
          <p:nvPr/>
        </p:nvCxnSpPr>
        <p:spPr>
          <a:xfrm rot="5400000">
            <a:off x="4583275" y="581366"/>
            <a:ext cx="252000" cy="21600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88"/>
          <p:cNvGrpSpPr>
            <a:grpSpLocks/>
          </p:cNvGrpSpPr>
          <p:nvPr/>
        </p:nvGrpSpPr>
        <p:grpSpPr bwMode="auto">
          <a:xfrm>
            <a:off x="4730638" y="332602"/>
            <a:ext cx="80963" cy="244491"/>
            <a:chOff x="2015" y="2160"/>
            <a:chExt cx="528" cy="1488"/>
          </a:xfrm>
        </p:grpSpPr>
        <p:sp>
          <p:nvSpPr>
            <p:cNvPr id="528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9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0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1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2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3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4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6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7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8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9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0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1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2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43" name="AutoShape 104"/>
            <p:cNvSpPr>
              <a:spLocks noChangeArrowheads="1"/>
            </p:cNvSpPr>
            <p:nvPr/>
          </p:nvSpPr>
          <p:spPr bwMode="auto">
            <a:xfrm rot="162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4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5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752" name="255 CuadroTexto"/>
          <p:cNvSpPr txBox="1">
            <a:spLocks noChangeArrowheads="1"/>
          </p:cNvSpPr>
          <p:nvPr/>
        </p:nvSpPr>
        <p:spPr bwMode="auto">
          <a:xfrm>
            <a:off x="4674399" y="666972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4 ,1 c</a:t>
            </a:r>
            <a:endParaRPr lang="es-CL" sz="600" dirty="0"/>
          </a:p>
        </p:txBody>
      </p:sp>
      <p:cxnSp>
        <p:nvCxnSpPr>
          <p:cNvPr id="753" name="752 Conector recto"/>
          <p:cNvCxnSpPr/>
          <p:nvPr/>
        </p:nvCxnSpPr>
        <p:spPr>
          <a:xfrm rot="5400000">
            <a:off x="4775711" y="2033690"/>
            <a:ext cx="494926" cy="44545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5" name="255 CuadroTexto"/>
          <p:cNvSpPr txBox="1">
            <a:spLocks noChangeArrowheads="1"/>
          </p:cNvSpPr>
          <p:nvPr/>
        </p:nvSpPr>
        <p:spPr bwMode="auto">
          <a:xfrm>
            <a:off x="4642231" y="165176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8,5 c</a:t>
            </a:r>
            <a:endParaRPr lang="es-CL" sz="600" dirty="0"/>
          </a:p>
        </p:txBody>
      </p:sp>
      <p:cxnSp>
        <p:nvCxnSpPr>
          <p:cNvPr id="778" name="777 Conector recto"/>
          <p:cNvCxnSpPr/>
          <p:nvPr/>
        </p:nvCxnSpPr>
        <p:spPr>
          <a:xfrm rot="5400000">
            <a:off x="3886624" y="1670553"/>
            <a:ext cx="554674" cy="265008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0" name="Text Box 183"/>
          <p:cNvSpPr txBox="1">
            <a:spLocks noChangeArrowheads="1"/>
          </p:cNvSpPr>
          <p:nvPr/>
        </p:nvSpPr>
        <p:spPr bwMode="auto">
          <a:xfrm>
            <a:off x="3887089" y="1388454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7,2c </a:t>
            </a:r>
            <a:endParaRPr lang="es-ES_tradnl" sz="600" b="1" dirty="0">
              <a:solidFill>
                <a:srgbClr val="0070C0"/>
              </a:solidFill>
            </a:endParaRPr>
          </a:p>
        </p:txBody>
      </p:sp>
      <p:cxnSp>
        <p:nvCxnSpPr>
          <p:cNvPr id="781" name="780 Conector recto"/>
          <p:cNvCxnSpPr/>
          <p:nvPr/>
        </p:nvCxnSpPr>
        <p:spPr>
          <a:xfrm rot="5400000">
            <a:off x="3226561" y="1971934"/>
            <a:ext cx="314384" cy="13335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88"/>
          <p:cNvGrpSpPr>
            <a:grpSpLocks/>
          </p:cNvGrpSpPr>
          <p:nvPr/>
        </p:nvGrpSpPr>
        <p:grpSpPr bwMode="auto">
          <a:xfrm>
            <a:off x="3309772" y="1848783"/>
            <a:ext cx="80963" cy="244491"/>
            <a:chOff x="2052" y="2160"/>
            <a:chExt cx="528" cy="1488"/>
          </a:xfrm>
        </p:grpSpPr>
        <p:sp>
          <p:nvSpPr>
            <p:cNvPr id="556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7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8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9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0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2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3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4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5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6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7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8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9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0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71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3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782" name="255 CuadroTexto"/>
          <p:cNvSpPr txBox="1">
            <a:spLocks noChangeArrowheads="1"/>
          </p:cNvSpPr>
          <p:nvPr/>
        </p:nvSpPr>
        <p:spPr bwMode="auto">
          <a:xfrm>
            <a:off x="3492121" y="2080394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6,8 c</a:t>
            </a:r>
            <a:endParaRPr lang="es-CL" sz="600" dirty="0"/>
          </a:p>
        </p:txBody>
      </p:sp>
      <p:cxnSp>
        <p:nvCxnSpPr>
          <p:cNvPr id="783" name="782 Conector recto"/>
          <p:cNvCxnSpPr/>
          <p:nvPr/>
        </p:nvCxnSpPr>
        <p:spPr>
          <a:xfrm rot="5400000">
            <a:off x="4466543" y="2609154"/>
            <a:ext cx="50006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5" name="255 CuadroTexto"/>
          <p:cNvSpPr txBox="1">
            <a:spLocks noChangeArrowheads="1"/>
          </p:cNvSpPr>
          <p:nvPr/>
        </p:nvSpPr>
        <p:spPr bwMode="auto">
          <a:xfrm>
            <a:off x="4174333" y="236614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7,6 c</a:t>
            </a:r>
            <a:endParaRPr lang="es-CL" sz="600" dirty="0"/>
          </a:p>
        </p:txBody>
      </p:sp>
      <p:sp>
        <p:nvSpPr>
          <p:cNvPr id="793" name="278 CuadroTexto"/>
          <p:cNvSpPr txBox="1">
            <a:spLocks noChangeArrowheads="1"/>
          </p:cNvSpPr>
          <p:nvPr/>
        </p:nvSpPr>
        <p:spPr bwMode="auto">
          <a:xfrm rot="18320133">
            <a:off x="2434278" y="2226167"/>
            <a:ext cx="46679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err="1" smtClean="0">
                <a:latin typeface="Calibri" pitchFamily="34" charset="0"/>
              </a:rPr>
              <a:t>Plauto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795" name="122 CuadroTexto"/>
          <p:cNvSpPr txBox="1">
            <a:spLocks noChangeArrowheads="1"/>
          </p:cNvSpPr>
          <p:nvPr/>
        </p:nvSpPr>
        <p:spPr bwMode="auto">
          <a:xfrm>
            <a:off x="745309" y="3723468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Guacolda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797" name="796 Conector recto de flecha"/>
          <p:cNvCxnSpPr>
            <a:stCxn id="795" idx="3"/>
          </p:cNvCxnSpPr>
          <p:nvPr/>
        </p:nvCxnSpPr>
        <p:spPr>
          <a:xfrm>
            <a:off x="1591447" y="3858406"/>
            <a:ext cx="654060" cy="793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6" name="805 Conector recto"/>
          <p:cNvCxnSpPr/>
          <p:nvPr/>
        </p:nvCxnSpPr>
        <p:spPr>
          <a:xfrm rot="16200000" flipH="1">
            <a:off x="4659454" y="3617977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7" name="255 CuadroTexto"/>
          <p:cNvSpPr txBox="1">
            <a:spLocks noChangeArrowheads="1"/>
          </p:cNvSpPr>
          <p:nvPr/>
        </p:nvSpPr>
        <p:spPr bwMode="auto">
          <a:xfrm>
            <a:off x="4426427" y="374441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6,5 c</a:t>
            </a:r>
            <a:endParaRPr lang="es-CL" sz="600" dirty="0"/>
          </a:p>
        </p:txBody>
      </p:sp>
      <p:cxnSp>
        <p:nvCxnSpPr>
          <p:cNvPr id="808" name="807 Conector recto"/>
          <p:cNvCxnSpPr/>
          <p:nvPr/>
        </p:nvCxnSpPr>
        <p:spPr>
          <a:xfrm rot="16200000" flipH="1">
            <a:off x="5055650" y="4456330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9" name="255 CuadroTexto"/>
          <p:cNvSpPr txBox="1">
            <a:spLocks noChangeArrowheads="1"/>
          </p:cNvSpPr>
          <p:nvPr/>
        </p:nvSpPr>
        <p:spPr bwMode="auto">
          <a:xfrm>
            <a:off x="4960153" y="450928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6,6 c</a:t>
            </a:r>
            <a:endParaRPr lang="es-CL" sz="600" dirty="0"/>
          </a:p>
        </p:txBody>
      </p:sp>
      <p:cxnSp>
        <p:nvCxnSpPr>
          <p:cNvPr id="810" name="809 Conector recto"/>
          <p:cNvCxnSpPr/>
          <p:nvPr/>
        </p:nvCxnSpPr>
        <p:spPr>
          <a:xfrm rot="16200000" flipH="1">
            <a:off x="5189002" y="4989414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1" name="810 Conector recto"/>
          <p:cNvCxnSpPr/>
          <p:nvPr/>
        </p:nvCxnSpPr>
        <p:spPr>
          <a:xfrm rot="16200000" flipH="1">
            <a:off x="4148168" y="5249831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2" name="255 CuadroTexto"/>
          <p:cNvSpPr txBox="1">
            <a:spLocks noChangeArrowheads="1"/>
          </p:cNvSpPr>
          <p:nvPr/>
        </p:nvSpPr>
        <p:spPr bwMode="auto">
          <a:xfrm>
            <a:off x="5021861" y="5080790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5,3 c</a:t>
            </a:r>
            <a:endParaRPr lang="es-CL" sz="600" dirty="0"/>
          </a:p>
        </p:txBody>
      </p:sp>
      <p:sp>
        <p:nvSpPr>
          <p:cNvPr id="813" name="255 CuadroTexto"/>
          <p:cNvSpPr txBox="1">
            <a:spLocks noChangeArrowheads="1"/>
          </p:cNvSpPr>
          <p:nvPr/>
        </p:nvSpPr>
        <p:spPr bwMode="auto">
          <a:xfrm>
            <a:off x="4354987" y="5069570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4,6 c</a:t>
            </a:r>
            <a:endParaRPr lang="es-CL" sz="600" dirty="0"/>
          </a:p>
        </p:txBody>
      </p:sp>
      <p:sp>
        <p:nvSpPr>
          <p:cNvPr id="820" name="Text Box 183"/>
          <p:cNvSpPr txBox="1">
            <a:spLocks noChangeArrowheads="1"/>
          </p:cNvSpPr>
          <p:nvPr/>
        </p:nvSpPr>
        <p:spPr bwMode="auto">
          <a:xfrm>
            <a:off x="4749955" y="5409930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8,8 </a:t>
            </a:r>
            <a:r>
              <a:rPr lang="es-ES_tradnl" sz="600" b="1" dirty="0">
                <a:solidFill>
                  <a:srgbClr val="0070C0"/>
                </a:solidFill>
              </a:rPr>
              <a:t>c </a:t>
            </a:r>
          </a:p>
        </p:txBody>
      </p:sp>
      <p:sp>
        <p:nvSpPr>
          <p:cNvPr id="520" name="278 CuadroTexto"/>
          <p:cNvSpPr txBox="1">
            <a:spLocks noChangeArrowheads="1"/>
          </p:cNvSpPr>
          <p:nvPr/>
        </p:nvSpPr>
        <p:spPr bwMode="auto">
          <a:xfrm>
            <a:off x="3708759" y="6104590"/>
            <a:ext cx="49244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500" dirty="0" err="1" smtClean="0">
                <a:latin typeface="Calibri" pitchFamily="34" charset="0"/>
              </a:rPr>
              <a:t>Pemberton</a:t>
            </a:r>
            <a:r>
              <a:rPr lang="es-CL" sz="500" dirty="0" smtClean="0">
                <a:latin typeface="Calibri" pitchFamily="34" charset="0"/>
              </a:rPr>
              <a:t> 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834" name="833 Conector recto"/>
          <p:cNvCxnSpPr/>
          <p:nvPr/>
        </p:nvCxnSpPr>
        <p:spPr>
          <a:xfrm rot="5400000">
            <a:off x="4843639" y="5761704"/>
            <a:ext cx="432000" cy="0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6" name="835 Conector recto"/>
          <p:cNvCxnSpPr/>
          <p:nvPr/>
        </p:nvCxnSpPr>
        <p:spPr>
          <a:xfrm rot="5400000">
            <a:off x="5234489" y="6998590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180"/>
          <p:cNvGrpSpPr>
            <a:grpSpLocks/>
          </p:cNvGrpSpPr>
          <p:nvPr/>
        </p:nvGrpSpPr>
        <p:grpSpPr bwMode="auto">
          <a:xfrm>
            <a:off x="5417354" y="6642959"/>
            <a:ext cx="82800" cy="244800"/>
            <a:chOff x="1296" y="2256"/>
            <a:chExt cx="528" cy="1488"/>
          </a:xfrm>
        </p:grpSpPr>
        <p:sp>
          <p:nvSpPr>
            <p:cNvPr id="639" name="Rectangle 181"/>
            <p:cNvSpPr>
              <a:spLocks noChangeArrowheads="1"/>
            </p:cNvSpPr>
            <p:nvPr/>
          </p:nvSpPr>
          <p:spPr bwMode="auto">
            <a:xfrm>
              <a:off x="1392" y="2304"/>
              <a:ext cx="336" cy="1392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0" name="Rectangle 182"/>
            <p:cNvSpPr>
              <a:spLocks noChangeArrowheads="1"/>
            </p:cNvSpPr>
            <p:nvPr/>
          </p:nvSpPr>
          <p:spPr bwMode="auto">
            <a:xfrm>
              <a:off x="1392" y="2448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1" name="Rectangle 183"/>
            <p:cNvSpPr>
              <a:spLocks noChangeArrowheads="1"/>
            </p:cNvSpPr>
            <p:nvPr/>
          </p:nvSpPr>
          <p:spPr bwMode="auto">
            <a:xfrm>
              <a:off x="1392" y="2592"/>
              <a:ext cx="48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2" name="Rectangle 184"/>
            <p:cNvSpPr>
              <a:spLocks noChangeArrowheads="1"/>
            </p:cNvSpPr>
            <p:nvPr/>
          </p:nvSpPr>
          <p:spPr bwMode="auto">
            <a:xfrm>
              <a:off x="1440" y="2592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3" name="Rectangle 185"/>
            <p:cNvSpPr>
              <a:spLocks noChangeArrowheads="1"/>
            </p:cNvSpPr>
            <p:nvPr/>
          </p:nvSpPr>
          <p:spPr bwMode="auto">
            <a:xfrm>
              <a:off x="1392" y="2736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4" name="Rectangle 186"/>
            <p:cNvSpPr>
              <a:spLocks noChangeArrowheads="1"/>
            </p:cNvSpPr>
            <p:nvPr/>
          </p:nvSpPr>
          <p:spPr bwMode="auto">
            <a:xfrm>
              <a:off x="1392" y="3024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5" name="Rectangle 187"/>
            <p:cNvSpPr>
              <a:spLocks noChangeArrowheads="1"/>
            </p:cNvSpPr>
            <p:nvPr/>
          </p:nvSpPr>
          <p:spPr bwMode="auto">
            <a:xfrm>
              <a:off x="1392" y="3312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6" name="Rectangle 188"/>
            <p:cNvSpPr>
              <a:spLocks noChangeArrowheads="1"/>
            </p:cNvSpPr>
            <p:nvPr/>
          </p:nvSpPr>
          <p:spPr bwMode="auto">
            <a:xfrm>
              <a:off x="1488" y="2880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7" name="Rectangle 189"/>
            <p:cNvSpPr>
              <a:spLocks noChangeArrowheads="1"/>
            </p:cNvSpPr>
            <p:nvPr/>
          </p:nvSpPr>
          <p:spPr bwMode="auto">
            <a:xfrm>
              <a:off x="1488" y="3168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8" name="Rectangle 190"/>
            <p:cNvSpPr>
              <a:spLocks noChangeArrowheads="1"/>
            </p:cNvSpPr>
            <p:nvPr/>
          </p:nvSpPr>
          <p:spPr bwMode="auto">
            <a:xfrm>
              <a:off x="1488" y="3456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9" name="Rectangle 191"/>
            <p:cNvSpPr>
              <a:spLocks noChangeArrowheads="1"/>
            </p:cNvSpPr>
            <p:nvPr/>
          </p:nvSpPr>
          <p:spPr bwMode="auto">
            <a:xfrm>
              <a:off x="1488" y="2304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0" name="Rectangle 192"/>
            <p:cNvSpPr>
              <a:spLocks noChangeArrowheads="1"/>
            </p:cNvSpPr>
            <p:nvPr/>
          </p:nvSpPr>
          <p:spPr bwMode="auto">
            <a:xfrm>
              <a:off x="1632" y="2448"/>
              <a:ext cx="96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1" name="Rectangle 193"/>
            <p:cNvSpPr>
              <a:spLocks noChangeArrowheads="1"/>
            </p:cNvSpPr>
            <p:nvPr/>
          </p:nvSpPr>
          <p:spPr bwMode="auto">
            <a:xfrm>
              <a:off x="1632" y="2736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2" name="Rectangle 194"/>
            <p:cNvSpPr>
              <a:spLocks noChangeArrowheads="1"/>
            </p:cNvSpPr>
            <p:nvPr/>
          </p:nvSpPr>
          <p:spPr bwMode="auto">
            <a:xfrm>
              <a:off x="1632" y="3024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3" name="Rectangle 195"/>
            <p:cNvSpPr>
              <a:spLocks noChangeArrowheads="1"/>
            </p:cNvSpPr>
            <p:nvPr/>
          </p:nvSpPr>
          <p:spPr bwMode="auto">
            <a:xfrm>
              <a:off x="1632" y="3312"/>
              <a:ext cx="96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54" name="AutoShape 196"/>
            <p:cNvSpPr>
              <a:spLocks noChangeArrowheads="1"/>
            </p:cNvSpPr>
            <p:nvPr/>
          </p:nvSpPr>
          <p:spPr bwMode="auto">
            <a:xfrm rot="-5400000">
              <a:off x="1464" y="3384"/>
              <a:ext cx="192" cy="528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5" name="Rectangle 197"/>
            <p:cNvSpPr>
              <a:spLocks noChangeArrowheads="1"/>
            </p:cNvSpPr>
            <p:nvPr/>
          </p:nvSpPr>
          <p:spPr bwMode="auto">
            <a:xfrm>
              <a:off x="1440" y="2256"/>
              <a:ext cx="240" cy="48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6" name="Rectangle 198"/>
            <p:cNvSpPr>
              <a:spLocks noChangeArrowheads="1"/>
            </p:cNvSpPr>
            <p:nvPr/>
          </p:nvSpPr>
          <p:spPr bwMode="auto">
            <a:xfrm>
              <a:off x="1392" y="2880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838" name="837 Conector recto"/>
          <p:cNvCxnSpPr/>
          <p:nvPr/>
        </p:nvCxnSpPr>
        <p:spPr>
          <a:xfrm rot="5400000">
            <a:off x="3903725" y="6296922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9" name="255 CuadroTexto"/>
          <p:cNvSpPr txBox="1">
            <a:spLocks noChangeArrowheads="1"/>
          </p:cNvSpPr>
          <p:nvPr/>
        </p:nvSpPr>
        <p:spPr bwMode="auto">
          <a:xfrm>
            <a:off x="4460085" y="622379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9,2 c</a:t>
            </a:r>
            <a:endParaRPr lang="es-CL" sz="600" dirty="0"/>
          </a:p>
        </p:txBody>
      </p:sp>
      <p:sp>
        <p:nvSpPr>
          <p:cNvPr id="840" name="255 CuadroTexto"/>
          <p:cNvSpPr txBox="1">
            <a:spLocks noChangeArrowheads="1"/>
          </p:cNvSpPr>
          <p:nvPr/>
        </p:nvSpPr>
        <p:spPr bwMode="auto">
          <a:xfrm>
            <a:off x="5119857" y="693817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3,9 c</a:t>
            </a:r>
            <a:endParaRPr lang="es-CL" sz="600" dirty="0"/>
          </a:p>
        </p:txBody>
      </p:sp>
      <p:cxnSp>
        <p:nvCxnSpPr>
          <p:cNvPr id="851" name="850 Conector recto"/>
          <p:cNvCxnSpPr/>
          <p:nvPr/>
        </p:nvCxnSpPr>
        <p:spPr>
          <a:xfrm rot="5400000">
            <a:off x="4850480" y="7529593"/>
            <a:ext cx="471434" cy="285752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3" name="Text Box 183"/>
          <p:cNvSpPr txBox="1">
            <a:spLocks noChangeArrowheads="1"/>
          </p:cNvSpPr>
          <p:nvPr/>
        </p:nvSpPr>
        <p:spPr bwMode="auto">
          <a:xfrm>
            <a:off x="4907965" y="7311233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 5 c </a:t>
            </a:r>
            <a:endParaRPr lang="es-ES_tradnl" sz="600" b="1" dirty="0">
              <a:solidFill>
                <a:srgbClr val="0070C0"/>
              </a:solidFill>
            </a:endParaRPr>
          </a:p>
        </p:txBody>
      </p:sp>
      <p:cxnSp>
        <p:nvCxnSpPr>
          <p:cNvPr id="854" name="853 Conector recto"/>
          <p:cNvCxnSpPr/>
          <p:nvPr/>
        </p:nvCxnSpPr>
        <p:spPr>
          <a:xfrm rot="5400000">
            <a:off x="4197340" y="7755597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6" name="855 Conector recto"/>
          <p:cNvCxnSpPr/>
          <p:nvPr/>
        </p:nvCxnSpPr>
        <p:spPr>
          <a:xfrm rot="5400000">
            <a:off x="4187612" y="8294933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7" name="856 Conector recto"/>
          <p:cNvCxnSpPr/>
          <p:nvPr/>
        </p:nvCxnSpPr>
        <p:spPr>
          <a:xfrm rot="5400000">
            <a:off x="5047494" y="8876523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8" name="255 CuadroTexto"/>
          <p:cNvSpPr txBox="1">
            <a:spLocks noChangeArrowheads="1"/>
          </p:cNvSpPr>
          <p:nvPr/>
        </p:nvSpPr>
        <p:spPr bwMode="auto">
          <a:xfrm>
            <a:off x="4317209" y="836693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3,8 c</a:t>
            </a:r>
            <a:endParaRPr lang="es-CL" sz="600" dirty="0"/>
          </a:p>
        </p:txBody>
      </p:sp>
      <p:sp>
        <p:nvSpPr>
          <p:cNvPr id="859" name="255 CuadroTexto"/>
          <p:cNvSpPr txBox="1">
            <a:spLocks noChangeArrowheads="1"/>
          </p:cNvSpPr>
          <p:nvPr/>
        </p:nvSpPr>
        <p:spPr bwMode="auto">
          <a:xfrm>
            <a:off x="4691754" y="8770381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6,5 c</a:t>
            </a:r>
            <a:endParaRPr lang="es-CL" sz="600" dirty="0"/>
          </a:p>
        </p:txBody>
      </p:sp>
      <p:cxnSp>
        <p:nvCxnSpPr>
          <p:cNvPr id="870" name="869 Conector recto"/>
          <p:cNvCxnSpPr/>
          <p:nvPr/>
        </p:nvCxnSpPr>
        <p:spPr>
          <a:xfrm rot="10800000" flipV="1">
            <a:off x="4125335" y="8987440"/>
            <a:ext cx="295276" cy="214314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2" name="Text Box 183"/>
          <p:cNvSpPr txBox="1">
            <a:spLocks noChangeArrowheads="1"/>
          </p:cNvSpPr>
          <p:nvPr/>
        </p:nvSpPr>
        <p:spPr bwMode="auto">
          <a:xfrm>
            <a:off x="4178451" y="8855784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4,1 c </a:t>
            </a:r>
            <a:endParaRPr lang="es-ES_tradnl" sz="600" b="1" dirty="0">
              <a:solidFill>
                <a:srgbClr val="0070C0"/>
              </a:solidFill>
            </a:endParaRPr>
          </a:p>
        </p:txBody>
      </p:sp>
      <p:cxnSp>
        <p:nvCxnSpPr>
          <p:cNvPr id="873" name="872 Conector recto"/>
          <p:cNvCxnSpPr/>
          <p:nvPr/>
        </p:nvCxnSpPr>
        <p:spPr>
          <a:xfrm rot="10800000" flipV="1">
            <a:off x="3696707" y="8668028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4" name="873 Conector recto"/>
          <p:cNvCxnSpPr/>
          <p:nvPr/>
        </p:nvCxnSpPr>
        <p:spPr>
          <a:xfrm rot="10800000" flipV="1">
            <a:off x="4189671" y="9976994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5" name="255 CuadroTexto"/>
          <p:cNvSpPr txBox="1">
            <a:spLocks noChangeArrowheads="1"/>
          </p:cNvSpPr>
          <p:nvPr/>
        </p:nvSpPr>
        <p:spPr bwMode="auto">
          <a:xfrm>
            <a:off x="3745705" y="8938442"/>
            <a:ext cx="3571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4,9 c</a:t>
            </a:r>
            <a:endParaRPr lang="es-CL" sz="600" dirty="0"/>
          </a:p>
        </p:txBody>
      </p:sp>
      <p:sp>
        <p:nvSpPr>
          <p:cNvPr id="876" name="255 CuadroTexto"/>
          <p:cNvSpPr txBox="1">
            <a:spLocks noChangeArrowheads="1"/>
          </p:cNvSpPr>
          <p:nvPr/>
        </p:nvSpPr>
        <p:spPr bwMode="auto">
          <a:xfrm>
            <a:off x="3888583" y="961154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7,5 c</a:t>
            </a:r>
            <a:endParaRPr lang="es-CL" sz="600" dirty="0"/>
          </a:p>
        </p:txBody>
      </p:sp>
      <p:sp>
        <p:nvSpPr>
          <p:cNvPr id="877" name="278 CuadroTexto"/>
          <p:cNvSpPr txBox="1">
            <a:spLocks noChangeArrowheads="1"/>
          </p:cNvSpPr>
          <p:nvPr/>
        </p:nvSpPr>
        <p:spPr bwMode="auto">
          <a:xfrm>
            <a:off x="2388383" y="9867136"/>
            <a:ext cx="57150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Penacho Verde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880" name="162 CuadroTexto"/>
          <p:cNvSpPr txBox="1">
            <a:spLocks noChangeArrowheads="1"/>
          </p:cNvSpPr>
          <p:nvPr/>
        </p:nvSpPr>
        <p:spPr bwMode="auto">
          <a:xfrm>
            <a:off x="4317209" y="10508948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120°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85" name="884 Conector recto"/>
          <p:cNvCxnSpPr/>
          <p:nvPr/>
        </p:nvCxnSpPr>
        <p:spPr>
          <a:xfrm rot="16200000" flipH="1">
            <a:off x="3339062" y="9745663"/>
            <a:ext cx="399996" cy="71438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7" name="Text Box 183"/>
          <p:cNvSpPr txBox="1">
            <a:spLocks noChangeArrowheads="1"/>
          </p:cNvSpPr>
          <p:nvPr/>
        </p:nvSpPr>
        <p:spPr bwMode="auto">
          <a:xfrm>
            <a:off x="3174201" y="9438508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7,3 c </a:t>
            </a:r>
            <a:endParaRPr lang="es-ES_tradnl" sz="600" b="1" dirty="0">
              <a:solidFill>
                <a:srgbClr val="0070C0"/>
              </a:solidFill>
            </a:endParaRPr>
          </a:p>
        </p:txBody>
      </p:sp>
      <p:cxnSp>
        <p:nvCxnSpPr>
          <p:cNvPr id="888" name="887 Conector recto"/>
          <p:cNvCxnSpPr/>
          <p:nvPr/>
        </p:nvCxnSpPr>
        <p:spPr>
          <a:xfrm rot="16200000" flipH="1">
            <a:off x="2390032" y="9778681"/>
            <a:ext cx="399996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9" name="255 CuadroTexto"/>
          <p:cNvSpPr txBox="1">
            <a:spLocks noChangeArrowheads="1"/>
          </p:cNvSpPr>
          <p:nvPr/>
        </p:nvSpPr>
        <p:spPr bwMode="auto">
          <a:xfrm>
            <a:off x="2888449" y="979569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6,1 c</a:t>
            </a:r>
            <a:endParaRPr lang="es-CL" sz="600" dirty="0"/>
          </a:p>
        </p:txBody>
      </p:sp>
      <p:sp>
        <p:nvSpPr>
          <p:cNvPr id="890" name="255 CuadroTexto"/>
          <p:cNvSpPr txBox="1">
            <a:spLocks noChangeArrowheads="1"/>
          </p:cNvSpPr>
          <p:nvPr/>
        </p:nvSpPr>
        <p:spPr bwMode="auto">
          <a:xfrm>
            <a:off x="3674267" y="1015288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8,3 c</a:t>
            </a:r>
            <a:endParaRPr lang="es-CL" sz="600" dirty="0"/>
          </a:p>
        </p:txBody>
      </p:sp>
      <p:cxnSp>
        <p:nvCxnSpPr>
          <p:cNvPr id="891" name="890 Conector recto"/>
          <p:cNvCxnSpPr/>
          <p:nvPr/>
        </p:nvCxnSpPr>
        <p:spPr>
          <a:xfrm rot="16200000" flipH="1">
            <a:off x="4077374" y="10185511"/>
            <a:ext cx="399996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667 Grupo"/>
          <p:cNvGrpSpPr/>
          <p:nvPr/>
        </p:nvGrpSpPr>
        <p:grpSpPr>
          <a:xfrm>
            <a:off x="3388515" y="99238"/>
            <a:ext cx="1905013" cy="10576614"/>
            <a:chOff x="3388515" y="93628"/>
            <a:chExt cx="1905013" cy="10576614"/>
          </a:xfrm>
        </p:grpSpPr>
        <p:grpSp>
          <p:nvGrpSpPr>
            <p:cNvPr id="10" name="223 Grupo"/>
            <p:cNvGrpSpPr/>
            <p:nvPr/>
          </p:nvGrpSpPr>
          <p:grpSpPr>
            <a:xfrm>
              <a:off x="3388515" y="93628"/>
              <a:ext cx="1785950" cy="10572824"/>
              <a:chOff x="3388515" y="93628"/>
              <a:chExt cx="1785950" cy="10572824"/>
            </a:xfrm>
          </p:grpSpPr>
          <p:cxnSp>
            <p:nvCxnSpPr>
              <p:cNvPr id="676" name="675 Conector recto"/>
              <p:cNvCxnSpPr/>
              <p:nvPr/>
            </p:nvCxnSpPr>
            <p:spPr>
              <a:xfrm rot="5400000">
                <a:off x="4924432" y="343661"/>
                <a:ext cx="50006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7" name="676 Conector recto"/>
              <p:cNvCxnSpPr/>
              <p:nvPr/>
            </p:nvCxnSpPr>
            <p:spPr>
              <a:xfrm rot="5400000">
                <a:off x="4112449" y="655578"/>
                <a:ext cx="1123900" cy="100013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9" name="678 Conector recto"/>
              <p:cNvCxnSpPr/>
              <p:nvPr/>
            </p:nvCxnSpPr>
            <p:spPr>
              <a:xfrm rot="16200000" flipH="1">
                <a:off x="2924168" y="3629809"/>
                <a:ext cx="2928958" cy="142876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0" name="679 Conector recto"/>
              <p:cNvCxnSpPr/>
              <p:nvPr/>
            </p:nvCxnSpPr>
            <p:spPr>
              <a:xfrm rot="5400000">
                <a:off x="4138614" y="6773081"/>
                <a:ext cx="192882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1" name="680 Conector recto"/>
              <p:cNvCxnSpPr/>
              <p:nvPr/>
            </p:nvCxnSpPr>
            <p:spPr>
              <a:xfrm rot="5400000">
                <a:off x="3960019" y="8023246"/>
                <a:ext cx="1428760" cy="85725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2" name="681 Conector recto"/>
              <p:cNvCxnSpPr/>
              <p:nvPr/>
            </p:nvCxnSpPr>
            <p:spPr>
              <a:xfrm rot="10800000" flipV="1">
                <a:off x="3388515" y="9166254"/>
                <a:ext cx="857256" cy="64294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3" name="682 Conector recto"/>
              <p:cNvCxnSpPr/>
              <p:nvPr/>
            </p:nvCxnSpPr>
            <p:spPr>
              <a:xfrm rot="16200000" flipH="1">
                <a:off x="3031325" y="10166386"/>
                <a:ext cx="857256" cy="14287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8" name="677 Conector recto"/>
              <p:cNvCxnSpPr/>
              <p:nvPr/>
            </p:nvCxnSpPr>
            <p:spPr>
              <a:xfrm rot="5400000">
                <a:off x="3343242" y="2048619"/>
                <a:ext cx="1162116" cy="50006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229 Grupo"/>
            <p:cNvGrpSpPr/>
            <p:nvPr/>
          </p:nvGrpSpPr>
          <p:grpSpPr>
            <a:xfrm>
              <a:off x="5079214" y="98391"/>
              <a:ext cx="214314" cy="57150"/>
              <a:chOff x="5388779" y="165066"/>
              <a:chExt cx="214314" cy="57150"/>
            </a:xfrm>
          </p:grpSpPr>
          <p:cxnSp>
            <p:nvCxnSpPr>
              <p:cNvPr id="674" name="673 Conector recto"/>
              <p:cNvCxnSpPr/>
              <p:nvPr/>
            </p:nvCxnSpPr>
            <p:spPr>
              <a:xfrm>
                <a:off x="5388779" y="165066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5" name="674 Conector recto"/>
              <p:cNvCxnSpPr/>
              <p:nvPr/>
            </p:nvCxnSpPr>
            <p:spPr>
              <a:xfrm>
                <a:off x="5388779" y="222216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230 Grupo"/>
            <p:cNvGrpSpPr/>
            <p:nvPr/>
          </p:nvGrpSpPr>
          <p:grpSpPr>
            <a:xfrm rot="20841214">
              <a:off x="3425832" y="10613092"/>
              <a:ext cx="214314" cy="57150"/>
              <a:chOff x="5466992" y="-1139185"/>
              <a:chExt cx="214314" cy="57150"/>
            </a:xfrm>
          </p:grpSpPr>
          <p:cxnSp>
            <p:nvCxnSpPr>
              <p:cNvPr id="672" name="671 Conector recto"/>
              <p:cNvCxnSpPr/>
              <p:nvPr/>
            </p:nvCxnSpPr>
            <p:spPr>
              <a:xfrm>
                <a:off x="5466992" y="-1139185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3" name="672 Conector recto"/>
              <p:cNvCxnSpPr/>
              <p:nvPr/>
            </p:nvCxnSpPr>
            <p:spPr>
              <a:xfrm>
                <a:off x="5466992" y="-1082035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335 Grupo"/>
          <p:cNvGrpSpPr/>
          <p:nvPr/>
        </p:nvGrpSpPr>
        <p:grpSpPr>
          <a:xfrm>
            <a:off x="4869663" y="4752589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337" name="33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38" name="337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4" name="338 Grupo"/>
          <p:cNvGrpSpPr/>
          <p:nvPr/>
        </p:nvGrpSpPr>
        <p:grpSpPr>
          <a:xfrm>
            <a:off x="4226159" y="9805223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340" name="339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41" name="340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5" name="341 Grupo"/>
          <p:cNvGrpSpPr/>
          <p:nvPr/>
        </p:nvGrpSpPr>
        <p:grpSpPr>
          <a:xfrm>
            <a:off x="2636035" y="3804434"/>
            <a:ext cx="72000" cy="242475"/>
            <a:chOff x="2311890" y="5223666"/>
            <a:chExt cx="241608" cy="1918051"/>
          </a:xfrm>
        </p:grpSpPr>
        <p:sp>
          <p:nvSpPr>
            <p:cNvPr id="343" name="342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44" name="343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6" name="344 Grupo"/>
          <p:cNvGrpSpPr/>
          <p:nvPr/>
        </p:nvGrpSpPr>
        <p:grpSpPr>
          <a:xfrm>
            <a:off x="4550573" y="5285580"/>
            <a:ext cx="108000" cy="144000"/>
            <a:chOff x="2102631" y="6438112"/>
            <a:chExt cx="1000132" cy="1357322"/>
          </a:xfrm>
        </p:grpSpPr>
        <p:grpSp>
          <p:nvGrpSpPr>
            <p:cNvPr id="17" name="Group 161"/>
            <p:cNvGrpSpPr>
              <a:grpSpLocks/>
            </p:cNvGrpSpPr>
            <p:nvPr/>
          </p:nvGrpSpPr>
          <p:grpSpPr bwMode="auto">
            <a:xfrm>
              <a:off x="2102631" y="6831021"/>
              <a:ext cx="1000132" cy="964413"/>
              <a:chOff x="3744" y="3216"/>
              <a:chExt cx="672" cy="720"/>
            </a:xfrm>
            <a:solidFill>
              <a:srgbClr val="00B050"/>
            </a:solidFill>
          </p:grpSpPr>
          <p:sp>
            <p:nvSpPr>
              <p:cNvPr id="348" name="Freeform 162"/>
              <p:cNvSpPr>
                <a:spLocks/>
              </p:cNvSpPr>
              <p:nvPr/>
            </p:nvSpPr>
            <p:spPr bwMode="auto">
              <a:xfrm>
                <a:off x="3888" y="3216"/>
                <a:ext cx="384" cy="624"/>
              </a:xfrm>
              <a:custGeom>
                <a:avLst/>
                <a:gdLst/>
                <a:ahLst/>
                <a:cxnLst>
                  <a:cxn ang="0">
                    <a:pos x="48" y="528"/>
                  </a:cxn>
                  <a:cxn ang="0">
                    <a:pos x="144" y="0"/>
                  </a:cxn>
                  <a:cxn ang="0">
                    <a:pos x="240" y="0"/>
                  </a:cxn>
                  <a:cxn ang="0">
                    <a:pos x="336" y="528"/>
                  </a:cxn>
                  <a:cxn ang="0">
                    <a:pos x="384" y="624"/>
                  </a:cxn>
                  <a:cxn ang="0">
                    <a:pos x="0" y="624"/>
                  </a:cxn>
                  <a:cxn ang="0">
                    <a:pos x="48" y="528"/>
                  </a:cxn>
                </a:cxnLst>
                <a:rect l="0" t="0" r="r" b="b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349" name="AutoShape 164"/>
              <p:cNvSpPr>
                <a:spLocks noChangeArrowheads="1"/>
              </p:cNvSpPr>
              <p:nvPr/>
            </p:nvSpPr>
            <p:spPr bwMode="auto">
              <a:xfrm rot="-5400000">
                <a:off x="3984" y="3504"/>
                <a:ext cx="192" cy="672"/>
              </a:xfrm>
              <a:prstGeom prst="flowChartDelay">
                <a:avLst/>
              </a:prstGeom>
              <a:grpFill/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sp>
          <p:nvSpPr>
            <p:cNvPr id="347" name="346 Rectángulo"/>
            <p:cNvSpPr/>
            <p:nvPr/>
          </p:nvSpPr>
          <p:spPr>
            <a:xfrm>
              <a:off x="2580213" y="6438112"/>
              <a:ext cx="142880" cy="21431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aphicFrame>
        <p:nvGraphicFramePr>
          <p:cNvPr id="363" name="362 Tabla"/>
          <p:cNvGraphicFramePr>
            <a:graphicFrameLocks noGrp="1"/>
          </p:cNvGraphicFramePr>
          <p:nvPr/>
        </p:nvGraphicFramePr>
        <p:xfrm>
          <a:off x="5941233" y="22300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165°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4" name="363 Tabla"/>
          <p:cNvGraphicFramePr>
            <a:graphicFrameLocks noGrp="1"/>
          </p:cNvGraphicFramePr>
          <p:nvPr/>
        </p:nvGraphicFramePr>
        <p:xfrm>
          <a:off x="5388779" y="1385064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222°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207°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5" name="364 Tabla"/>
          <p:cNvGraphicFramePr>
            <a:graphicFrameLocks noGrp="1"/>
          </p:cNvGraphicFramePr>
          <p:nvPr/>
        </p:nvGraphicFramePr>
        <p:xfrm>
          <a:off x="5650719" y="2432822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203°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188°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6" name="365 Tabla"/>
          <p:cNvGraphicFramePr>
            <a:graphicFrameLocks noGrp="1"/>
          </p:cNvGraphicFramePr>
          <p:nvPr/>
        </p:nvGraphicFramePr>
        <p:xfrm>
          <a:off x="2978937" y="379490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155°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140°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7" name="366 Tabla"/>
          <p:cNvGraphicFramePr>
            <a:graphicFrameLocks noGrp="1"/>
          </p:cNvGraphicFramePr>
          <p:nvPr/>
        </p:nvGraphicFramePr>
        <p:xfrm>
          <a:off x="3255164" y="6447637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165°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8" name="367 Tabla"/>
          <p:cNvGraphicFramePr>
            <a:graphicFrameLocks noGrp="1"/>
          </p:cNvGraphicFramePr>
          <p:nvPr/>
        </p:nvGraphicFramePr>
        <p:xfrm>
          <a:off x="6188885" y="8581252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206°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191°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9" name="368 Tabla"/>
          <p:cNvGraphicFramePr>
            <a:graphicFrameLocks noGrp="1"/>
          </p:cNvGraphicFramePr>
          <p:nvPr/>
        </p:nvGraphicFramePr>
        <p:xfrm>
          <a:off x="3078950" y="8819379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240°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225°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0" name="369 Tabla"/>
          <p:cNvGraphicFramePr>
            <a:graphicFrameLocks noGrp="1"/>
          </p:cNvGraphicFramePr>
          <p:nvPr/>
        </p:nvGraphicFramePr>
        <p:xfrm>
          <a:off x="2174069" y="1022432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163°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148°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29" name="328 CuadroTexto"/>
          <p:cNvSpPr txBox="1"/>
          <p:nvPr/>
        </p:nvSpPr>
        <p:spPr>
          <a:xfrm>
            <a:off x="4317209" y="374635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330" name="329 CuadroTexto"/>
          <p:cNvSpPr txBox="1"/>
          <p:nvPr/>
        </p:nvSpPr>
        <p:spPr>
          <a:xfrm>
            <a:off x="6745481" y="91980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331" name="330 CuadroTexto"/>
          <p:cNvSpPr txBox="1"/>
          <p:nvPr/>
        </p:nvSpPr>
        <p:spPr>
          <a:xfrm>
            <a:off x="6603225" y="158032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332" name="331 CuadroTexto"/>
          <p:cNvSpPr txBox="1"/>
          <p:nvPr/>
        </p:nvSpPr>
        <p:spPr>
          <a:xfrm>
            <a:off x="6776217" y="222327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333" name="278 CuadroTexto"/>
          <p:cNvSpPr txBox="1">
            <a:spLocks noChangeArrowheads="1"/>
          </p:cNvSpPr>
          <p:nvPr/>
        </p:nvSpPr>
        <p:spPr bwMode="auto">
          <a:xfrm>
            <a:off x="6850557" y="2182568"/>
            <a:ext cx="6896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Solitario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34" name="333 CuadroTexto"/>
          <p:cNvSpPr txBox="1"/>
          <p:nvPr/>
        </p:nvSpPr>
        <p:spPr>
          <a:xfrm>
            <a:off x="4848011" y="239103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335" name="334 CuadroTexto"/>
          <p:cNvSpPr txBox="1"/>
          <p:nvPr/>
        </p:nvSpPr>
        <p:spPr>
          <a:xfrm>
            <a:off x="5181529" y="287167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371" name="370 CuadroTexto"/>
          <p:cNvSpPr txBox="1"/>
          <p:nvPr/>
        </p:nvSpPr>
        <p:spPr>
          <a:xfrm>
            <a:off x="4706797" y="28431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372" name="278 CuadroTexto"/>
          <p:cNvSpPr txBox="1">
            <a:spLocks noChangeArrowheads="1"/>
          </p:cNvSpPr>
          <p:nvPr/>
        </p:nvSpPr>
        <p:spPr bwMode="auto">
          <a:xfrm>
            <a:off x="2873919" y="794510"/>
            <a:ext cx="61747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 smtClean="0">
                <a:latin typeface="Calibri" pitchFamily="34" charset="0"/>
              </a:rPr>
              <a:t>Icarus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73" name="372 CuadroTexto"/>
          <p:cNvSpPr txBox="1"/>
          <p:nvPr/>
        </p:nvSpPr>
        <p:spPr>
          <a:xfrm>
            <a:off x="3082831" y="58019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</a:t>
            </a:r>
            <a:endParaRPr lang="es-MX" dirty="0"/>
          </a:p>
        </p:txBody>
      </p:sp>
      <p:sp>
        <p:nvSpPr>
          <p:cNvPr id="374" name="373 CuadroTexto"/>
          <p:cNvSpPr txBox="1"/>
          <p:nvPr/>
        </p:nvSpPr>
        <p:spPr>
          <a:xfrm>
            <a:off x="2990003" y="89446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S</a:t>
            </a:r>
            <a:endParaRPr lang="es-MX" dirty="0"/>
          </a:p>
        </p:txBody>
      </p:sp>
      <p:sp>
        <p:nvSpPr>
          <p:cNvPr id="375" name="278 CuadroTexto"/>
          <p:cNvSpPr txBox="1">
            <a:spLocks noChangeArrowheads="1"/>
          </p:cNvSpPr>
          <p:nvPr/>
        </p:nvSpPr>
        <p:spPr bwMode="auto">
          <a:xfrm>
            <a:off x="2782468" y="1507760"/>
            <a:ext cx="61266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Pta. </a:t>
            </a:r>
            <a:r>
              <a:rPr lang="es-CL" sz="800" dirty="0" err="1" smtClean="0">
                <a:latin typeface="Calibri" pitchFamily="34" charset="0"/>
              </a:rPr>
              <a:t>Roget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76" name="375 CuadroTexto"/>
          <p:cNvSpPr txBox="1"/>
          <p:nvPr/>
        </p:nvSpPr>
        <p:spPr>
          <a:xfrm>
            <a:off x="2888449" y="153740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R</a:t>
            </a:r>
            <a:endParaRPr lang="es-MX" dirty="0"/>
          </a:p>
        </p:txBody>
      </p:sp>
      <p:sp>
        <p:nvSpPr>
          <p:cNvPr id="378" name="377 CuadroTexto"/>
          <p:cNvSpPr txBox="1"/>
          <p:nvPr/>
        </p:nvSpPr>
        <p:spPr>
          <a:xfrm>
            <a:off x="3038389" y="175394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Q</a:t>
            </a:r>
            <a:endParaRPr lang="es-MX" dirty="0"/>
          </a:p>
        </p:txBody>
      </p:sp>
      <p:sp>
        <p:nvSpPr>
          <p:cNvPr id="379" name="378 CuadroTexto"/>
          <p:cNvSpPr txBox="1"/>
          <p:nvPr/>
        </p:nvSpPr>
        <p:spPr>
          <a:xfrm>
            <a:off x="2918565" y="203747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</a:t>
            </a:r>
            <a:endParaRPr lang="es-MX" dirty="0"/>
          </a:p>
        </p:txBody>
      </p:sp>
      <p:sp>
        <p:nvSpPr>
          <p:cNvPr id="380" name="379 CuadroTexto"/>
          <p:cNvSpPr txBox="1"/>
          <p:nvPr/>
        </p:nvSpPr>
        <p:spPr>
          <a:xfrm>
            <a:off x="2632813" y="218035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O</a:t>
            </a:r>
            <a:endParaRPr lang="es-MX" dirty="0"/>
          </a:p>
        </p:txBody>
      </p:sp>
      <p:cxnSp>
        <p:nvCxnSpPr>
          <p:cNvPr id="381" name="380 Conector recto"/>
          <p:cNvCxnSpPr/>
          <p:nvPr/>
        </p:nvCxnSpPr>
        <p:spPr>
          <a:xfrm rot="16200000" flipH="1">
            <a:off x="3531391" y="2866212"/>
            <a:ext cx="500066" cy="214314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4" name="Text Box 183"/>
          <p:cNvSpPr txBox="1">
            <a:spLocks noChangeArrowheads="1"/>
          </p:cNvSpPr>
          <p:nvPr/>
        </p:nvSpPr>
        <p:spPr bwMode="auto">
          <a:xfrm>
            <a:off x="3245639" y="2580460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</a:rPr>
              <a:t>Pc</a:t>
            </a:r>
            <a:r>
              <a:rPr lang="es-ES_tradnl" sz="600" b="1" dirty="0">
                <a:solidFill>
                  <a:srgbClr val="0070C0"/>
                </a:solidFill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</a:rPr>
              <a:t>7,6c </a:t>
            </a:r>
            <a:endParaRPr lang="es-ES_tradnl" sz="600" b="1" dirty="0">
              <a:solidFill>
                <a:srgbClr val="0070C0"/>
              </a:solidFill>
            </a:endParaRPr>
          </a:p>
        </p:txBody>
      </p:sp>
      <p:cxnSp>
        <p:nvCxnSpPr>
          <p:cNvPr id="386" name="385 Conector recto"/>
          <p:cNvCxnSpPr/>
          <p:nvPr/>
        </p:nvCxnSpPr>
        <p:spPr>
          <a:xfrm rot="16200000" flipH="1">
            <a:off x="4547900" y="2921009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7" name="255 CuadroTexto"/>
          <p:cNvSpPr txBox="1">
            <a:spLocks noChangeArrowheads="1"/>
          </p:cNvSpPr>
          <p:nvPr/>
        </p:nvSpPr>
        <p:spPr bwMode="auto">
          <a:xfrm>
            <a:off x="4174333" y="3151964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8,4c</a:t>
            </a:r>
            <a:endParaRPr lang="es-CL" sz="600" dirty="0"/>
          </a:p>
        </p:txBody>
      </p:sp>
      <p:sp>
        <p:nvSpPr>
          <p:cNvPr id="388" name="278 CuadroTexto"/>
          <p:cNvSpPr txBox="1">
            <a:spLocks noChangeArrowheads="1"/>
          </p:cNvSpPr>
          <p:nvPr/>
        </p:nvSpPr>
        <p:spPr bwMode="auto">
          <a:xfrm rot="21422911">
            <a:off x="4964569" y="3950751"/>
            <a:ext cx="508473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Ras. Oscar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389" name="388 CuadroTexto"/>
          <p:cNvSpPr txBox="1"/>
          <p:nvPr/>
        </p:nvSpPr>
        <p:spPr>
          <a:xfrm>
            <a:off x="5031589" y="396630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390" name="389 CuadroTexto"/>
          <p:cNvSpPr txBox="1"/>
          <p:nvPr/>
        </p:nvSpPr>
        <p:spPr>
          <a:xfrm>
            <a:off x="5418895" y="503787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391" name="390 CuadroTexto"/>
          <p:cNvSpPr txBox="1"/>
          <p:nvPr/>
        </p:nvSpPr>
        <p:spPr>
          <a:xfrm>
            <a:off x="5847523" y="550941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392" name="391 CuadroTexto"/>
          <p:cNvSpPr txBox="1"/>
          <p:nvPr/>
        </p:nvSpPr>
        <p:spPr>
          <a:xfrm>
            <a:off x="3960019" y="515222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L</a:t>
            </a:r>
            <a:endParaRPr lang="es-MX" dirty="0"/>
          </a:p>
        </p:txBody>
      </p:sp>
      <p:sp>
        <p:nvSpPr>
          <p:cNvPr id="393" name="278 CuadroTexto"/>
          <p:cNvSpPr txBox="1">
            <a:spLocks noChangeArrowheads="1"/>
          </p:cNvSpPr>
          <p:nvPr/>
        </p:nvSpPr>
        <p:spPr bwMode="auto">
          <a:xfrm>
            <a:off x="3666557" y="5152228"/>
            <a:ext cx="436338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Patria</a:t>
            </a:r>
          </a:p>
        </p:txBody>
      </p:sp>
      <p:sp>
        <p:nvSpPr>
          <p:cNvPr id="394" name="393 CuadroTexto"/>
          <p:cNvSpPr txBox="1"/>
          <p:nvPr/>
        </p:nvSpPr>
        <p:spPr>
          <a:xfrm>
            <a:off x="4174333" y="53950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sp>
        <p:nvSpPr>
          <p:cNvPr id="395" name="278 CuadroTexto"/>
          <p:cNvSpPr txBox="1">
            <a:spLocks noChangeArrowheads="1"/>
          </p:cNvSpPr>
          <p:nvPr/>
        </p:nvSpPr>
        <p:spPr bwMode="auto">
          <a:xfrm rot="3651765">
            <a:off x="5936988" y="6635008"/>
            <a:ext cx="57740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Santa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96" name="395 CuadroTexto"/>
          <p:cNvSpPr txBox="1"/>
          <p:nvPr/>
        </p:nvSpPr>
        <p:spPr>
          <a:xfrm>
            <a:off x="6133275" y="632375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W</a:t>
            </a:r>
            <a:endParaRPr lang="es-MX" dirty="0"/>
          </a:p>
        </p:txBody>
      </p:sp>
      <p:sp>
        <p:nvSpPr>
          <p:cNvPr id="398" name="397 CuadroTexto"/>
          <p:cNvSpPr txBox="1"/>
          <p:nvPr/>
        </p:nvSpPr>
        <p:spPr>
          <a:xfrm>
            <a:off x="3855563" y="587975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V</a:t>
            </a:r>
            <a:endParaRPr lang="es-MX" dirty="0"/>
          </a:p>
        </p:txBody>
      </p:sp>
      <p:sp>
        <p:nvSpPr>
          <p:cNvPr id="399" name="398 CuadroTexto"/>
          <p:cNvSpPr txBox="1"/>
          <p:nvPr/>
        </p:nvSpPr>
        <p:spPr>
          <a:xfrm>
            <a:off x="5388779" y="696669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X</a:t>
            </a:r>
            <a:endParaRPr lang="es-MX" dirty="0"/>
          </a:p>
        </p:txBody>
      </p:sp>
      <p:sp>
        <p:nvSpPr>
          <p:cNvPr id="400" name="399 CuadroTexto"/>
          <p:cNvSpPr txBox="1"/>
          <p:nvPr/>
        </p:nvSpPr>
        <p:spPr>
          <a:xfrm>
            <a:off x="3998439" y="750968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Z</a:t>
            </a:r>
            <a:endParaRPr lang="es-MX" dirty="0"/>
          </a:p>
        </p:txBody>
      </p:sp>
      <p:sp>
        <p:nvSpPr>
          <p:cNvPr id="402" name="255 CuadroTexto"/>
          <p:cNvSpPr txBox="1">
            <a:spLocks noChangeArrowheads="1"/>
          </p:cNvSpPr>
          <p:nvPr/>
        </p:nvSpPr>
        <p:spPr bwMode="auto">
          <a:xfrm>
            <a:off x="4531525" y="782559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5,7 c</a:t>
            </a:r>
            <a:endParaRPr lang="es-CL" sz="600" dirty="0"/>
          </a:p>
        </p:txBody>
      </p:sp>
      <p:sp>
        <p:nvSpPr>
          <p:cNvPr id="404" name="278 CuadroTexto"/>
          <p:cNvSpPr txBox="1">
            <a:spLocks noChangeArrowheads="1"/>
          </p:cNvSpPr>
          <p:nvPr/>
        </p:nvSpPr>
        <p:spPr bwMode="auto">
          <a:xfrm>
            <a:off x="3930825" y="8269099"/>
            <a:ext cx="49084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Notable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405" name="404 CuadroTexto"/>
          <p:cNvSpPr txBox="1"/>
          <p:nvPr/>
        </p:nvSpPr>
        <p:spPr>
          <a:xfrm>
            <a:off x="4061573" y="800974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406" name="405 CuadroTexto"/>
          <p:cNvSpPr txBox="1"/>
          <p:nvPr/>
        </p:nvSpPr>
        <p:spPr>
          <a:xfrm>
            <a:off x="3602829" y="846689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407" name="406 CuadroTexto"/>
          <p:cNvSpPr txBox="1"/>
          <p:nvPr/>
        </p:nvSpPr>
        <p:spPr>
          <a:xfrm>
            <a:off x="5603093" y="89669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408" name="407 CuadroTexto"/>
          <p:cNvSpPr txBox="1"/>
          <p:nvPr/>
        </p:nvSpPr>
        <p:spPr>
          <a:xfrm>
            <a:off x="4937099" y="931874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409" name="408 CuadroTexto"/>
          <p:cNvSpPr txBox="1"/>
          <p:nvPr/>
        </p:nvSpPr>
        <p:spPr>
          <a:xfrm>
            <a:off x="4317209" y="1015288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410" name="409 CuadroTexto"/>
          <p:cNvSpPr txBox="1"/>
          <p:nvPr/>
        </p:nvSpPr>
        <p:spPr>
          <a:xfrm>
            <a:off x="2704251" y="836693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sp>
        <p:nvSpPr>
          <p:cNvPr id="411" name="410 CuadroTexto"/>
          <p:cNvSpPr txBox="1"/>
          <p:nvPr/>
        </p:nvSpPr>
        <p:spPr>
          <a:xfrm>
            <a:off x="2245507" y="929563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412" name="411 CuadroTexto"/>
          <p:cNvSpPr txBox="1"/>
          <p:nvPr/>
        </p:nvSpPr>
        <p:spPr>
          <a:xfrm>
            <a:off x="1674003" y="1003853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413" name="278 CuadroTexto"/>
          <p:cNvSpPr txBox="1">
            <a:spLocks noChangeArrowheads="1"/>
          </p:cNvSpPr>
          <p:nvPr/>
        </p:nvSpPr>
        <p:spPr bwMode="auto">
          <a:xfrm>
            <a:off x="1816879" y="10197925"/>
            <a:ext cx="57150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  <a:r>
              <a:rPr lang="es-CL" sz="500" dirty="0" err="1" smtClean="0">
                <a:latin typeface="Calibri" pitchFamily="34" charset="0"/>
              </a:rPr>
              <a:t>Larch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415" name="414 Conector recto"/>
          <p:cNvCxnSpPr/>
          <p:nvPr/>
        </p:nvCxnSpPr>
        <p:spPr>
          <a:xfrm rot="10800000" flipV="1">
            <a:off x="4521999" y="9604436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6" name="255 CuadroTexto"/>
          <p:cNvSpPr txBox="1">
            <a:spLocks noChangeArrowheads="1"/>
          </p:cNvSpPr>
          <p:nvPr/>
        </p:nvSpPr>
        <p:spPr bwMode="auto">
          <a:xfrm>
            <a:off x="4174335" y="9438508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6,2 c</a:t>
            </a:r>
            <a:endParaRPr lang="es-CL" sz="600" dirty="0"/>
          </a:p>
        </p:txBody>
      </p:sp>
      <p:cxnSp>
        <p:nvCxnSpPr>
          <p:cNvPr id="419" name="418 Conector recto de flecha"/>
          <p:cNvCxnSpPr/>
          <p:nvPr/>
        </p:nvCxnSpPr>
        <p:spPr>
          <a:xfrm>
            <a:off x="3459953" y="10510078"/>
            <a:ext cx="1428760" cy="158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3" name="162 CuadroTexto"/>
          <p:cNvSpPr txBox="1">
            <a:spLocks noChangeArrowheads="1"/>
          </p:cNvSpPr>
          <p:nvPr/>
        </p:nvSpPr>
        <p:spPr bwMode="auto">
          <a:xfrm>
            <a:off x="2959887" y="10438640"/>
            <a:ext cx="62068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</a:rPr>
              <a:t> 090°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424" name="423 Conector recto de flecha"/>
          <p:cNvCxnSpPr>
            <a:endCxn id="329" idx="2"/>
          </p:cNvCxnSpPr>
          <p:nvPr/>
        </p:nvCxnSpPr>
        <p:spPr>
          <a:xfrm rot="10800000" flipV="1">
            <a:off x="4516465" y="151567"/>
            <a:ext cx="729438" cy="62317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8" name="162 CuadroTexto"/>
          <p:cNvSpPr txBox="1">
            <a:spLocks noChangeArrowheads="1"/>
          </p:cNvSpPr>
          <p:nvPr/>
        </p:nvSpPr>
        <p:spPr bwMode="auto">
          <a:xfrm>
            <a:off x="5219863" y="79000"/>
            <a:ext cx="6864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</a:rPr>
              <a:t>Comex</a:t>
            </a:r>
            <a:r>
              <a:rPr lang="es-CL" sz="800" b="1" dirty="0" smtClean="0">
                <a:solidFill>
                  <a:srgbClr val="0070C0"/>
                </a:solidFill>
              </a:rPr>
              <a:t> 225°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429" name="278 CuadroTexto"/>
          <p:cNvSpPr txBox="1">
            <a:spLocks noChangeArrowheads="1"/>
          </p:cNvSpPr>
          <p:nvPr/>
        </p:nvSpPr>
        <p:spPr bwMode="auto">
          <a:xfrm>
            <a:off x="3102763" y="5483017"/>
            <a:ext cx="43313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Dixon</a:t>
            </a:r>
          </a:p>
        </p:txBody>
      </p:sp>
      <p:sp>
        <p:nvSpPr>
          <p:cNvPr id="430" name="429 CuadroTexto"/>
          <p:cNvSpPr txBox="1"/>
          <p:nvPr/>
        </p:nvSpPr>
        <p:spPr>
          <a:xfrm>
            <a:off x="2888449" y="529510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M</a:t>
            </a:r>
            <a:endParaRPr lang="es-MX" dirty="0"/>
          </a:p>
        </p:txBody>
      </p:sp>
      <p:graphicFrame>
        <p:nvGraphicFramePr>
          <p:cNvPr id="432" name="431 Tabla"/>
          <p:cNvGraphicFramePr>
            <a:graphicFrameLocks noGrp="1"/>
          </p:cNvGraphicFramePr>
          <p:nvPr/>
        </p:nvGraphicFramePr>
        <p:xfrm>
          <a:off x="30952" y="5924090"/>
          <a:ext cx="3143249" cy="2157096"/>
        </p:xfrm>
        <a:graphic>
          <a:graphicData uri="http://schemas.openxmlformats.org/drawingml/2006/table">
            <a:tbl>
              <a:tblPr/>
              <a:tblGrid>
                <a:gridCol w="342900"/>
                <a:gridCol w="1157275"/>
                <a:gridCol w="357190"/>
                <a:gridCol w="1285884"/>
              </a:tblGrid>
              <a:tr h="214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7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Lucida Sans Unicode" pitchFamily="34" charset="0"/>
                      </a:endParaRPr>
                    </a:p>
                  </a:txBody>
                  <a:tcPr marL="36000" marR="3600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BA. ISLA CUTLER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ROGET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PIERCE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LOW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PELIGROSA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ICARUS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GREEN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ISLAS OTTER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SOLITARIO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PEMBERTON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CARRASCO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SARITA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GAMA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BRADBURY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ROCAS OSCAR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ERNESTO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Z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 LUCAS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J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ISTMO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NOTABLE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K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HANDERSON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CHILDS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PATRIA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HUALAPALU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DIXON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MAC-KAY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 . DEDO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DASHWOOD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PLAUTO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ISLOTES CONNOR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ISLOTES FRANCIS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LARCH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HOZVEN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BA. CIEGA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</a:tbl>
          </a:graphicData>
        </a:graphic>
      </p:graphicFrame>
      <p:sp>
        <p:nvSpPr>
          <p:cNvPr id="433" name="432 CuadroTexto"/>
          <p:cNvSpPr txBox="1"/>
          <p:nvPr/>
        </p:nvSpPr>
        <p:spPr>
          <a:xfrm>
            <a:off x="1704119" y="353767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N</a:t>
            </a:r>
            <a:endParaRPr lang="es-MX" dirty="0"/>
          </a:p>
        </p:txBody>
      </p:sp>
      <p:sp>
        <p:nvSpPr>
          <p:cNvPr id="434" name="278 CuadroTexto"/>
          <p:cNvSpPr txBox="1">
            <a:spLocks noChangeArrowheads="1"/>
          </p:cNvSpPr>
          <p:nvPr/>
        </p:nvSpPr>
        <p:spPr bwMode="auto">
          <a:xfrm rot="18320133">
            <a:off x="1507510" y="3553468"/>
            <a:ext cx="43954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smtClean="0">
                <a:latin typeface="Calibri" pitchFamily="34" charset="0"/>
              </a:rPr>
              <a:t>Dedo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435" name="434 CuadroTexto"/>
          <p:cNvSpPr txBox="1"/>
          <p:nvPr/>
        </p:nvSpPr>
        <p:spPr>
          <a:xfrm>
            <a:off x="3745705" y="729536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U</a:t>
            </a:r>
            <a:endParaRPr lang="es-MX" dirty="0"/>
          </a:p>
        </p:txBody>
      </p:sp>
      <p:sp>
        <p:nvSpPr>
          <p:cNvPr id="436" name="435 CuadroTexto"/>
          <p:cNvSpPr txBox="1"/>
          <p:nvPr/>
        </p:nvSpPr>
        <p:spPr>
          <a:xfrm>
            <a:off x="6919093" y="853833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Y</a:t>
            </a:r>
            <a:endParaRPr lang="es-MX" dirty="0"/>
          </a:p>
        </p:txBody>
      </p:sp>
      <p:cxnSp>
        <p:nvCxnSpPr>
          <p:cNvPr id="437" name="436 Conector recto"/>
          <p:cNvCxnSpPr/>
          <p:nvPr/>
        </p:nvCxnSpPr>
        <p:spPr>
          <a:xfrm rot="5400000">
            <a:off x="5601407" y="5936360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8" name="255 CuadroTexto"/>
          <p:cNvSpPr txBox="1">
            <a:spLocks noChangeArrowheads="1"/>
          </p:cNvSpPr>
          <p:nvPr/>
        </p:nvSpPr>
        <p:spPr bwMode="auto">
          <a:xfrm>
            <a:off x="5317343" y="5938046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/>
              <a:t>7,2 c</a:t>
            </a:r>
            <a:endParaRPr lang="es-CL" sz="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9" name="Picture 2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b="8050"/>
          <a:stretch>
            <a:fillRect/>
          </a:stretch>
        </p:blipFill>
        <p:spPr bwMode="auto">
          <a:xfrm>
            <a:off x="-4762" y="0"/>
            <a:ext cx="7781925" cy="1115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0" name="278 CuadroTexto"/>
          <p:cNvSpPr txBox="1">
            <a:spLocks noChangeArrowheads="1"/>
          </p:cNvSpPr>
          <p:nvPr/>
        </p:nvSpPr>
        <p:spPr bwMode="auto">
          <a:xfrm>
            <a:off x="4425264" y="51613"/>
            <a:ext cx="46038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>
                <a:latin typeface="Calibri" pitchFamily="34" charset="0"/>
              </a:rPr>
              <a:t>Isla </a:t>
            </a:r>
            <a:endParaRPr lang="es-CL" sz="800" dirty="0" smtClean="0">
              <a:latin typeface="Calibri" pitchFamily="34" charset="0"/>
            </a:endParaRPr>
          </a:p>
          <a:p>
            <a:pPr algn="ctr"/>
            <a:r>
              <a:rPr lang="es-CL" sz="800" dirty="0" err="1" smtClean="0">
                <a:latin typeface="Calibri" pitchFamily="34" charset="0"/>
              </a:rPr>
              <a:t>Cutler</a:t>
            </a:r>
            <a:r>
              <a:rPr lang="es-CL" sz="800" dirty="0" smtClean="0">
                <a:latin typeface="Calibri" pitchFamily="34" charset="0"/>
              </a:rPr>
              <a:t> 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1" name="490 CuadroTexto"/>
          <p:cNvSpPr txBox="1"/>
          <p:nvPr/>
        </p:nvSpPr>
        <p:spPr>
          <a:xfrm>
            <a:off x="142875" y="93878"/>
            <a:ext cx="2602698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Paso Summer N a 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N° </a:t>
            </a: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10722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TIMONEL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92" name="278 CuadroTexto"/>
          <p:cNvSpPr txBox="1">
            <a:spLocks noChangeArrowheads="1"/>
          </p:cNvSpPr>
          <p:nvPr/>
        </p:nvSpPr>
        <p:spPr bwMode="auto">
          <a:xfrm>
            <a:off x="1692672" y="1099370"/>
            <a:ext cx="954107" cy="486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I s l a   </a:t>
            </a:r>
          </a:p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B a v e r s t o c k 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3" name="492 CuadroTexto"/>
          <p:cNvSpPr txBox="1">
            <a:spLocks noChangeArrowheads="1"/>
          </p:cNvSpPr>
          <p:nvPr/>
        </p:nvSpPr>
        <p:spPr bwMode="auto">
          <a:xfrm>
            <a:off x="1416175" y="4052141"/>
            <a:ext cx="6367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800" dirty="0" smtClean="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800" dirty="0" smtClean="0">
                <a:latin typeface="Calibri" pitchFamily="34" charset="0"/>
              </a:rPr>
              <a:t>O r l e b a 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4" name="278 CuadroTexto"/>
          <p:cNvSpPr txBox="1">
            <a:spLocks noChangeArrowheads="1"/>
          </p:cNvSpPr>
          <p:nvPr/>
        </p:nvSpPr>
        <p:spPr bwMode="auto">
          <a:xfrm>
            <a:off x="5031589" y="3509154"/>
            <a:ext cx="53893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L a r g a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5" name="278 CuadroTexto"/>
          <p:cNvSpPr txBox="1">
            <a:spLocks noChangeArrowheads="1"/>
          </p:cNvSpPr>
          <p:nvPr/>
        </p:nvSpPr>
        <p:spPr bwMode="auto">
          <a:xfrm>
            <a:off x="3841849" y="5457088"/>
            <a:ext cx="51488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700" dirty="0">
                <a:latin typeface="Calibri" pitchFamily="34" charset="0"/>
              </a:rPr>
              <a:t>Isla </a:t>
            </a:r>
            <a:endParaRPr lang="es-CL" sz="700" dirty="0" smtClean="0">
              <a:latin typeface="Calibri" pitchFamily="34" charset="0"/>
            </a:endParaRPr>
          </a:p>
          <a:p>
            <a:pPr algn="ctr"/>
            <a:r>
              <a:rPr lang="es-CL" sz="700" dirty="0" smtClean="0">
                <a:latin typeface="Calibri" pitchFamily="34" charset="0"/>
              </a:rPr>
              <a:t>Summer 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496" name="278 CuadroTexto"/>
          <p:cNvSpPr txBox="1">
            <a:spLocks noChangeArrowheads="1"/>
          </p:cNvSpPr>
          <p:nvPr/>
        </p:nvSpPr>
        <p:spPr bwMode="auto">
          <a:xfrm rot="2311136">
            <a:off x="4969676" y="9395703"/>
            <a:ext cx="698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>
                <a:latin typeface="Calibri" pitchFamily="34" charset="0"/>
              </a:rPr>
              <a:t>Pta</a:t>
            </a:r>
            <a:r>
              <a:rPr lang="es-CL" sz="800" dirty="0">
                <a:latin typeface="Calibri" pitchFamily="34" charset="0"/>
              </a:rPr>
              <a:t> Mac-</a:t>
            </a:r>
            <a:r>
              <a:rPr lang="es-CL" sz="800" dirty="0" err="1">
                <a:latin typeface="Calibri" pitchFamily="34" charset="0"/>
              </a:rPr>
              <a:t>kay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7" name="278 CuadroTexto"/>
          <p:cNvSpPr txBox="1">
            <a:spLocks noChangeArrowheads="1"/>
          </p:cNvSpPr>
          <p:nvPr/>
        </p:nvSpPr>
        <p:spPr bwMode="auto">
          <a:xfrm>
            <a:off x="3307552" y="7271613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r>
              <a:rPr lang="es-CL" sz="900" dirty="0" smtClean="0">
                <a:latin typeface="Calibri" pitchFamily="34" charset="0"/>
              </a:rPr>
              <a:t>I s l a s   O t </a:t>
            </a:r>
            <a:r>
              <a:rPr lang="es-CL" sz="900" dirty="0" err="1" smtClean="0">
                <a:latin typeface="Calibri" pitchFamily="34" charset="0"/>
              </a:rPr>
              <a:t>t</a:t>
            </a:r>
            <a:r>
              <a:rPr lang="es-CL" sz="900" dirty="0" smtClean="0">
                <a:latin typeface="Calibri" pitchFamily="34" charset="0"/>
              </a:rPr>
              <a:t> e r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8" name="278 CuadroTexto"/>
          <p:cNvSpPr txBox="1">
            <a:spLocks noChangeArrowheads="1"/>
          </p:cNvSpPr>
          <p:nvPr/>
        </p:nvSpPr>
        <p:spPr bwMode="auto">
          <a:xfrm rot="18320133">
            <a:off x="4673006" y="2402112"/>
            <a:ext cx="5164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Pta. Green</a:t>
            </a:r>
          </a:p>
        </p:txBody>
      </p:sp>
      <p:sp>
        <p:nvSpPr>
          <p:cNvPr id="499" name="278 CuadroTexto"/>
          <p:cNvSpPr txBox="1">
            <a:spLocks noChangeArrowheads="1"/>
          </p:cNvSpPr>
          <p:nvPr/>
        </p:nvSpPr>
        <p:spPr bwMode="auto">
          <a:xfrm>
            <a:off x="3018615" y="1969686"/>
            <a:ext cx="4074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</a:t>
            </a:r>
          </a:p>
          <a:p>
            <a:pPr algn="ctr"/>
            <a:r>
              <a:rPr lang="es-CL" sz="500" dirty="0" smtClean="0">
                <a:latin typeface="Calibri" pitchFamily="34" charset="0"/>
              </a:rPr>
              <a:t> </a:t>
            </a:r>
            <a:r>
              <a:rPr lang="es-CL" sz="500" dirty="0" err="1" smtClean="0">
                <a:latin typeface="Calibri" pitchFamily="34" charset="0"/>
              </a:rPr>
              <a:t>Hosven</a:t>
            </a:r>
            <a:r>
              <a:rPr lang="es-CL" sz="500" dirty="0" smtClean="0">
                <a:latin typeface="Calibri" pitchFamily="34" charset="0"/>
              </a:rPr>
              <a:t> 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0" name="278 CuadroTexto"/>
          <p:cNvSpPr txBox="1">
            <a:spLocks noChangeArrowheads="1"/>
          </p:cNvSpPr>
          <p:nvPr/>
        </p:nvSpPr>
        <p:spPr bwMode="auto">
          <a:xfrm>
            <a:off x="6593700" y="2609099"/>
            <a:ext cx="1357312" cy="1324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CL" sz="1400" dirty="0" smtClean="0">
                <a:latin typeface="Calibri" pitchFamily="34" charset="0"/>
              </a:rPr>
              <a:t>P e n í n s u l a M u ñ o z </a:t>
            </a:r>
          </a:p>
          <a:p>
            <a:pPr algn="ctr">
              <a:lnSpc>
                <a:spcPct val="200000"/>
              </a:lnSpc>
            </a:pPr>
            <a:r>
              <a:rPr lang="es-CL" sz="1400" dirty="0" smtClean="0">
                <a:latin typeface="Calibri" pitchFamily="34" charset="0"/>
              </a:rPr>
              <a:t>G a m e r o</a:t>
            </a:r>
            <a:endParaRPr lang="es-CL" sz="1400" dirty="0">
              <a:latin typeface="Calibri" pitchFamily="34" charset="0"/>
            </a:endParaRPr>
          </a:p>
        </p:txBody>
      </p:sp>
      <p:sp>
        <p:nvSpPr>
          <p:cNvPr id="501" name="278 CuadroTexto"/>
          <p:cNvSpPr txBox="1">
            <a:spLocks noChangeArrowheads="1"/>
          </p:cNvSpPr>
          <p:nvPr/>
        </p:nvSpPr>
        <p:spPr bwMode="auto">
          <a:xfrm>
            <a:off x="4650587" y="2813882"/>
            <a:ext cx="61427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Gama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2" name="278 CuadroTexto"/>
          <p:cNvSpPr txBox="1">
            <a:spLocks noChangeArrowheads="1"/>
          </p:cNvSpPr>
          <p:nvPr/>
        </p:nvSpPr>
        <p:spPr bwMode="auto">
          <a:xfrm>
            <a:off x="5267054" y="2865422"/>
            <a:ext cx="5966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Pta. </a:t>
            </a:r>
            <a:r>
              <a:rPr lang="es-CL" sz="600" dirty="0" smtClean="0">
                <a:latin typeface="Calibri" pitchFamily="34" charset="0"/>
              </a:rPr>
              <a:t>Carrasco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03" name="278 CuadroTexto"/>
          <p:cNvSpPr txBox="1">
            <a:spLocks noChangeArrowheads="1"/>
          </p:cNvSpPr>
          <p:nvPr/>
        </p:nvSpPr>
        <p:spPr bwMode="auto">
          <a:xfrm>
            <a:off x="5445929" y="5290399"/>
            <a:ext cx="71045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Ernesto 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4" name="278 CuadroTexto"/>
          <p:cNvSpPr txBox="1">
            <a:spLocks noChangeArrowheads="1"/>
          </p:cNvSpPr>
          <p:nvPr/>
        </p:nvSpPr>
        <p:spPr bwMode="auto">
          <a:xfrm>
            <a:off x="5817407" y="5742840"/>
            <a:ext cx="49404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I. Istmo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5" name="278 CuadroTexto"/>
          <p:cNvSpPr txBox="1">
            <a:spLocks noChangeArrowheads="1"/>
          </p:cNvSpPr>
          <p:nvPr/>
        </p:nvSpPr>
        <p:spPr bwMode="auto">
          <a:xfrm>
            <a:off x="4026691" y="5314209"/>
            <a:ext cx="47160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Pta.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smtClean="0">
                <a:latin typeface="Calibri" pitchFamily="34" charset="0"/>
              </a:rPr>
              <a:t>Henderson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6" name="278 CuadroTexto"/>
          <p:cNvSpPr txBox="1">
            <a:spLocks noChangeArrowheads="1"/>
          </p:cNvSpPr>
          <p:nvPr/>
        </p:nvSpPr>
        <p:spPr bwMode="auto">
          <a:xfrm>
            <a:off x="2183595" y="5290401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1189800"/>
              </a:avLst>
            </a:prstTxWarp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I t e s.   H o s k y n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07" name="278 CuadroTexto"/>
          <p:cNvSpPr txBox="1">
            <a:spLocks noChangeArrowheads="1"/>
          </p:cNvSpPr>
          <p:nvPr/>
        </p:nvSpPr>
        <p:spPr bwMode="auto">
          <a:xfrm>
            <a:off x="2650322" y="2037590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2160556"/>
              </a:avLst>
            </a:prstTxWarp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I </a:t>
            </a:r>
            <a:r>
              <a:rPr lang="es-CL" sz="500" dirty="0" err="1" smtClean="0">
                <a:latin typeface="Calibri" pitchFamily="34" charset="0"/>
              </a:rPr>
              <a:t>Ites</a:t>
            </a:r>
            <a:r>
              <a:rPr lang="es-CL" sz="500" dirty="0" smtClean="0">
                <a:latin typeface="Calibri" pitchFamily="34" charset="0"/>
              </a:rPr>
              <a:t>. Francis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8" name="278 CuadroTexto"/>
          <p:cNvSpPr txBox="1">
            <a:spLocks noChangeArrowheads="1"/>
          </p:cNvSpPr>
          <p:nvPr/>
        </p:nvSpPr>
        <p:spPr bwMode="auto">
          <a:xfrm>
            <a:off x="6660375" y="875531"/>
            <a:ext cx="62709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Pierce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9" name="278 CuadroTexto"/>
          <p:cNvSpPr txBox="1">
            <a:spLocks noChangeArrowheads="1"/>
          </p:cNvSpPr>
          <p:nvPr/>
        </p:nvSpPr>
        <p:spPr bwMode="auto">
          <a:xfrm>
            <a:off x="6603225" y="1527998"/>
            <a:ext cx="74892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Peligrosa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0" name="278 CuadroTexto"/>
          <p:cNvSpPr txBox="1">
            <a:spLocks noChangeArrowheads="1"/>
          </p:cNvSpPr>
          <p:nvPr/>
        </p:nvSpPr>
        <p:spPr bwMode="auto">
          <a:xfrm>
            <a:off x="3700810" y="7871692"/>
            <a:ext cx="44275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Isla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smtClean="0">
                <a:latin typeface="Calibri" pitchFamily="34" charset="0"/>
              </a:rPr>
              <a:t>Campbell 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1" name="278 CuadroTexto"/>
          <p:cNvSpPr txBox="1">
            <a:spLocks noChangeArrowheads="1"/>
          </p:cNvSpPr>
          <p:nvPr/>
        </p:nvSpPr>
        <p:spPr bwMode="auto">
          <a:xfrm>
            <a:off x="3708640" y="8309846"/>
            <a:ext cx="39305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Isla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err="1" smtClean="0">
                <a:latin typeface="Calibri" pitchFamily="34" charset="0"/>
              </a:rPr>
              <a:t>Bedwell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2" name="278 CuadroTexto"/>
          <p:cNvSpPr txBox="1">
            <a:spLocks noChangeArrowheads="1"/>
          </p:cNvSpPr>
          <p:nvPr/>
        </p:nvSpPr>
        <p:spPr bwMode="auto">
          <a:xfrm rot="17173381">
            <a:off x="3191894" y="8066956"/>
            <a:ext cx="55977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smtClean="0">
                <a:latin typeface="Calibri" pitchFamily="34" charset="0"/>
              </a:rPr>
              <a:t>I. </a:t>
            </a:r>
            <a:r>
              <a:rPr lang="es-CL" sz="500" dirty="0" err="1" smtClean="0">
                <a:latin typeface="Calibri" pitchFamily="34" charset="0"/>
              </a:rPr>
              <a:t>Cunningham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3" name="278 CuadroTexto"/>
          <p:cNvSpPr txBox="1">
            <a:spLocks noChangeArrowheads="1"/>
          </p:cNvSpPr>
          <p:nvPr/>
        </p:nvSpPr>
        <p:spPr bwMode="auto">
          <a:xfrm rot="17992804">
            <a:off x="5479818" y="9215402"/>
            <a:ext cx="63831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Pta. </a:t>
            </a:r>
            <a:r>
              <a:rPr lang="es-CL" sz="600" dirty="0" err="1" smtClean="0">
                <a:latin typeface="Calibri" pitchFamily="34" charset="0"/>
              </a:rPr>
              <a:t>Hualapalu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4" name="278 CuadroTexto"/>
          <p:cNvSpPr txBox="1">
            <a:spLocks noChangeArrowheads="1"/>
          </p:cNvSpPr>
          <p:nvPr/>
        </p:nvSpPr>
        <p:spPr bwMode="auto">
          <a:xfrm rot="3082431">
            <a:off x="5716729" y="7336878"/>
            <a:ext cx="1623330" cy="69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2294915"/>
              </a:avLst>
            </a:prstTxWarp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I s l a s   H a r t w e l </a:t>
            </a:r>
            <a:r>
              <a:rPr lang="es-CL" sz="800" dirty="0" err="1" smtClean="0">
                <a:latin typeface="Calibri" pitchFamily="34" charset="0"/>
              </a:rPr>
              <a:t>l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5" name="278 CuadroTexto"/>
          <p:cNvSpPr txBox="1">
            <a:spLocks noChangeArrowheads="1"/>
          </p:cNvSpPr>
          <p:nvPr/>
        </p:nvSpPr>
        <p:spPr bwMode="auto">
          <a:xfrm>
            <a:off x="5371747" y="6820222"/>
            <a:ext cx="47320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600" dirty="0" err="1" smtClean="0">
                <a:latin typeface="Calibri" pitchFamily="34" charset="0"/>
              </a:rPr>
              <a:t>Ites</a:t>
            </a:r>
            <a:r>
              <a:rPr lang="es-CL" sz="6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600" dirty="0" err="1" smtClean="0">
                <a:latin typeface="Calibri" pitchFamily="34" charset="0"/>
              </a:rPr>
              <a:t>Bradbury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6" name="278 CuadroTexto"/>
          <p:cNvSpPr txBox="1">
            <a:spLocks noChangeArrowheads="1"/>
          </p:cNvSpPr>
          <p:nvPr/>
        </p:nvSpPr>
        <p:spPr bwMode="auto">
          <a:xfrm>
            <a:off x="1593040" y="7290664"/>
            <a:ext cx="5357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>
                <a:latin typeface="Calibri" pitchFamily="34" charset="0"/>
              </a:rPr>
              <a:t>Isla </a:t>
            </a:r>
          </a:p>
          <a:p>
            <a:pPr algn="ctr"/>
            <a:r>
              <a:rPr lang="es-CL" sz="800" dirty="0" err="1" smtClean="0">
                <a:latin typeface="Calibri" pitchFamily="34" charset="0"/>
              </a:rPr>
              <a:t>Vereker</a:t>
            </a:r>
            <a:r>
              <a:rPr lang="es-CL" sz="800" dirty="0" smtClean="0">
                <a:latin typeface="Calibri" pitchFamily="34" charset="0"/>
              </a:rPr>
              <a:t> </a:t>
            </a:r>
          </a:p>
          <a:p>
            <a:pPr algn="ctr"/>
            <a:r>
              <a:rPr lang="es-CL" sz="800" dirty="0" smtClean="0">
                <a:latin typeface="Calibri" pitchFamily="34" charset="0"/>
              </a:rPr>
              <a:t>Mayor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7" name="278 CuadroTexto"/>
          <p:cNvSpPr txBox="1">
            <a:spLocks noChangeArrowheads="1"/>
          </p:cNvSpPr>
          <p:nvPr/>
        </p:nvSpPr>
        <p:spPr bwMode="auto">
          <a:xfrm>
            <a:off x="1812118" y="9562391"/>
            <a:ext cx="69121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Ites</a:t>
            </a:r>
            <a:r>
              <a:rPr lang="es-CL" sz="800" dirty="0" smtClean="0">
                <a:latin typeface="Calibri" pitchFamily="34" charset="0"/>
              </a:rPr>
              <a:t>. </a:t>
            </a:r>
            <a:r>
              <a:rPr lang="es-CL" sz="800" dirty="0" err="1" smtClean="0">
                <a:latin typeface="Calibri" pitchFamily="34" charset="0"/>
              </a:rPr>
              <a:t>Connor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8" name="278 CuadroTexto"/>
          <p:cNvSpPr txBox="1">
            <a:spLocks noChangeArrowheads="1"/>
          </p:cNvSpPr>
          <p:nvPr/>
        </p:nvSpPr>
        <p:spPr bwMode="auto">
          <a:xfrm>
            <a:off x="4249769" y="10114475"/>
            <a:ext cx="6543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Pta. </a:t>
            </a:r>
            <a:r>
              <a:rPr lang="es-CL" sz="600" dirty="0" err="1" smtClean="0">
                <a:latin typeface="Calibri" pitchFamily="34" charset="0"/>
              </a:rPr>
              <a:t>Dashwood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9" name="278 CuadroTexto"/>
          <p:cNvSpPr txBox="1">
            <a:spLocks noChangeArrowheads="1"/>
          </p:cNvSpPr>
          <p:nvPr/>
        </p:nvSpPr>
        <p:spPr bwMode="auto">
          <a:xfrm>
            <a:off x="3714969" y="8484480"/>
            <a:ext cx="45557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Pta. </a:t>
            </a:r>
            <a:r>
              <a:rPr lang="es-CL" sz="500" dirty="0" err="1" smtClean="0">
                <a:latin typeface="Calibri" pitchFamily="34" charset="0"/>
              </a:rPr>
              <a:t>Childs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21" name="278 CuadroTexto"/>
          <p:cNvSpPr txBox="1">
            <a:spLocks noChangeArrowheads="1"/>
          </p:cNvSpPr>
          <p:nvPr/>
        </p:nvSpPr>
        <p:spPr bwMode="auto">
          <a:xfrm>
            <a:off x="3373368" y="5895241"/>
            <a:ext cx="34176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500" dirty="0" err="1" smtClean="0">
                <a:latin typeface="Calibri" pitchFamily="34" charset="0"/>
              </a:rPr>
              <a:t>Ollard</a:t>
            </a:r>
            <a:endParaRPr lang="es-CL" sz="500" dirty="0">
              <a:latin typeface="Calibri" pitchFamily="34" charset="0"/>
            </a:endParaRPr>
          </a:p>
        </p:txBody>
      </p:sp>
      <p:grpSp>
        <p:nvGrpSpPr>
          <p:cNvPr id="2" name="Group 161"/>
          <p:cNvGrpSpPr>
            <a:grpSpLocks/>
          </p:cNvGrpSpPr>
          <p:nvPr/>
        </p:nvGrpSpPr>
        <p:grpSpPr bwMode="auto">
          <a:xfrm>
            <a:off x="4394260" y="2761494"/>
            <a:ext cx="114280" cy="150814"/>
            <a:chOff x="3721" y="2976"/>
            <a:chExt cx="672" cy="960"/>
          </a:xfrm>
        </p:grpSpPr>
        <p:sp>
          <p:nvSpPr>
            <p:cNvPr id="523" name="Freeform 162"/>
            <p:cNvSpPr>
              <a:spLocks/>
            </p:cNvSpPr>
            <p:nvPr/>
          </p:nvSpPr>
          <p:spPr bwMode="auto">
            <a:xfrm>
              <a:off x="3888" y="3216"/>
              <a:ext cx="384" cy="624"/>
            </a:xfrm>
            <a:custGeom>
              <a:avLst/>
              <a:gdLst/>
              <a:ahLst/>
              <a:cxnLst>
                <a:cxn ang="0">
                  <a:pos x="48" y="528"/>
                </a:cxn>
                <a:cxn ang="0">
                  <a:pos x="144" y="0"/>
                </a:cxn>
                <a:cxn ang="0">
                  <a:pos x="240" y="0"/>
                </a:cxn>
                <a:cxn ang="0">
                  <a:pos x="336" y="528"/>
                </a:cxn>
                <a:cxn ang="0">
                  <a:pos x="384" y="624"/>
                </a:cxn>
                <a:cxn ang="0">
                  <a:pos x="0" y="624"/>
                </a:cxn>
                <a:cxn ang="0">
                  <a:pos x="48" y="528"/>
                </a:cxn>
              </a:cxnLst>
              <a:rect l="0" t="0" r="r" b="b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4" name="AutoShape 163"/>
            <p:cNvSpPr>
              <a:spLocks noChangeArrowheads="1"/>
            </p:cNvSpPr>
            <p:nvPr/>
          </p:nvSpPr>
          <p:spPr bwMode="auto">
            <a:xfrm>
              <a:off x="3984" y="2976"/>
              <a:ext cx="192" cy="14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5" name="AutoShape 164"/>
            <p:cNvSpPr>
              <a:spLocks noChangeArrowheads="1"/>
            </p:cNvSpPr>
            <p:nvPr/>
          </p:nvSpPr>
          <p:spPr bwMode="auto">
            <a:xfrm rot="16200000">
              <a:off x="3961" y="3504"/>
              <a:ext cx="192" cy="672"/>
            </a:xfrm>
            <a:prstGeom prst="flowChartDelay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46" name="278 CuadroTexto"/>
          <p:cNvSpPr txBox="1">
            <a:spLocks noChangeArrowheads="1"/>
          </p:cNvSpPr>
          <p:nvPr/>
        </p:nvSpPr>
        <p:spPr bwMode="auto">
          <a:xfrm>
            <a:off x="4114069" y="7614516"/>
            <a:ext cx="3289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smtClean="0">
                <a:latin typeface="Calibri" pitchFamily="34" charset="0"/>
              </a:rPr>
              <a:t>I. </a:t>
            </a:r>
          </a:p>
          <a:p>
            <a:pPr algn="ctr"/>
            <a:r>
              <a:rPr lang="es-CL" sz="500" dirty="0" smtClean="0">
                <a:latin typeface="Calibri" pitchFamily="34" charset="0"/>
              </a:rPr>
              <a:t>Lucas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47" name="122 CuadroTexto"/>
          <p:cNvSpPr txBox="1">
            <a:spLocks noChangeArrowheads="1"/>
          </p:cNvSpPr>
          <p:nvPr/>
        </p:nvSpPr>
        <p:spPr bwMode="auto">
          <a:xfrm>
            <a:off x="3459953" y="170676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Cutler  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GD(4)12s</a:t>
            </a:r>
          </a:p>
        </p:txBody>
      </p:sp>
      <p:sp>
        <p:nvSpPr>
          <p:cNvPr id="548" name="122 CuadroTexto"/>
          <p:cNvSpPr txBox="1">
            <a:spLocks noChangeArrowheads="1"/>
          </p:cNvSpPr>
          <p:nvPr/>
        </p:nvSpPr>
        <p:spPr bwMode="auto">
          <a:xfrm>
            <a:off x="1888317" y="1866080"/>
            <a:ext cx="785813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Hosven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549" name="122 CuadroTexto"/>
          <p:cNvSpPr txBox="1">
            <a:spLocks noChangeArrowheads="1"/>
          </p:cNvSpPr>
          <p:nvPr/>
        </p:nvSpPr>
        <p:spPr bwMode="auto">
          <a:xfrm>
            <a:off x="5103027" y="3171072"/>
            <a:ext cx="1000125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Banco San Juan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DR5s</a:t>
            </a:r>
          </a:p>
        </p:txBody>
      </p:sp>
      <p:sp>
        <p:nvSpPr>
          <p:cNvPr id="550" name="122 CuadroTexto"/>
          <p:cNvSpPr txBox="1">
            <a:spLocks noChangeArrowheads="1"/>
          </p:cNvSpPr>
          <p:nvPr/>
        </p:nvSpPr>
        <p:spPr bwMode="auto">
          <a:xfrm>
            <a:off x="5388779" y="4456956"/>
            <a:ext cx="10001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Paso Summer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>
                <a:latin typeface="Calibri" pitchFamily="34" charset="0"/>
              </a:rPr>
              <a:t>GrDR</a:t>
            </a:r>
            <a:r>
              <a:rPr lang="es-CL" sz="600" dirty="0">
                <a:latin typeface="Calibri" pitchFamily="34" charset="0"/>
              </a:rPr>
              <a:t>(3)9s</a:t>
            </a:r>
          </a:p>
        </p:txBody>
      </p:sp>
      <p:sp>
        <p:nvSpPr>
          <p:cNvPr id="551" name="122 CuadroTexto"/>
          <p:cNvSpPr txBox="1">
            <a:spLocks noChangeArrowheads="1"/>
          </p:cNvSpPr>
          <p:nvPr/>
        </p:nvSpPr>
        <p:spPr bwMode="auto">
          <a:xfrm>
            <a:off x="2888449" y="4866476"/>
            <a:ext cx="785813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Henderson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  <a:p>
            <a:pPr algn="ctr"/>
            <a:r>
              <a:rPr lang="es-CL" sz="600">
                <a:latin typeface="Calibri" pitchFamily="34" charset="0"/>
              </a:rPr>
              <a:t>DV5s</a:t>
            </a:r>
          </a:p>
        </p:txBody>
      </p:sp>
      <p:sp>
        <p:nvSpPr>
          <p:cNvPr id="552" name="122 CuadroTexto"/>
          <p:cNvSpPr txBox="1">
            <a:spLocks noChangeArrowheads="1"/>
          </p:cNvSpPr>
          <p:nvPr/>
        </p:nvSpPr>
        <p:spPr bwMode="auto">
          <a:xfrm>
            <a:off x="6531787" y="6580988"/>
            <a:ext cx="10001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 smtClean="0">
                <a:latin typeface="Calibri" pitchFamily="34" charset="0"/>
              </a:rPr>
              <a:t>Ites</a:t>
            </a:r>
            <a:r>
              <a:rPr lang="es-CL" sz="600" dirty="0" smtClean="0">
                <a:latin typeface="Calibri" pitchFamily="34" charset="0"/>
              </a:rPr>
              <a:t>. </a:t>
            </a:r>
            <a:r>
              <a:rPr lang="es-CL" sz="600" dirty="0" err="1" smtClean="0">
                <a:latin typeface="Calibri" pitchFamily="34" charset="0"/>
              </a:rPr>
              <a:t>Bradbury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err="1">
                <a:latin typeface="Calibri" pitchFamily="34" charset="0"/>
              </a:rPr>
              <a:t>lcardinal</a:t>
            </a:r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>
                <a:latin typeface="Calibri" pitchFamily="34" charset="0"/>
              </a:rPr>
              <a:t>weste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 err="1">
                <a:latin typeface="Calibri" pitchFamily="34" charset="0"/>
              </a:rPr>
              <a:t>GrD</a:t>
            </a:r>
            <a:r>
              <a:rPr lang="es-CL" sz="600" dirty="0">
                <a:latin typeface="Calibri" pitchFamily="34" charset="0"/>
              </a:rPr>
              <a:t>(9)15s</a:t>
            </a:r>
          </a:p>
        </p:txBody>
      </p:sp>
      <p:sp>
        <p:nvSpPr>
          <p:cNvPr id="553" name="122 CuadroTexto"/>
          <p:cNvSpPr txBox="1">
            <a:spLocks noChangeArrowheads="1"/>
          </p:cNvSpPr>
          <p:nvPr/>
        </p:nvSpPr>
        <p:spPr bwMode="auto">
          <a:xfrm>
            <a:off x="5317341" y="9866366"/>
            <a:ext cx="857250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Dashwood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 DR5s</a:t>
            </a:r>
          </a:p>
        </p:txBody>
      </p:sp>
      <p:sp>
        <p:nvSpPr>
          <p:cNvPr id="554" name="122 CuadroTexto"/>
          <p:cNvSpPr txBox="1">
            <a:spLocks noChangeArrowheads="1"/>
          </p:cNvSpPr>
          <p:nvPr/>
        </p:nvSpPr>
        <p:spPr bwMode="auto">
          <a:xfrm>
            <a:off x="1531127" y="8314608"/>
            <a:ext cx="785812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Islote Pollo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D5s</a:t>
            </a:r>
          </a:p>
        </p:txBody>
      </p:sp>
      <p:sp>
        <p:nvSpPr>
          <p:cNvPr id="578" name="278 CuadroTexto"/>
          <p:cNvSpPr txBox="1">
            <a:spLocks noChangeArrowheads="1"/>
          </p:cNvSpPr>
          <p:nvPr/>
        </p:nvSpPr>
        <p:spPr bwMode="auto">
          <a:xfrm>
            <a:off x="2493684" y="8658561"/>
            <a:ext cx="55335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Pollo</a:t>
            </a:r>
            <a:endParaRPr lang="es-CL" sz="800" dirty="0">
              <a:latin typeface="Calibri" pitchFamily="34" charset="0"/>
            </a:endParaRPr>
          </a:p>
        </p:txBody>
      </p:sp>
      <p:grpSp>
        <p:nvGrpSpPr>
          <p:cNvPr id="3" name="Group 88"/>
          <p:cNvGrpSpPr>
            <a:grpSpLocks/>
          </p:cNvGrpSpPr>
          <p:nvPr/>
        </p:nvGrpSpPr>
        <p:grpSpPr bwMode="auto">
          <a:xfrm>
            <a:off x="3239965" y="1027932"/>
            <a:ext cx="80963" cy="244491"/>
            <a:chOff x="2015" y="2160"/>
            <a:chExt cx="528" cy="1488"/>
          </a:xfrm>
        </p:grpSpPr>
        <p:sp>
          <p:nvSpPr>
            <p:cNvPr id="58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95" name="AutoShape 104"/>
            <p:cNvSpPr>
              <a:spLocks noChangeArrowheads="1"/>
            </p:cNvSpPr>
            <p:nvPr/>
          </p:nvSpPr>
          <p:spPr bwMode="auto">
            <a:xfrm rot="162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98" name="278 CuadroTexto"/>
          <p:cNvSpPr txBox="1">
            <a:spLocks noChangeArrowheads="1"/>
          </p:cNvSpPr>
          <p:nvPr/>
        </p:nvSpPr>
        <p:spPr bwMode="auto">
          <a:xfrm>
            <a:off x="2885549" y="1156521"/>
            <a:ext cx="43152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err="1">
                <a:latin typeface="Calibri" pitchFamily="34" charset="0"/>
              </a:rPr>
              <a:t>Ite</a:t>
            </a:r>
            <a:r>
              <a:rPr lang="es-CL" sz="600" dirty="0">
                <a:latin typeface="Calibri" pitchFamily="34" charset="0"/>
              </a:rPr>
              <a:t>. </a:t>
            </a:r>
            <a:r>
              <a:rPr lang="es-CL" sz="600" dirty="0" err="1" smtClean="0">
                <a:latin typeface="Calibri" pitchFamily="34" charset="0"/>
              </a:rPr>
              <a:t>Low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99" name="122 CuadroTexto"/>
          <p:cNvSpPr txBox="1">
            <a:spLocks noChangeArrowheads="1"/>
          </p:cNvSpPr>
          <p:nvPr/>
        </p:nvSpPr>
        <p:spPr bwMode="auto">
          <a:xfrm>
            <a:off x="2031193" y="1527998"/>
            <a:ext cx="78581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Islote </a:t>
            </a:r>
            <a:r>
              <a:rPr lang="es-CL" sz="600" dirty="0" err="1" smtClean="0">
                <a:latin typeface="Calibri" pitchFamily="34" charset="0"/>
              </a:rPr>
              <a:t>Low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grpSp>
        <p:nvGrpSpPr>
          <p:cNvPr id="4" name="Group 88"/>
          <p:cNvGrpSpPr>
            <a:grpSpLocks/>
          </p:cNvGrpSpPr>
          <p:nvPr/>
        </p:nvGrpSpPr>
        <p:grpSpPr bwMode="auto">
          <a:xfrm>
            <a:off x="2940837" y="8495584"/>
            <a:ext cx="80963" cy="244491"/>
            <a:chOff x="2052" y="2160"/>
            <a:chExt cx="528" cy="1488"/>
          </a:xfrm>
        </p:grpSpPr>
        <p:sp>
          <p:nvSpPr>
            <p:cNvPr id="60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6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" name="Group 88"/>
          <p:cNvGrpSpPr>
            <a:grpSpLocks/>
          </p:cNvGrpSpPr>
          <p:nvPr/>
        </p:nvGrpSpPr>
        <p:grpSpPr bwMode="auto">
          <a:xfrm>
            <a:off x="2497921" y="9390941"/>
            <a:ext cx="80963" cy="244491"/>
            <a:chOff x="2052" y="2160"/>
            <a:chExt cx="528" cy="1488"/>
          </a:xfrm>
        </p:grpSpPr>
        <p:sp>
          <p:nvSpPr>
            <p:cNvPr id="62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35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658" name="Line 295"/>
          <p:cNvSpPr>
            <a:spLocks noChangeShapeType="1"/>
          </p:cNvSpPr>
          <p:nvPr/>
        </p:nvSpPr>
        <p:spPr bwMode="auto">
          <a:xfrm rot="10594017" flipV="1">
            <a:off x="6195370" y="349724"/>
            <a:ext cx="27776" cy="537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cxnSp>
        <p:nvCxnSpPr>
          <p:cNvPr id="684" name="683 Conector recto de flecha"/>
          <p:cNvCxnSpPr>
            <a:stCxn id="599" idx="0"/>
            <a:endCxn id="598" idx="2"/>
          </p:cNvCxnSpPr>
          <p:nvPr/>
        </p:nvCxnSpPr>
        <p:spPr>
          <a:xfrm rot="5400000" flipH="1" flipV="1">
            <a:off x="2669301" y="1095987"/>
            <a:ext cx="186811" cy="6772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5" name="684 Conector recto de flecha"/>
          <p:cNvCxnSpPr>
            <a:stCxn id="548" idx="3"/>
          </p:cNvCxnSpPr>
          <p:nvPr/>
        </p:nvCxnSpPr>
        <p:spPr>
          <a:xfrm flipV="1">
            <a:off x="2674130" y="2008956"/>
            <a:ext cx="357195" cy="4206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" name="685 Conector recto de flecha"/>
          <p:cNvCxnSpPr>
            <a:stCxn id="547" idx="3"/>
          </p:cNvCxnSpPr>
          <p:nvPr/>
        </p:nvCxnSpPr>
        <p:spPr>
          <a:xfrm>
            <a:off x="4245765" y="355620"/>
            <a:ext cx="357196" cy="1008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" name="686 Conector recto de flecha"/>
          <p:cNvCxnSpPr>
            <a:stCxn id="549" idx="1"/>
          </p:cNvCxnSpPr>
          <p:nvPr/>
        </p:nvCxnSpPr>
        <p:spPr>
          <a:xfrm rot="10800000">
            <a:off x="4602961" y="3028196"/>
            <a:ext cx="500066" cy="32702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8" name="687 Conector recto de flecha"/>
          <p:cNvCxnSpPr>
            <a:stCxn id="550" idx="1"/>
          </p:cNvCxnSpPr>
          <p:nvPr/>
        </p:nvCxnSpPr>
        <p:spPr>
          <a:xfrm rot="10800000" flipV="1">
            <a:off x="5103027" y="4641900"/>
            <a:ext cx="285752" cy="17224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9" name="688 Conector recto de flecha"/>
          <p:cNvCxnSpPr>
            <a:stCxn id="551" idx="3"/>
          </p:cNvCxnSpPr>
          <p:nvPr/>
        </p:nvCxnSpPr>
        <p:spPr>
          <a:xfrm>
            <a:off x="3674262" y="5051420"/>
            <a:ext cx="500071" cy="17224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0" name="689 Conector recto de flecha"/>
          <p:cNvCxnSpPr>
            <a:stCxn id="552" idx="1"/>
          </p:cNvCxnSpPr>
          <p:nvPr/>
        </p:nvCxnSpPr>
        <p:spPr>
          <a:xfrm rot="10800000" flipV="1">
            <a:off x="5888845" y="6765932"/>
            <a:ext cx="642942" cy="587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1" name="122 CuadroTexto"/>
          <p:cNvSpPr txBox="1">
            <a:spLocks noChangeArrowheads="1"/>
          </p:cNvSpPr>
          <p:nvPr/>
        </p:nvSpPr>
        <p:spPr bwMode="auto">
          <a:xfrm>
            <a:off x="745309" y="9100426"/>
            <a:ext cx="785812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Islotes </a:t>
            </a:r>
            <a:r>
              <a:rPr lang="es-CL" sz="600" dirty="0" err="1" smtClean="0">
                <a:latin typeface="Calibri" pitchFamily="34" charset="0"/>
              </a:rPr>
              <a:t>Connor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692" name="691 Conector recto de flecha"/>
          <p:cNvCxnSpPr>
            <a:stCxn id="554" idx="3"/>
          </p:cNvCxnSpPr>
          <p:nvPr/>
        </p:nvCxnSpPr>
        <p:spPr>
          <a:xfrm>
            <a:off x="2316939" y="8499552"/>
            <a:ext cx="428634" cy="1008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3" name="692 Conector recto de flecha"/>
          <p:cNvCxnSpPr>
            <a:stCxn id="691" idx="3"/>
          </p:cNvCxnSpPr>
          <p:nvPr/>
        </p:nvCxnSpPr>
        <p:spPr>
          <a:xfrm>
            <a:off x="1531121" y="9238926"/>
            <a:ext cx="714386" cy="21869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5" name="694 Conector recto de flecha"/>
          <p:cNvCxnSpPr>
            <a:stCxn id="553" idx="1"/>
          </p:cNvCxnSpPr>
          <p:nvPr/>
        </p:nvCxnSpPr>
        <p:spPr>
          <a:xfrm rot="10800000">
            <a:off x="4674399" y="9957682"/>
            <a:ext cx="642942" cy="936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" name="695 Elipse"/>
          <p:cNvSpPr/>
          <p:nvPr/>
        </p:nvSpPr>
        <p:spPr bwMode="auto">
          <a:xfrm>
            <a:off x="4136555" y="1693662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7" name="696 Elipse"/>
          <p:cNvSpPr/>
          <p:nvPr/>
        </p:nvSpPr>
        <p:spPr bwMode="auto">
          <a:xfrm>
            <a:off x="3642099" y="285166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8" name="697 Elipse"/>
          <p:cNvSpPr/>
          <p:nvPr/>
        </p:nvSpPr>
        <p:spPr bwMode="auto">
          <a:xfrm>
            <a:off x="5063757" y="577089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9" name="698 Elipse"/>
          <p:cNvSpPr/>
          <p:nvPr/>
        </p:nvSpPr>
        <p:spPr bwMode="auto">
          <a:xfrm>
            <a:off x="5069367" y="769971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0" name="699 Elipse"/>
          <p:cNvSpPr/>
          <p:nvPr/>
        </p:nvSpPr>
        <p:spPr bwMode="auto">
          <a:xfrm>
            <a:off x="4212111" y="912286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1" name="700 Elipse"/>
          <p:cNvSpPr/>
          <p:nvPr/>
        </p:nvSpPr>
        <p:spPr bwMode="auto">
          <a:xfrm>
            <a:off x="5135195" y="571254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2" name="701 Elipse"/>
          <p:cNvSpPr/>
          <p:nvPr/>
        </p:nvSpPr>
        <p:spPr bwMode="auto">
          <a:xfrm>
            <a:off x="3356347" y="978114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4" name="Line 295"/>
          <p:cNvSpPr>
            <a:spLocks noChangeShapeType="1"/>
          </p:cNvSpPr>
          <p:nvPr/>
        </p:nvSpPr>
        <p:spPr bwMode="auto">
          <a:xfrm rot="10594017" flipV="1">
            <a:off x="5485168" y="1442118"/>
            <a:ext cx="388602" cy="58295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09" name="Line 295"/>
          <p:cNvSpPr>
            <a:spLocks noChangeShapeType="1"/>
          </p:cNvSpPr>
          <p:nvPr/>
        </p:nvSpPr>
        <p:spPr bwMode="auto">
          <a:xfrm rot="10594017" flipV="1">
            <a:off x="5819796" y="2555558"/>
            <a:ext cx="184406" cy="52875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14" name="Line 295"/>
          <p:cNvSpPr>
            <a:spLocks noChangeShapeType="1"/>
          </p:cNvSpPr>
          <p:nvPr/>
        </p:nvSpPr>
        <p:spPr bwMode="auto">
          <a:xfrm rot="10594017" flipH="1" flipV="1">
            <a:off x="3130031" y="3839121"/>
            <a:ext cx="235741" cy="60642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24" name="Line 295"/>
          <p:cNvSpPr>
            <a:spLocks noChangeShapeType="1"/>
          </p:cNvSpPr>
          <p:nvPr/>
        </p:nvSpPr>
        <p:spPr bwMode="auto">
          <a:xfrm rot="10594017" flipV="1">
            <a:off x="3522886" y="6612455"/>
            <a:ext cx="27845" cy="537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29" name="Line 295"/>
          <p:cNvSpPr>
            <a:spLocks noChangeShapeType="1"/>
          </p:cNvSpPr>
          <p:nvPr/>
        </p:nvSpPr>
        <p:spPr bwMode="auto">
          <a:xfrm rot="10594017" flipV="1">
            <a:off x="6310648" y="8712523"/>
            <a:ext cx="317861" cy="51672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34" name="Line 295"/>
          <p:cNvSpPr>
            <a:spLocks noChangeShapeType="1"/>
          </p:cNvSpPr>
          <p:nvPr/>
        </p:nvSpPr>
        <p:spPr bwMode="auto">
          <a:xfrm rot="10594017" flipV="1">
            <a:off x="3166718" y="9125929"/>
            <a:ext cx="373663" cy="26385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39" name="Line 295"/>
          <p:cNvSpPr>
            <a:spLocks noChangeShapeType="1"/>
          </p:cNvSpPr>
          <p:nvPr/>
        </p:nvSpPr>
        <p:spPr bwMode="auto">
          <a:xfrm rot="10594017" flipH="1" flipV="1">
            <a:off x="2444316" y="10345158"/>
            <a:ext cx="30617" cy="52349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cxnSp>
        <p:nvCxnSpPr>
          <p:cNvPr id="743" name="742 Conector recto"/>
          <p:cNvCxnSpPr/>
          <p:nvPr/>
        </p:nvCxnSpPr>
        <p:spPr>
          <a:xfrm rot="5400000">
            <a:off x="4692445" y="248348"/>
            <a:ext cx="216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1" name="750 Conector recto"/>
          <p:cNvCxnSpPr/>
          <p:nvPr/>
        </p:nvCxnSpPr>
        <p:spPr>
          <a:xfrm rot="5400000">
            <a:off x="4583275" y="581366"/>
            <a:ext cx="252000" cy="21600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88"/>
          <p:cNvGrpSpPr>
            <a:grpSpLocks/>
          </p:cNvGrpSpPr>
          <p:nvPr/>
        </p:nvGrpSpPr>
        <p:grpSpPr bwMode="auto">
          <a:xfrm>
            <a:off x="4730638" y="332602"/>
            <a:ext cx="80963" cy="244491"/>
            <a:chOff x="2015" y="2160"/>
            <a:chExt cx="528" cy="1488"/>
          </a:xfrm>
        </p:grpSpPr>
        <p:sp>
          <p:nvSpPr>
            <p:cNvPr id="528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9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0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1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2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3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4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6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7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8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9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0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1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2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43" name="AutoShape 104"/>
            <p:cNvSpPr>
              <a:spLocks noChangeArrowheads="1"/>
            </p:cNvSpPr>
            <p:nvPr/>
          </p:nvSpPr>
          <p:spPr bwMode="auto">
            <a:xfrm rot="162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4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5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753" name="752 Conector recto"/>
          <p:cNvCxnSpPr/>
          <p:nvPr/>
        </p:nvCxnSpPr>
        <p:spPr>
          <a:xfrm rot="5400000">
            <a:off x="4775711" y="2033690"/>
            <a:ext cx="494926" cy="44545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1" name="780 Conector recto"/>
          <p:cNvCxnSpPr/>
          <p:nvPr/>
        </p:nvCxnSpPr>
        <p:spPr>
          <a:xfrm rot="5400000">
            <a:off x="3226561" y="1971934"/>
            <a:ext cx="314384" cy="13335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88"/>
          <p:cNvGrpSpPr>
            <a:grpSpLocks/>
          </p:cNvGrpSpPr>
          <p:nvPr/>
        </p:nvGrpSpPr>
        <p:grpSpPr bwMode="auto">
          <a:xfrm>
            <a:off x="3309772" y="1848783"/>
            <a:ext cx="80963" cy="244491"/>
            <a:chOff x="2052" y="2160"/>
            <a:chExt cx="528" cy="1488"/>
          </a:xfrm>
        </p:grpSpPr>
        <p:sp>
          <p:nvSpPr>
            <p:cNvPr id="556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7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8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9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0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2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3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4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5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6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7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8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9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0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71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3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783" name="782 Conector recto"/>
          <p:cNvCxnSpPr/>
          <p:nvPr/>
        </p:nvCxnSpPr>
        <p:spPr>
          <a:xfrm rot="5400000">
            <a:off x="4466543" y="2609154"/>
            <a:ext cx="50006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3" name="278 CuadroTexto"/>
          <p:cNvSpPr txBox="1">
            <a:spLocks noChangeArrowheads="1"/>
          </p:cNvSpPr>
          <p:nvPr/>
        </p:nvSpPr>
        <p:spPr bwMode="auto">
          <a:xfrm rot="18320133">
            <a:off x="2434278" y="2226167"/>
            <a:ext cx="46679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err="1" smtClean="0">
                <a:latin typeface="Calibri" pitchFamily="34" charset="0"/>
              </a:rPr>
              <a:t>Plauto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795" name="122 CuadroTexto"/>
          <p:cNvSpPr txBox="1">
            <a:spLocks noChangeArrowheads="1"/>
          </p:cNvSpPr>
          <p:nvPr/>
        </p:nvSpPr>
        <p:spPr bwMode="auto">
          <a:xfrm>
            <a:off x="745309" y="3723468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Guacolda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797" name="796 Conector recto de flecha"/>
          <p:cNvCxnSpPr>
            <a:stCxn id="795" idx="3"/>
          </p:cNvCxnSpPr>
          <p:nvPr/>
        </p:nvCxnSpPr>
        <p:spPr>
          <a:xfrm>
            <a:off x="1591447" y="3858406"/>
            <a:ext cx="654060" cy="793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6" name="805 Conector recto"/>
          <p:cNvCxnSpPr/>
          <p:nvPr/>
        </p:nvCxnSpPr>
        <p:spPr>
          <a:xfrm rot="16200000" flipH="1">
            <a:off x="4659454" y="3617977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8" name="807 Conector recto"/>
          <p:cNvCxnSpPr/>
          <p:nvPr/>
        </p:nvCxnSpPr>
        <p:spPr>
          <a:xfrm rot="16200000" flipH="1">
            <a:off x="5055650" y="4456330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0" name="809 Conector recto"/>
          <p:cNvCxnSpPr/>
          <p:nvPr/>
        </p:nvCxnSpPr>
        <p:spPr>
          <a:xfrm rot="16200000" flipH="1">
            <a:off x="5189002" y="4989414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1" name="810 Conector recto"/>
          <p:cNvCxnSpPr/>
          <p:nvPr/>
        </p:nvCxnSpPr>
        <p:spPr>
          <a:xfrm rot="16200000" flipH="1">
            <a:off x="4148168" y="5249831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0" name="278 CuadroTexto"/>
          <p:cNvSpPr txBox="1">
            <a:spLocks noChangeArrowheads="1"/>
          </p:cNvSpPr>
          <p:nvPr/>
        </p:nvSpPr>
        <p:spPr bwMode="auto">
          <a:xfrm>
            <a:off x="3708759" y="6104590"/>
            <a:ext cx="49244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500" dirty="0" err="1" smtClean="0">
                <a:latin typeface="Calibri" pitchFamily="34" charset="0"/>
              </a:rPr>
              <a:t>Pemberton</a:t>
            </a:r>
            <a:r>
              <a:rPr lang="es-CL" sz="500" dirty="0" smtClean="0">
                <a:latin typeface="Calibri" pitchFamily="34" charset="0"/>
              </a:rPr>
              <a:t> 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836" name="835 Conector recto"/>
          <p:cNvCxnSpPr/>
          <p:nvPr/>
        </p:nvCxnSpPr>
        <p:spPr>
          <a:xfrm rot="5400000">
            <a:off x="5234489" y="6998590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180"/>
          <p:cNvGrpSpPr>
            <a:grpSpLocks/>
          </p:cNvGrpSpPr>
          <p:nvPr/>
        </p:nvGrpSpPr>
        <p:grpSpPr bwMode="auto">
          <a:xfrm>
            <a:off x="5417354" y="6642959"/>
            <a:ext cx="82800" cy="244800"/>
            <a:chOff x="1296" y="2256"/>
            <a:chExt cx="528" cy="1488"/>
          </a:xfrm>
        </p:grpSpPr>
        <p:sp>
          <p:nvSpPr>
            <p:cNvPr id="639" name="Rectangle 181"/>
            <p:cNvSpPr>
              <a:spLocks noChangeArrowheads="1"/>
            </p:cNvSpPr>
            <p:nvPr/>
          </p:nvSpPr>
          <p:spPr bwMode="auto">
            <a:xfrm>
              <a:off x="1392" y="2304"/>
              <a:ext cx="336" cy="1392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0" name="Rectangle 182"/>
            <p:cNvSpPr>
              <a:spLocks noChangeArrowheads="1"/>
            </p:cNvSpPr>
            <p:nvPr/>
          </p:nvSpPr>
          <p:spPr bwMode="auto">
            <a:xfrm>
              <a:off x="1392" y="2448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1" name="Rectangle 183"/>
            <p:cNvSpPr>
              <a:spLocks noChangeArrowheads="1"/>
            </p:cNvSpPr>
            <p:nvPr/>
          </p:nvSpPr>
          <p:spPr bwMode="auto">
            <a:xfrm>
              <a:off x="1392" y="2592"/>
              <a:ext cx="48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2" name="Rectangle 184"/>
            <p:cNvSpPr>
              <a:spLocks noChangeArrowheads="1"/>
            </p:cNvSpPr>
            <p:nvPr/>
          </p:nvSpPr>
          <p:spPr bwMode="auto">
            <a:xfrm>
              <a:off x="1440" y="2592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3" name="Rectangle 185"/>
            <p:cNvSpPr>
              <a:spLocks noChangeArrowheads="1"/>
            </p:cNvSpPr>
            <p:nvPr/>
          </p:nvSpPr>
          <p:spPr bwMode="auto">
            <a:xfrm>
              <a:off x="1392" y="2736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4" name="Rectangle 186"/>
            <p:cNvSpPr>
              <a:spLocks noChangeArrowheads="1"/>
            </p:cNvSpPr>
            <p:nvPr/>
          </p:nvSpPr>
          <p:spPr bwMode="auto">
            <a:xfrm>
              <a:off x="1392" y="3024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5" name="Rectangle 187"/>
            <p:cNvSpPr>
              <a:spLocks noChangeArrowheads="1"/>
            </p:cNvSpPr>
            <p:nvPr/>
          </p:nvSpPr>
          <p:spPr bwMode="auto">
            <a:xfrm>
              <a:off x="1392" y="3312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6" name="Rectangle 188"/>
            <p:cNvSpPr>
              <a:spLocks noChangeArrowheads="1"/>
            </p:cNvSpPr>
            <p:nvPr/>
          </p:nvSpPr>
          <p:spPr bwMode="auto">
            <a:xfrm>
              <a:off x="1488" y="2880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7" name="Rectangle 189"/>
            <p:cNvSpPr>
              <a:spLocks noChangeArrowheads="1"/>
            </p:cNvSpPr>
            <p:nvPr/>
          </p:nvSpPr>
          <p:spPr bwMode="auto">
            <a:xfrm>
              <a:off x="1488" y="3168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8" name="Rectangle 190"/>
            <p:cNvSpPr>
              <a:spLocks noChangeArrowheads="1"/>
            </p:cNvSpPr>
            <p:nvPr/>
          </p:nvSpPr>
          <p:spPr bwMode="auto">
            <a:xfrm>
              <a:off x="1488" y="3456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9" name="Rectangle 191"/>
            <p:cNvSpPr>
              <a:spLocks noChangeArrowheads="1"/>
            </p:cNvSpPr>
            <p:nvPr/>
          </p:nvSpPr>
          <p:spPr bwMode="auto">
            <a:xfrm>
              <a:off x="1488" y="2304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0" name="Rectangle 192"/>
            <p:cNvSpPr>
              <a:spLocks noChangeArrowheads="1"/>
            </p:cNvSpPr>
            <p:nvPr/>
          </p:nvSpPr>
          <p:spPr bwMode="auto">
            <a:xfrm>
              <a:off x="1632" y="2448"/>
              <a:ext cx="96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1" name="Rectangle 193"/>
            <p:cNvSpPr>
              <a:spLocks noChangeArrowheads="1"/>
            </p:cNvSpPr>
            <p:nvPr/>
          </p:nvSpPr>
          <p:spPr bwMode="auto">
            <a:xfrm>
              <a:off x="1632" y="2736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2" name="Rectangle 194"/>
            <p:cNvSpPr>
              <a:spLocks noChangeArrowheads="1"/>
            </p:cNvSpPr>
            <p:nvPr/>
          </p:nvSpPr>
          <p:spPr bwMode="auto">
            <a:xfrm>
              <a:off x="1632" y="3024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3" name="Rectangle 195"/>
            <p:cNvSpPr>
              <a:spLocks noChangeArrowheads="1"/>
            </p:cNvSpPr>
            <p:nvPr/>
          </p:nvSpPr>
          <p:spPr bwMode="auto">
            <a:xfrm>
              <a:off x="1632" y="3312"/>
              <a:ext cx="96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54" name="AutoShape 196"/>
            <p:cNvSpPr>
              <a:spLocks noChangeArrowheads="1"/>
            </p:cNvSpPr>
            <p:nvPr/>
          </p:nvSpPr>
          <p:spPr bwMode="auto">
            <a:xfrm rot="-5400000">
              <a:off x="1464" y="3384"/>
              <a:ext cx="192" cy="528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5" name="Rectangle 197"/>
            <p:cNvSpPr>
              <a:spLocks noChangeArrowheads="1"/>
            </p:cNvSpPr>
            <p:nvPr/>
          </p:nvSpPr>
          <p:spPr bwMode="auto">
            <a:xfrm>
              <a:off x="1440" y="2256"/>
              <a:ext cx="240" cy="48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6" name="Rectangle 198"/>
            <p:cNvSpPr>
              <a:spLocks noChangeArrowheads="1"/>
            </p:cNvSpPr>
            <p:nvPr/>
          </p:nvSpPr>
          <p:spPr bwMode="auto">
            <a:xfrm>
              <a:off x="1392" y="2880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838" name="837 Conector recto"/>
          <p:cNvCxnSpPr/>
          <p:nvPr/>
        </p:nvCxnSpPr>
        <p:spPr>
          <a:xfrm rot="5400000">
            <a:off x="3903725" y="6296922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4" name="853 Conector recto"/>
          <p:cNvCxnSpPr/>
          <p:nvPr/>
        </p:nvCxnSpPr>
        <p:spPr>
          <a:xfrm rot="5400000">
            <a:off x="4197340" y="7755597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6" name="855 Conector recto"/>
          <p:cNvCxnSpPr/>
          <p:nvPr/>
        </p:nvCxnSpPr>
        <p:spPr>
          <a:xfrm rot="5400000">
            <a:off x="4187612" y="8294933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7" name="856 Conector recto"/>
          <p:cNvCxnSpPr/>
          <p:nvPr/>
        </p:nvCxnSpPr>
        <p:spPr>
          <a:xfrm rot="5400000">
            <a:off x="5047494" y="8876523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3" name="872 Conector recto"/>
          <p:cNvCxnSpPr/>
          <p:nvPr/>
        </p:nvCxnSpPr>
        <p:spPr>
          <a:xfrm rot="10800000" flipV="1">
            <a:off x="3696707" y="8668028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4" name="873 Conector recto"/>
          <p:cNvCxnSpPr/>
          <p:nvPr/>
        </p:nvCxnSpPr>
        <p:spPr>
          <a:xfrm rot="10800000" flipV="1">
            <a:off x="4189671" y="9976994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7" name="278 CuadroTexto"/>
          <p:cNvSpPr txBox="1">
            <a:spLocks noChangeArrowheads="1"/>
          </p:cNvSpPr>
          <p:nvPr/>
        </p:nvSpPr>
        <p:spPr bwMode="auto">
          <a:xfrm>
            <a:off x="2388383" y="9867136"/>
            <a:ext cx="57150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Penacho Verde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880" name="162 CuadroTexto"/>
          <p:cNvSpPr txBox="1">
            <a:spLocks noChangeArrowheads="1"/>
          </p:cNvSpPr>
          <p:nvPr/>
        </p:nvSpPr>
        <p:spPr bwMode="auto">
          <a:xfrm>
            <a:off x="4317209" y="10508948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120°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88" name="887 Conector recto"/>
          <p:cNvCxnSpPr/>
          <p:nvPr/>
        </p:nvCxnSpPr>
        <p:spPr>
          <a:xfrm rot="16200000" flipH="1">
            <a:off x="2390032" y="9778681"/>
            <a:ext cx="399996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1" name="890 Conector recto"/>
          <p:cNvCxnSpPr/>
          <p:nvPr/>
        </p:nvCxnSpPr>
        <p:spPr>
          <a:xfrm rot="16200000" flipH="1">
            <a:off x="4077374" y="10185511"/>
            <a:ext cx="399996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667 Grupo"/>
          <p:cNvGrpSpPr/>
          <p:nvPr/>
        </p:nvGrpSpPr>
        <p:grpSpPr>
          <a:xfrm>
            <a:off x="3388515" y="99238"/>
            <a:ext cx="1905013" cy="10576614"/>
            <a:chOff x="3388515" y="93628"/>
            <a:chExt cx="1905013" cy="10576614"/>
          </a:xfrm>
        </p:grpSpPr>
        <p:grpSp>
          <p:nvGrpSpPr>
            <p:cNvPr id="10" name="223 Grupo"/>
            <p:cNvGrpSpPr/>
            <p:nvPr/>
          </p:nvGrpSpPr>
          <p:grpSpPr>
            <a:xfrm>
              <a:off x="3388515" y="93628"/>
              <a:ext cx="1785950" cy="10572824"/>
              <a:chOff x="3388515" y="93628"/>
              <a:chExt cx="1785950" cy="10572824"/>
            </a:xfrm>
          </p:grpSpPr>
          <p:cxnSp>
            <p:nvCxnSpPr>
              <p:cNvPr id="676" name="675 Conector recto"/>
              <p:cNvCxnSpPr/>
              <p:nvPr/>
            </p:nvCxnSpPr>
            <p:spPr>
              <a:xfrm rot="5400000">
                <a:off x="4924432" y="343661"/>
                <a:ext cx="50006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7" name="676 Conector recto"/>
              <p:cNvCxnSpPr/>
              <p:nvPr/>
            </p:nvCxnSpPr>
            <p:spPr>
              <a:xfrm rot="5400000">
                <a:off x="4112449" y="655578"/>
                <a:ext cx="1123900" cy="100013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9" name="678 Conector recto"/>
              <p:cNvCxnSpPr/>
              <p:nvPr/>
            </p:nvCxnSpPr>
            <p:spPr>
              <a:xfrm rot="16200000" flipH="1">
                <a:off x="2924168" y="3629809"/>
                <a:ext cx="2928958" cy="142876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0" name="679 Conector recto"/>
              <p:cNvCxnSpPr/>
              <p:nvPr/>
            </p:nvCxnSpPr>
            <p:spPr>
              <a:xfrm rot="5400000">
                <a:off x="4138614" y="6773081"/>
                <a:ext cx="192882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1" name="680 Conector recto"/>
              <p:cNvCxnSpPr/>
              <p:nvPr/>
            </p:nvCxnSpPr>
            <p:spPr>
              <a:xfrm rot="5400000">
                <a:off x="3960019" y="8023246"/>
                <a:ext cx="1428760" cy="85725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2" name="681 Conector recto"/>
              <p:cNvCxnSpPr/>
              <p:nvPr/>
            </p:nvCxnSpPr>
            <p:spPr>
              <a:xfrm rot="10800000" flipV="1">
                <a:off x="3388515" y="9166254"/>
                <a:ext cx="857256" cy="64294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3" name="682 Conector recto"/>
              <p:cNvCxnSpPr/>
              <p:nvPr/>
            </p:nvCxnSpPr>
            <p:spPr>
              <a:xfrm rot="16200000" flipH="1">
                <a:off x="3031325" y="10166386"/>
                <a:ext cx="857256" cy="14287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8" name="677 Conector recto"/>
              <p:cNvCxnSpPr/>
              <p:nvPr/>
            </p:nvCxnSpPr>
            <p:spPr>
              <a:xfrm rot="5400000">
                <a:off x="3343242" y="2048619"/>
                <a:ext cx="1162116" cy="50006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229 Grupo"/>
            <p:cNvGrpSpPr/>
            <p:nvPr/>
          </p:nvGrpSpPr>
          <p:grpSpPr>
            <a:xfrm>
              <a:off x="5079214" y="98391"/>
              <a:ext cx="214314" cy="57150"/>
              <a:chOff x="5388779" y="165066"/>
              <a:chExt cx="214314" cy="57150"/>
            </a:xfrm>
          </p:grpSpPr>
          <p:cxnSp>
            <p:nvCxnSpPr>
              <p:cNvPr id="674" name="673 Conector recto"/>
              <p:cNvCxnSpPr/>
              <p:nvPr/>
            </p:nvCxnSpPr>
            <p:spPr>
              <a:xfrm>
                <a:off x="5388779" y="165066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5" name="674 Conector recto"/>
              <p:cNvCxnSpPr/>
              <p:nvPr/>
            </p:nvCxnSpPr>
            <p:spPr>
              <a:xfrm>
                <a:off x="5388779" y="222216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230 Grupo"/>
            <p:cNvGrpSpPr/>
            <p:nvPr/>
          </p:nvGrpSpPr>
          <p:grpSpPr>
            <a:xfrm rot="20841214">
              <a:off x="3425832" y="10613092"/>
              <a:ext cx="214314" cy="57150"/>
              <a:chOff x="5466992" y="-1139185"/>
              <a:chExt cx="214314" cy="57150"/>
            </a:xfrm>
          </p:grpSpPr>
          <p:cxnSp>
            <p:nvCxnSpPr>
              <p:cNvPr id="672" name="671 Conector recto"/>
              <p:cNvCxnSpPr/>
              <p:nvPr/>
            </p:nvCxnSpPr>
            <p:spPr>
              <a:xfrm>
                <a:off x="5466992" y="-1139185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3" name="672 Conector recto"/>
              <p:cNvCxnSpPr/>
              <p:nvPr/>
            </p:nvCxnSpPr>
            <p:spPr>
              <a:xfrm>
                <a:off x="5466992" y="-1082035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335 Grupo"/>
          <p:cNvGrpSpPr/>
          <p:nvPr/>
        </p:nvGrpSpPr>
        <p:grpSpPr>
          <a:xfrm>
            <a:off x="4869663" y="4752589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337" name="33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38" name="337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4" name="338 Grupo"/>
          <p:cNvGrpSpPr/>
          <p:nvPr/>
        </p:nvGrpSpPr>
        <p:grpSpPr>
          <a:xfrm>
            <a:off x="4226159" y="9805223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340" name="339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41" name="340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5" name="341 Grupo"/>
          <p:cNvGrpSpPr/>
          <p:nvPr/>
        </p:nvGrpSpPr>
        <p:grpSpPr>
          <a:xfrm>
            <a:off x="2636035" y="3804434"/>
            <a:ext cx="72000" cy="242475"/>
            <a:chOff x="2311890" y="5223666"/>
            <a:chExt cx="241608" cy="1918051"/>
          </a:xfrm>
        </p:grpSpPr>
        <p:sp>
          <p:nvSpPr>
            <p:cNvPr id="343" name="342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44" name="343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6" name="344 Grupo"/>
          <p:cNvGrpSpPr/>
          <p:nvPr/>
        </p:nvGrpSpPr>
        <p:grpSpPr>
          <a:xfrm>
            <a:off x="4550573" y="5285580"/>
            <a:ext cx="108000" cy="144000"/>
            <a:chOff x="2102631" y="6438112"/>
            <a:chExt cx="1000132" cy="1357322"/>
          </a:xfrm>
        </p:grpSpPr>
        <p:grpSp>
          <p:nvGrpSpPr>
            <p:cNvPr id="17" name="Group 161"/>
            <p:cNvGrpSpPr>
              <a:grpSpLocks/>
            </p:cNvGrpSpPr>
            <p:nvPr/>
          </p:nvGrpSpPr>
          <p:grpSpPr bwMode="auto">
            <a:xfrm>
              <a:off x="2102631" y="6831021"/>
              <a:ext cx="1000132" cy="964413"/>
              <a:chOff x="3744" y="3216"/>
              <a:chExt cx="672" cy="720"/>
            </a:xfrm>
            <a:solidFill>
              <a:srgbClr val="00B050"/>
            </a:solidFill>
          </p:grpSpPr>
          <p:sp>
            <p:nvSpPr>
              <p:cNvPr id="348" name="Freeform 162"/>
              <p:cNvSpPr>
                <a:spLocks/>
              </p:cNvSpPr>
              <p:nvPr/>
            </p:nvSpPr>
            <p:spPr bwMode="auto">
              <a:xfrm>
                <a:off x="3888" y="3216"/>
                <a:ext cx="384" cy="624"/>
              </a:xfrm>
              <a:custGeom>
                <a:avLst/>
                <a:gdLst/>
                <a:ahLst/>
                <a:cxnLst>
                  <a:cxn ang="0">
                    <a:pos x="48" y="528"/>
                  </a:cxn>
                  <a:cxn ang="0">
                    <a:pos x="144" y="0"/>
                  </a:cxn>
                  <a:cxn ang="0">
                    <a:pos x="240" y="0"/>
                  </a:cxn>
                  <a:cxn ang="0">
                    <a:pos x="336" y="528"/>
                  </a:cxn>
                  <a:cxn ang="0">
                    <a:pos x="384" y="624"/>
                  </a:cxn>
                  <a:cxn ang="0">
                    <a:pos x="0" y="624"/>
                  </a:cxn>
                  <a:cxn ang="0">
                    <a:pos x="48" y="528"/>
                  </a:cxn>
                </a:cxnLst>
                <a:rect l="0" t="0" r="r" b="b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349" name="AutoShape 164"/>
              <p:cNvSpPr>
                <a:spLocks noChangeArrowheads="1"/>
              </p:cNvSpPr>
              <p:nvPr/>
            </p:nvSpPr>
            <p:spPr bwMode="auto">
              <a:xfrm rot="-5400000">
                <a:off x="3984" y="3504"/>
                <a:ext cx="192" cy="672"/>
              </a:xfrm>
              <a:prstGeom prst="flowChartDelay">
                <a:avLst/>
              </a:prstGeom>
              <a:grpFill/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sp>
          <p:nvSpPr>
            <p:cNvPr id="347" name="346 Rectángulo"/>
            <p:cNvSpPr/>
            <p:nvPr/>
          </p:nvSpPr>
          <p:spPr>
            <a:xfrm>
              <a:off x="2580213" y="6438112"/>
              <a:ext cx="142880" cy="21431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aphicFrame>
        <p:nvGraphicFramePr>
          <p:cNvPr id="363" name="362 Tabla"/>
          <p:cNvGraphicFramePr>
            <a:graphicFrameLocks noGrp="1"/>
          </p:cNvGraphicFramePr>
          <p:nvPr/>
        </p:nvGraphicFramePr>
        <p:xfrm>
          <a:off x="5941233" y="22300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165°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4" name="363 Tabla"/>
          <p:cNvGraphicFramePr>
            <a:graphicFrameLocks noGrp="1"/>
          </p:cNvGraphicFramePr>
          <p:nvPr/>
        </p:nvGraphicFramePr>
        <p:xfrm>
          <a:off x="5388779" y="1385064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222°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207°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5" name="364 Tabla"/>
          <p:cNvGraphicFramePr>
            <a:graphicFrameLocks noGrp="1"/>
          </p:cNvGraphicFramePr>
          <p:nvPr/>
        </p:nvGraphicFramePr>
        <p:xfrm>
          <a:off x="5650719" y="2432822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203°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188°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6" name="365 Tabla"/>
          <p:cNvGraphicFramePr>
            <a:graphicFrameLocks noGrp="1"/>
          </p:cNvGraphicFramePr>
          <p:nvPr/>
        </p:nvGraphicFramePr>
        <p:xfrm>
          <a:off x="2978937" y="379490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155°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140°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7" name="366 Tabla"/>
          <p:cNvGraphicFramePr>
            <a:graphicFrameLocks noGrp="1"/>
          </p:cNvGraphicFramePr>
          <p:nvPr/>
        </p:nvGraphicFramePr>
        <p:xfrm>
          <a:off x="3255164" y="6447637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165°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8" name="367 Tabla"/>
          <p:cNvGraphicFramePr>
            <a:graphicFrameLocks noGrp="1"/>
          </p:cNvGraphicFramePr>
          <p:nvPr/>
        </p:nvGraphicFramePr>
        <p:xfrm>
          <a:off x="6188885" y="8581252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206°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191°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9" name="368 Tabla"/>
          <p:cNvGraphicFramePr>
            <a:graphicFrameLocks noGrp="1"/>
          </p:cNvGraphicFramePr>
          <p:nvPr/>
        </p:nvGraphicFramePr>
        <p:xfrm>
          <a:off x="3078950" y="8819379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240°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225°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0" name="369 Tabla"/>
          <p:cNvGraphicFramePr>
            <a:graphicFrameLocks noGrp="1"/>
          </p:cNvGraphicFramePr>
          <p:nvPr/>
        </p:nvGraphicFramePr>
        <p:xfrm>
          <a:off x="2174069" y="1022432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163°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148°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29" name="328 CuadroTexto"/>
          <p:cNvSpPr txBox="1"/>
          <p:nvPr/>
        </p:nvSpPr>
        <p:spPr>
          <a:xfrm>
            <a:off x="4317209" y="374635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330" name="329 CuadroTexto"/>
          <p:cNvSpPr txBox="1"/>
          <p:nvPr/>
        </p:nvSpPr>
        <p:spPr>
          <a:xfrm>
            <a:off x="6745481" y="91980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331" name="330 CuadroTexto"/>
          <p:cNvSpPr txBox="1"/>
          <p:nvPr/>
        </p:nvSpPr>
        <p:spPr>
          <a:xfrm>
            <a:off x="6603225" y="158032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332" name="331 CuadroTexto"/>
          <p:cNvSpPr txBox="1"/>
          <p:nvPr/>
        </p:nvSpPr>
        <p:spPr>
          <a:xfrm>
            <a:off x="6776217" y="222327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333" name="278 CuadroTexto"/>
          <p:cNvSpPr txBox="1">
            <a:spLocks noChangeArrowheads="1"/>
          </p:cNvSpPr>
          <p:nvPr/>
        </p:nvSpPr>
        <p:spPr bwMode="auto">
          <a:xfrm>
            <a:off x="6850557" y="2182568"/>
            <a:ext cx="6896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Solitario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34" name="333 CuadroTexto"/>
          <p:cNvSpPr txBox="1"/>
          <p:nvPr/>
        </p:nvSpPr>
        <p:spPr>
          <a:xfrm>
            <a:off x="4848011" y="239103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335" name="334 CuadroTexto"/>
          <p:cNvSpPr txBox="1"/>
          <p:nvPr/>
        </p:nvSpPr>
        <p:spPr>
          <a:xfrm>
            <a:off x="5181529" y="287167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371" name="370 CuadroTexto"/>
          <p:cNvSpPr txBox="1"/>
          <p:nvPr/>
        </p:nvSpPr>
        <p:spPr>
          <a:xfrm>
            <a:off x="4706797" y="28431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372" name="278 CuadroTexto"/>
          <p:cNvSpPr txBox="1">
            <a:spLocks noChangeArrowheads="1"/>
          </p:cNvSpPr>
          <p:nvPr/>
        </p:nvSpPr>
        <p:spPr bwMode="auto">
          <a:xfrm>
            <a:off x="2873919" y="794510"/>
            <a:ext cx="61747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 smtClean="0">
                <a:latin typeface="Calibri" pitchFamily="34" charset="0"/>
              </a:rPr>
              <a:t>Icarus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73" name="372 CuadroTexto"/>
          <p:cNvSpPr txBox="1"/>
          <p:nvPr/>
        </p:nvSpPr>
        <p:spPr>
          <a:xfrm>
            <a:off x="3082831" y="58019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</a:t>
            </a:r>
            <a:endParaRPr lang="es-MX" dirty="0"/>
          </a:p>
        </p:txBody>
      </p:sp>
      <p:sp>
        <p:nvSpPr>
          <p:cNvPr id="374" name="373 CuadroTexto"/>
          <p:cNvSpPr txBox="1"/>
          <p:nvPr/>
        </p:nvSpPr>
        <p:spPr>
          <a:xfrm>
            <a:off x="2990003" y="89446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S</a:t>
            </a:r>
            <a:endParaRPr lang="es-MX" dirty="0"/>
          </a:p>
        </p:txBody>
      </p:sp>
      <p:sp>
        <p:nvSpPr>
          <p:cNvPr id="375" name="278 CuadroTexto"/>
          <p:cNvSpPr txBox="1">
            <a:spLocks noChangeArrowheads="1"/>
          </p:cNvSpPr>
          <p:nvPr/>
        </p:nvSpPr>
        <p:spPr bwMode="auto">
          <a:xfrm>
            <a:off x="2782468" y="1507760"/>
            <a:ext cx="61266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Pta. </a:t>
            </a:r>
            <a:r>
              <a:rPr lang="es-CL" sz="800" dirty="0" err="1" smtClean="0">
                <a:latin typeface="Calibri" pitchFamily="34" charset="0"/>
              </a:rPr>
              <a:t>Roget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76" name="375 CuadroTexto"/>
          <p:cNvSpPr txBox="1"/>
          <p:nvPr/>
        </p:nvSpPr>
        <p:spPr>
          <a:xfrm>
            <a:off x="2888449" y="153740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R</a:t>
            </a:r>
            <a:endParaRPr lang="es-MX" dirty="0"/>
          </a:p>
        </p:txBody>
      </p:sp>
      <p:sp>
        <p:nvSpPr>
          <p:cNvPr id="378" name="377 CuadroTexto"/>
          <p:cNvSpPr txBox="1"/>
          <p:nvPr/>
        </p:nvSpPr>
        <p:spPr>
          <a:xfrm>
            <a:off x="3038389" y="175394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Q</a:t>
            </a:r>
            <a:endParaRPr lang="es-MX" dirty="0"/>
          </a:p>
        </p:txBody>
      </p:sp>
      <p:sp>
        <p:nvSpPr>
          <p:cNvPr id="379" name="378 CuadroTexto"/>
          <p:cNvSpPr txBox="1"/>
          <p:nvPr/>
        </p:nvSpPr>
        <p:spPr>
          <a:xfrm>
            <a:off x="2918565" y="203747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</a:t>
            </a:r>
            <a:endParaRPr lang="es-MX" dirty="0"/>
          </a:p>
        </p:txBody>
      </p:sp>
      <p:sp>
        <p:nvSpPr>
          <p:cNvPr id="380" name="379 CuadroTexto"/>
          <p:cNvSpPr txBox="1"/>
          <p:nvPr/>
        </p:nvSpPr>
        <p:spPr>
          <a:xfrm>
            <a:off x="2632813" y="218035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O</a:t>
            </a:r>
            <a:endParaRPr lang="es-MX" dirty="0"/>
          </a:p>
        </p:txBody>
      </p:sp>
      <p:cxnSp>
        <p:nvCxnSpPr>
          <p:cNvPr id="386" name="385 Conector recto"/>
          <p:cNvCxnSpPr/>
          <p:nvPr/>
        </p:nvCxnSpPr>
        <p:spPr>
          <a:xfrm rot="16200000" flipH="1">
            <a:off x="4547900" y="2921009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8" name="278 CuadroTexto"/>
          <p:cNvSpPr txBox="1">
            <a:spLocks noChangeArrowheads="1"/>
          </p:cNvSpPr>
          <p:nvPr/>
        </p:nvSpPr>
        <p:spPr bwMode="auto">
          <a:xfrm rot="21422911">
            <a:off x="4964569" y="3950751"/>
            <a:ext cx="508473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Ras. Oscar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389" name="388 CuadroTexto"/>
          <p:cNvSpPr txBox="1"/>
          <p:nvPr/>
        </p:nvSpPr>
        <p:spPr>
          <a:xfrm>
            <a:off x="5031589" y="396630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390" name="389 CuadroTexto"/>
          <p:cNvSpPr txBox="1"/>
          <p:nvPr/>
        </p:nvSpPr>
        <p:spPr>
          <a:xfrm>
            <a:off x="5418895" y="503787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391" name="390 CuadroTexto"/>
          <p:cNvSpPr txBox="1"/>
          <p:nvPr/>
        </p:nvSpPr>
        <p:spPr>
          <a:xfrm>
            <a:off x="5847523" y="550941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392" name="391 CuadroTexto"/>
          <p:cNvSpPr txBox="1"/>
          <p:nvPr/>
        </p:nvSpPr>
        <p:spPr>
          <a:xfrm>
            <a:off x="3960019" y="515222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L</a:t>
            </a:r>
            <a:endParaRPr lang="es-MX" dirty="0"/>
          </a:p>
        </p:txBody>
      </p:sp>
      <p:sp>
        <p:nvSpPr>
          <p:cNvPr id="393" name="278 CuadroTexto"/>
          <p:cNvSpPr txBox="1">
            <a:spLocks noChangeArrowheads="1"/>
          </p:cNvSpPr>
          <p:nvPr/>
        </p:nvSpPr>
        <p:spPr bwMode="auto">
          <a:xfrm>
            <a:off x="3666557" y="5152228"/>
            <a:ext cx="436338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Patria</a:t>
            </a:r>
          </a:p>
        </p:txBody>
      </p:sp>
      <p:sp>
        <p:nvSpPr>
          <p:cNvPr id="394" name="393 CuadroTexto"/>
          <p:cNvSpPr txBox="1"/>
          <p:nvPr/>
        </p:nvSpPr>
        <p:spPr>
          <a:xfrm>
            <a:off x="4174333" y="53950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sp>
        <p:nvSpPr>
          <p:cNvPr id="395" name="278 CuadroTexto"/>
          <p:cNvSpPr txBox="1">
            <a:spLocks noChangeArrowheads="1"/>
          </p:cNvSpPr>
          <p:nvPr/>
        </p:nvSpPr>
        <p:spPr bwMode="auto">
          <a:xfrm rot="3651765">
            <a:off x="5936988" y="6635008"/>
            <a:ext cx="57740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Santa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96" name="395 CuadroTexto"/>
          <p:cNvSpPr txBox="1"/>
          <p:nvPr/>
        </p:nvSpPr>
        <p:spPr>
          <a:xfrm>
            <a:off x="6133275" y="632375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W</a:t>
            </a:r>
            <a:endParaRPr lang="es-MX" dirty="0"/>
          </a:p>
        </p:txBody>
      </p:sp>
      <p:sp>
        <p:nvSpPr>
          <p:cNvPr id="398" name="397 CuadroTexto"/>
          <p:cNvSpPr txBox="1"/>
          <p:nvPr/>
        </p:nvSpPr>
        <p:spPr>
          <a:xfrm>
            <a:off x="3855563" y="587975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V</a:t>
            </a:r>
            <a:endParaRPr lang="es-MX" dirty="0"/>
          </a:p>
        </p:txBody>
      </p:sp>
      <p:sp>
        <p:nvSpPr>
          <p:cNvPr id="399" name="398 CuadroTexto"/>
          <p:cNvSpPr txBox="1"/>
          <p:nvPr/>
        </p:nvSpPr>
        <p:spPr>
          <a:xfrm>
            <a:off x="5388779" y="696669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X</a:t>
            </a:r>
            <a:endParaRPr lang="es-MX" dirty="0"/>
          </a:p>
        </p:txBody>
      </p:sp>
      <p:sp>
        <p:nvSpPr>
          <p:cNvPr id="400" name="399 CuadroTexto"/>
          <p:cNvSpPr txBox="1"/>
          <p:nvPr/>
        </p:nvSpPr>
        <p:spPr>
          <a:xfrm>
            <a:off x="3998439" y="750968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Z</a:t>
            </a:r>
            <a:endParaRPr lang="es-MX" dirty="0"/>
          </a:p>
        </p:txBody>
      </p:sp>
      <p:sp>
        <p:nvSpPr>
          <p:cNvPr id="404" name="278 CuadroTexto"/>
          <p:cNvSpPr txBox="1">
            <a:spLocks noChangeArrowheads="1"/>
          </p:cNvSpPr>
          <p:nvPr/>
        </p:nvSpPr>
        <p:spPr bwMode="auto">
          <a:xfrm>
            <a:off x="3930825" y="8269099"/>
            <a:ext cx="49084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Notable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405" name="404 CuadroTexto"/>
          <p:cNvSpPr txBox="1"/>
          <p:nvPr/>
        </p:nvSpPr>
        <p:spPr>
          <a:xfrm>
            <a:off x="4061573" y="800974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406" name="405 CuadroTexto"/>
          <p:cNvSpPr txBox="1"/>
          <p:nvPr/>
        </p:nvSpPr>
        <p:spPr>
          <a:xfrm>
            <a:off x="3602829" y="846689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407" name="406 CuadroTexto"/>
          <p:cNvSpPr txBox="1"/>
          <p:nvPr/>
        </p:nvSpPr>
        <p:spPr>
          <a:xfrm>
            <a:off x="5603093" y="89669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408" name="407 CuadroTexto"/>
          <p:cNvSpPr txBox="1"/>
          <p:nvPr/>
        </p:nvSpPr>
        <p:spPr>
          <a:xfrm>
            <a:off x="4937099" y="931874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409" name="408 CuadroTexto"/>
          <p:cNvSpPr txBox="1"/>
          <p:nvPr/>
        </p:nvSpPr>
        <p:spPr>
          <a:xfrm>
            <a:off x="4317209" y="1015288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410" name="409 CuadroTexto"/>
          <p:cNvSpPr txBox="1"/>
          <p:nvPr/>
        </p:nvSpPr>
        <p:spPr>
          <a:xfrm>
            <a:off x="2704251" y="836693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sp>
        <p:nvSpPr>
          <p:cNvPr id="411" name="410 CuadroTexto"/>
          <p:cNvSpPr txBox="1"/>
          <p:nvPr/>
        </p:nvSpPr>
        <p:spPr>
          <a:xfrm>
            <a:off x="2245507" y="929563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412" name="411 CuadroTexto"/>
          <p:cNvSpPr txBox="1"/>
          <p:nvPr/>
        </p:nvSpPr>
        <p:spPr>
          <a:xfrm>
            <a:off x="1674003" y="1003853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413" name="278 CuadroTexto"/>
          <p:cNvSpPr txBox="1">
            <a:spLocks noChangeArrowheads="1"/>
          </p:cNvSpPr>
          <p:nvPr/>
        </p:nvSpPr>
        <p:spPr bwMode="auto">
          <a:xfrm>
            <a:off x="1816879" y="10197925"/>
            <a:ext cx="57150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  <a:r>
              <a:rPr lang="es-CL" sz="500" dirty="0" err="1" smtClean="0">
                <a:latin typeface="Calibri" pitchFamily="34" charset="0"/>
              </a:rPr>
              <a:t>Larch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415" name="414 Conector recto"/>
          <p:cNvCxnSpPr/>
          <p:nvPr/>
        </p:nvCxnSpPr>
        <p:spPr>
          <a:xfrm rot="10800000" flipV="1">
            <a:off x="4521999" y="9604436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9" name="418 Conector recto de flecha"/>
          <p:cNvCxnSpPr/>
          <p:nvPr/>
        </p:nvCxnSpPr>
        <p:spPr>
          <a:xfrm>
            <a:off x="3459953" y="10510078"/>
            <a:ext cx="1428760" cy="158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3" name="162 CuadroTexto"/>
          <p:cNvSpPr txBox="1">
            <a:spLocks noChangeArrowheads="1"/>
          </p:cNvSpPr>
          <p:nvPr/>
        </p:nvSpPr>
        <p:spPr bwMode="auto">
          <a:xfrm>
            <a:off x="2959887" y="10438640"/>
            <a:ext cx="62068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</a:rPr>
              <a:t> 090°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424" name="423 Conector recto de flecha"/>
          <p:cNvCxnSpPr>
            <a:endCxn id="329" idx="2"/>
          </p:cNvCxnSpPr>
          <p:nvPr/>
        </p:nvCxnSpPr>
        <p:spPr>
          <a:xfrm rot="10800000" flipV="1">
            <a:off x="4516465" y="151567"/>
            <a:ext cx="729438" cy="62317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8" name="162 CuadroTexto"/>
          <p:cNvSpPr txBox="1">
            <a:spLocks noChangeArrowheads="1"/>
          </p:cNvSpPr>
          <p:nvPr/>
        </p:nvSpPr>
        <p:spPr bwMode="auto">
          <a:xfrm>
            <a:off x="5219863" y="79000"/>
            <a:ext cx="6864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</a:rPr>
              <a:t>Comex</a:t>
            </a:r>
            <a:r>
              <a:rPr lang="es-CL" sz="800" b="1" dirty="0" smtClean="0">
                <a:solidFill>
                  <a:srgbClr val="0070C0"/>
                </a:solidFill>
              </a:rPr>
              <a:t> 225°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429" name="278 CuadroTexto"/>
          <p:cNvSpPr txBox="1">
            <a:spLocks noChangeArrowheads="1"/>
          </p:cNvSpPr>
          <p:nvPr/>
        </p:nvSpPr>
        <p:spPr bwMode="auto">
          <a:xfrm>
            <a:off x="3102763" y="5483017"/>
            <a:ext cx="43313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Dixon</a:t>
            </a:r>
          </a:p>
        </p:txBody>
      </p:sp>
      <p:sp>
        <p:nvSpPr>
          <p:cNvPr id="430" name="429 CuadroTexto"/>
          <p:cNvSpPr txBox="1"/>
          <p:nvPr/>
        </p:nvSpPr>
        <p:spPr>
          <a:xfrm>
            <a:off x="2888449" y="529510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M</a:t>
            </a:r>
            <a:endParaRPr lang="es-MX" dirty="0"/>
          </a:p>
        </p:txBody>
      </p:sp>
      <p:graphicFrame>
        <p:nvGraphicFramePr>
          <p:cNvPr id="432" name="431 Tabla"/>
          <p:cNvGraphicFramePr>
            <a:graphicFrameLocks noGrp="1"/>
          </p:cNvGraphicFramePr>
          <p:nvPr/>
        </p:nvGraphicFramePr>
        <p:xfrm>
          <a:off x="30952" y="5924090"/>
          <a:ext cx="3143249" cy="2157096"/>
        </p:xfrm>
        <a:graphic>
          <a:graphicData uri="http://schemas.openxmlformats.org/drawingml/2006/table">
            <a:tbl>
              <a:tblPr/>
              <a:tblGrid>
                <a:gridCol w="342900"/>
                <a:gridCol w="1157275"/>
                <a:gridCol w="357190"/>
                <a:gridCol w="1285884"/>
              </a:tblGrid>
              <a:tr h="214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7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Lucida Sans Unicode" pitchFamily="34" charset="0"/>
                      </a:endParaRPr>
                    </a:p>
                  </a:txBody>
                  <a:tcPr marL="36000" marR="3600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BA. ISLA CUTLER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ROGET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PIERCE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LOW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PELIGROSA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ICARUS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GREEN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ISLAS OTTER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SOLITARIO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PEMBERTON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CARRASCO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SARITA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GAMA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BRADBURY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ROCAS OSCAR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ERNESTO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Z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 LUCAS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J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ISTMO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NOTABLE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K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HANDERSON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CHILDS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PATRIA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HUALAPALU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DIXON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MAC-KAY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 . DEDO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DASHWOOD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PLAUTO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ISLOTES CONNOR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ISLOTES FRANCIS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LARCH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HOZVEN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BA. CIEGA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</a:tbl>
          </a:graphicData>
        </a:graphic>
      </p:graphicFrame>
      <p:sp>
        <p:nvSpPr>
          <p:cNvPr id="433" name="432 CuadroTexto"/>
          <p:cNvSpPr txBox="1"/>
          <p:nvPr/>
        </p:nvSpPr>
        <p:spPr>
          <a:xfrm>
            <a:off x="1704119" y="353767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N</a:t>
            </a:r>
            <a:endParaRPr lang="es-MX" dirty="0"/>
          </a:p>
        </p:txBody>
      </p:sp>
      <p:sp>
        <p:nvSpPr>
          <p:cNvPr id="434" name="278 CuadroTexto"/>
          <p:cNvSpPr txBox="1">
            <a:spLocks noChangeArrowheads="1"/>
          </p:cNvSpPr>
          <p:nvPr/>
        </p:nvSpPr>
        <p:spPr bwMode="auto">
          <a:xfrm rot="18320133">
            <a:off x="1507510" y="3553468"/>
            <a:ext cx="43954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smtClean="0">
                <a:latin typeface="Calibri" pitchFamily="34" charset="0"/>
              </a:rPr>
              <a:t>Dedo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435" name="434 CuadroTexto"/>
          <p:cNvSpPr txBox="1"/>
          <p:nvPr/>
        </p:nvSpPr>
        <p:spPr>
          <a:xfrm>
            <a:off x="3745705" y="729536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U</a:t>
            </a:r>
            <a:endParaRPr lang="es-MX" dirty="0"/>
          </a:p>
        </p:txBody>
      </p:sp>
      <p:sp>
        <p:nvSpPr>
          <p:cNvPr id="436" name="435 CuadroTexto"/>
          <p:cNvSpPr txBox="1"/>
          <p:nvPr/>
        </p:nvSpPr>
        <p:spPr>
          <a:xfrm>
            <a:off x="6919093" y="853833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Y</a:t>
            </a:r>
            <a:endParaRPr lang="es-MX" dirty="0"/>
          </a:p>
        </p:txBody>
      </p:sp>
      <p:cxnSp>
        <p:nvCxnSpPr>
          <p:cNvPr id="437" name="436 Conector recto"/>
          <p:cNvCxnSpPr/>
          <p:nvPr/>
        </p:nvCxnSpPr>
        <p:spPr>
          <a:xfrm rot="5400000">
            <a:off x="5601407" y="5936360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9" name="Picture 2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b="8050"/>
          <a:stretch>
            <a:fillRect/>
          </a:stretch>
        </p:blipFill>
        <p:spPr bwMode="auto">
          <a:xfrm>
            <a:off x="-4762" y="0"/>
            <a:ext cx="7781925" cy="1115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0" name="278 CuadroTexto"/>
          <p:cNvSpPr txBox="1">
            <a:spLocks noChangeArrowheads="1"/>
          </p:cNvSpPr>
          <p:nvPr/>
        </p:nvSpPr>
        <p:spPr bwMode="auto">
          <a:xfrm>
            <a:off x="4425264" y="51613"/>
            <a:ext cx="46038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>
                <a:latin typeface="Calibri" pitchFamily="34" charset="0"/>
              </a:rPr>
              <a:t>Isla </a:t>
            </a:r>
            <a:endParaRPr lang="es-CL" sz="800" dirty="0" smtClean="0">
              <a:latin typeface="Calibri" pitchFamily="34" charset="0"/>
            </a:endParaRPr>
          </a:p>
          <a:p>
            <a:pPr algn="ctr"/>
            <a:r>
              <a:rPr lang="es-CL" sz="800" dirty="0" err="1" smtClean="0">
                <a:latin typeface="Calibri" pitchFamily="34" charset="0"/>
              </a:rPr>
              <a:t>Cutler</a:t>
            </a:r>
            <a:r>
              <a:rPr lang="es-CL" sz="800" dirty="0" smtClean="0">
                <a:latin typeface="Calibri" pitchFamily="34" charset="0"/>
              </a:rPr>
              <a:t> 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1" name="490 CuadroTexto"/>
          <p:cNvSpPr txBox="1"/>
          <p:nvPr/>
        </p:nvSpPr>
        <p:spPr>
          <a:xfrm>
            <a:off x="142875" y="93878"/>
            <a:ext cx="2602698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Paso Summer N a 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N° </a:t>
            </a: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10722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SERVOMOTOR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92" name="278 CuadroTexto"/>
          <p:cNvSpPr txBox="1">
            <a:spLocks noChangeArrowheads="1"/>
          </p:cNvSpPr>
          <p:nvPr/>
        </p:nvSpPr>
        <p:spPr bwMode="auto">
          <a:xfrm>
            <a:off x="1692672" y="1099370"/>
            <a:ext cx="954107" cy="486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I s l a   </a:t>
            </a:r>
          </a:p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B a v e r s t o c k 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3" name="492 CuadroTexto"/>
          <p:cNvSpPr txBox="1">
            <a:spLocks noChangeArrowheads="1"/>
          </p:cNvSpPr>
          <p:nvPr/>
        </p:nvSpPr>
        <p:spPr bwMode="auto">
          <a:xfrm>
            <a:off x="1416175" y="4052141"/>
            <a:ext cx="6367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800" dirty="0" smtClean="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800" dirty="0" smtClean="0">
                <a:latin typeface="Calibri" pitchFamily="34" charset="0"/>
              </a:rPr>
              <a:t>O r l e b a 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4" name="278 CuadroTexto"/>
          <p:cNvSpPr txBox="1">
            <a:spLocks noChangeArrowheads="1"/>
          </p:cNvSpPr>
          <p:nvPr/>
        </p:nvSpPr>
        <p:spPr bwMode="auto">
          <a:xfrm>
            <a:off x="5031589" y="3509154"/>
            <a:ext cx="53893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L a r g a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5" name="278 CuadroTexto"/>
          <p:cNvSpPr txBox="1">
            <a:spLocks noChangeArrowheads="1"/>
          </p:cNvSpPr>
          <p:nvPr/>
        </p:nvSpPr>
        <p:spPr bwMode="auto">
          <a:xfrm>
            <a:off x="3841849" y="5457088"/>
            <a:ext cx="51488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700" dirty="0">
                <a:latin typeface="Calibri" pitchFamily="34" charset="0"/>
              </a:rPr>
              <a:t>Isla </a:t>
            </a:r>
            <a:endParaRPr lang="es-CL" sz="700" dirty="0" smtClean="0">
              <a:latin typeface="Calibri" pitchFamily="34" charset="0"/>
            </a:endParaRPr>
          </a:p>
          <a:p>
            <a:pPr algn="ctr"/>
            <a:r>
              <a:rPr lang="es-CL" sz="700" dirty="0" smtClean="0">
                <a:latin typeface="Calibri" pitchFamily="34" charset="0"/>
              </a:rPr>
              <a:t>Summer 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496" name="278 CuadroTexto"/>
          <p:cNvSpPr txBox="1">
            <a:spLocks noChangeArrowheads="1"/>
          </p:cNvSpPr>
          <p:nvPr/>
        </p:nvSpPr>
        <p:spPr bwMode="auto">
          <a:xfrm rot="2311136">
            <a:off x="4969676" y="9395703"/>
            <a:ext cx="698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>
                <a:latin typeface="Calibri" pitchFamily="34" charset="0"/>
              </a:rPr>
              <a:t>Pta</a:t>
            </a:r>
            <a:r>
              <a:rPr lang="es-CL" sz="800" dirty="0">
                <a:latin typeface="Calibri" pitchFamily="34" charset="0"/>
              </a:rPr>
              <a:t> Mac-</a:t>
            </a:r>
            <a:r>
              <a:rPr lang="es-CL" sz="800" dirty="0" err="1">
                <a:latin typeface="Calibri" pitchFamily="34" charset="0"/>
              </a:rPr>
              <a:t>kay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7" name="278 CuadroTexto"/>
          <p:cNvSpPr txBox="1">
            <a:spLocks noChangeArrowheads="1"/>
          </p:cNvSpPr>
          <p:nvPr/>
        </p:nvSpPr>
        <p:spPr bwMode="auto">
          <a:xfrm>
            <a:off x="3307552" y="7271613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r>
              <a:rPr lang="es-CL" sz="900" dirty="0" smtClean="0">
                <a:latin typeface="Calibri" pitchFamily="34" charset="0"/>
              </a:rPr>
              <a:t>I s l a s   O t </a:t>
            </a:r>
            <a:r>
              <a:rPr lang="es-CL" sz="900" dirty="0" err="1" smtClean="0">
                <a:latin typeface="Calibri" pitchFamily="34" charset="0"/>
              </a:rPr>
              <a:t>t</a:t>
            </a:r>
            <a:r>
              <a:rPr lang="es-CL" sz="900" dirty="0" smtClean="0">
                <a:latin typeface="Calibri" pitchFamily="34" charset="0"/>
              </a:rPr>
              <a:t> e r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8" name="278 CuadroTexto"/>
          <p:cNvSpPr txBox="1">
            <a:spLocks noChangeArrowheads="1"/>
          </p:cNvSpPr>
          <p:nvPr/>
        </p:nvSpPr>
        <p:spPr bwMode="auto">
          <a:xfrm rot="18320133">
            <a:off x="4673006" y="2402112"/>
            <a:ext cx="5164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Pta. Green</a:t>
            </a:r>
          </a:p>
        </p:txBody>
      </p:sp>
      <p:sp>
        <p:nvSpPr>
          <p:cNvPr id="499" name="278 CuadroTexto"/>
          <p:cNvSpPr txBox="1">
            <a:spLocks noChangeArrowheads="1"/>
          </p:cNvSpPr>
          <p:nvPr/>
        </p:nvSpPr>
        <p:spPr bwMode="auto">
          <a:xfrm>
            <a:off x="3018615" y="1969686"/>
            <a:ext cx="4074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</a:t>
            </a:r>
          </a:p>
          <a:p>
            <a:pPr algn="ctr"/>
            <a:r>
              <a:rPr lang="es-CL" sz="500" dirty="0" smtClean="0">
                <a:latin typeface="Calibri" pitchFamily="34" charset="0"/>
              </a:rPr>
              <a:t> </a:t>
            </a:r>
            <a:r>
              <a:rPr lang="es-CL" sz="500" dirty="0" err="1" smtClean="0">
                <a:latin typeface="Calibri" pitchFamily="34" charset="0"/>
              </a:rPr>
              <a:t>Hosven</a:t>
            </a:r>
            <a:r>
              <a:rPr lang="es-CL" sz="500" dirty="0" smtClean="0">
                <a:latin typeface="Calibri" pitchFamily="34" charset="0"/>
              </a:rPr>
              <a:t> 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0" name="278 CuadroTexto"/>
          <p:cNvSpPr txBox="1">
            <a:spLocks noChangeArrowheads="1"/>
          </p:cNvSpPr>
          <p:nvPr/>
        </p:nvSpPr>
        <p:spPr bwMode="auto">
          <a:xfrm>
            <a:off x="6593700" y="2609099"/>
            <a:ext cx="1357312" cy="1324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CL" sz="1400" dirty="0" smtClean="0">
                <a:latin typeface="Calibri" pitchFamily="34" charset="0"/>
              </a:rPr>
              <a:t>P e n í n s u l a M u ñ o z </a:t>
            </a:r>
          </a:p>
          <a:p>
            <a:pPr algn="ctr">
              <a:lnSpc>
                <a:spcPct val="200000"/>
              </a:lnSpc>
            </a:pPr>
            <a:r>
              <a:rPr lang="es-CL" sz="1400" dirty="0" smtClean="0">
                <a:latin typeface="Calibri" pitchFamily="34" charset="0"/>
              </a:rPr>
              <a:t>G a m e r o</a:t>
            </a:r>
            <a:endParaRPr lang="es-CL" sz="1400" dirty="0">
              <a:latin typeface="Calibri" pitchFamily="34" charset="0"/>
            </a:endParaRPr>
          </a:p>
        </p:txBody>
      </p:sp>
      <p:sp>
        <p:nvSpPr>
          <p:cNvPr id="501" name="278 CuadroTexto"/>
          <p:cNvSpPr txBox="1">
            <a:spLocks noChangeArrowheads="1"/>
          </p:cNvSpPr>
          <p:nvPr/>
        </p:nvSpPr>
        <p:spPr bwMode="auto">
          <a:xfrm>
            <a:off x="4650587" y="2813882"/>
            <a:ext cx="61427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Gama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2" name="278 CuadroTexto"/>
          <p:cNvSpPr txBox="1">
            <a:spLocks noChangeArrowheads="1"/>
          </p:cNvSpPr>
          <p:nvPr/>
        </p:nvSpPr>
        <p:spPr bwMode="auto">
          <a:xfrm>
            <a:off x="5267054" y="2865422"/>
            <a:ext cx="5966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Pta. </a:t>
            </a:r>
            <a:r>
              <a:rPr lang="es-CL" sz="600" dirty="0" smtClean="0">
                <a:latin typeface="Calibri" pitchFamily="34" charset="0"/>
              </a:rPr>
              <a:t>Carrasco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03" name="278 CuadroTexto"/>
          <p:cNvSpPr txBox="1">
            <a:spLocks noChangeArrowheads="1"/>
          </p:cNvSpPr>
          <p:nvPr/>
        </p:nvSpPr>
        <p:spPr bwMode="auto">
          <a:xfrm>
            <a:off x="5445929" y="5290399"/>
            <a:ext cx="71045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Ernesto 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4" name="278 CuadroTexto"/>
          <p:cNvSpPr txBox="1">
            <a:spLocks noChangeArrowheads="1"/>
          </p:cNvSpPr>
          <p:nvPr/>
        </p:nvSpPr>
        <p:spPr bwMode="auto">
          <a:xfrm>
            <a:off x="5817407" y="5742840"/>
            <a:ext cx="49404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I. Istmo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5" name="278 CuadroTexto"/>
          <p:cNvSpPr txBox="1">
            <a:spLocks noChangeArrowheads="1"/>
          </p:cNvSpPr>
          <p:nvPr/>
        </p:nvSpPr>
        <p:spPr bwMode="auto">
          <a:xfrm>
            <a:off x="4026691" y="5314209"/>
            <a:ext cx="47160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Pta.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smtClean="0">
                <a:latin typeface="Calibri" pitchFamily="34" charset="0"/>
              </a:rPr>
              <a:t>Henderson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6" name="278 CuadroTexto"/>
          <p:cNvSpPr txBox="1">
            <a:spLocks noChangeArrowheads="1"/>
          </p:cNvSpPr>
          <p:nvPr/>
        </p:nvSpPr>
        <p:spPr bwMode="auto">
          <a:xfrm>
            <a:off x="2183595" y="5290401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1189800"/>
              </a:avLst>
            </a:prstTxWarp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I t e s.   H o s k y n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07" name="278 CuadroTexto"/>
          <p:cNvSpPr txBox="1">
            <a:spLocks noChangeArrowheads="1"/>
          </p:cNvSpPr>
          <p:nvPr/>
        </p:nvSpPr>
        <p:spPr bwMode="auto">
          <a:xfrm>
            <a:off x="2650322" y="2037590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2160556"/>
              </a:avLst>
            </a:prstTxWarp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I </a:t>
            </a:r>
            <a:r>
              <a:rPr lang="es-CL" sz="500" dirty="0" err="1" smtClean="0">
                <a:latin typeface="Calibri" pitchFamily="34" charset="0"/>
              </a:rPr>
              <a:t>Ites</a:t>
            </a:r>
            <a:r>
              <a:rPr lang="es-CL" sz="500" dirty="0" smtClean="0">
                <a:latin typeface="Calibri" pitchFamily="34" charset="0"/>
              </a:rPr>
              <a:t>. Francis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8" name="278 CuadroTexto"/>
          <p:cNvSpPr txBox="1">
            <a:spLocks noChangeArrowheads="1"/>
          </p:cNvSpPr>
          <p:nvPr/>
        </p:nvSpPr>
        <p:spPr bwMode="auto">
          <a:xfrm>
            <a:off x="6660375" y="875531"/>
            <a:ext cx="62709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Pierce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9" name="278 CuadroTexto"/>
          <p:cNvSpPr txBox="1">
            <a:spLocks noChangeArrowheads="1"/>
          </p:cNvSpPr>
          <p:nvPr/>
        </p:nvSpPr>
        <p:spPr bwMode="auto">
          <a:xfrm>
            <a:off x="6603225" y="1527998"/>
            <a:ext cx="74892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Peligrosa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0" name="278 CuadroTexto"/>
          <p:cNvSpPr txBox="1">
            <a:spLocks noChangeArrowheads="1"/>
          </p:cNvSpPr>
          <p:nvPr/>
        </p:nvSpPr>
        <p:spPr bwMode="auto">
          <a:xfrm>
            <a:off x="3700810" y="7871692"/>
            <a:ext cx="44275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Isla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smtClean="0">
                <a:latin typeface="Calibri" pitchFamily="34" charset="0"/>
              </a:rPr>
              <a:t>Campbell 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1" name="278 CuadroTexto"/>
          <p:cNvSpPr txBox="1">
            <a:spLocks noChangeArrowheads="1"/>
          </p:cNvSpPr>
          <p:nvPr/>
        </p:nvSpPr>
        <p:spPr bwMode="auto">
          <a:xfrm>
            <a:off x="3708640" y="8309846"/>
            <a:ext cx="39305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Isla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err="1" smtClean="0">
                <a:latin typeface="Calibri" pitchFamily="34" charset="0"/>
              </a:rPr>
              <a:t>Bedwell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2" name="278 CuadroTexto"/>
          <p:cNvSpPr txBox="1">
            <a:spLocks noChangeArrowheads="1"/>
          </p:cNvSpPr>
          <p:nvPr/>
        </p:nvSpPr>
        <p:spPr bwMode="auto">
          <a:xfrm rot="17173381">
            <a:off x="3191894" y="8066956"/>
            <a:ext cx="55977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smtClean="0">
                <a:latin typeface="Calibri" pitchFamily="34" charset="0"/>
              </a:rPr>
              <a:t>I. </a:t>
            </a:r>
            <a:r>
              <a:rPr lang="es-CL" sz="500" dirty="0" err="1" smtClean="0">
                <a:latin typeface="Calibri" pitchFamily="34" charset="0"/>
              </a:rPr>
              <a:t>Cunningham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3" name="278 CuadroTexto"/>
          <p:cNvSpPr txBox="1">
            <a:spLocks noChangeArrowheads="1"/>
          </p:cNvSpPr>
          <p:nvPr/>
        </p:nvSpPr>
        <p:spPr bwMode="auto">
          <a:xfrm rot="17992804">
            <a:off x="5479818" y="9215402"/>
            <a:ext cx="63831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Pta. </a:t>
            </a:r>
            <a:r>
              <a:rPr lang="es-CL" sz="600" dirty="0" err="1" smtClean="0">
                <a:latin typeface="Calibri" pitchFamily="34" charset="0"/>
              </a:rPr>
              <a:t>Hualapalu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4" name="278 CuadroTexto"/>
          <p:cNvSpPr txBox="1">
            <a:spLocks noChangeArrowheads="1"/>
          </p:cNvSpPr>
          <p:nvPr/>
        </p:nvSpPr>
        <p:spPr bwMode="auto">
          <a:xfrm rot="3082431">
            <a:off x="5716729" y="7336878"/>
            <a:ext cx="1623330" cy="69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2294915"/>
              </a:avLst>
            </a:prstTxWarp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I s l a s   H a r t w e l </a:t>
            </a:r>
            <a:r>
              <a:rPr lang="es-CL" sz="800" dirty="0" err="1" smtClean="0">
                <a:latin typeface="Calibri" pitchFamily="34" charset="0"/>
              </a:rPr>
              <a:t>l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5" name="278 CuadroTexto"/>
          <p:cNvSpPr txBox="1">
            <a:spLocks noChangeArrowheads="1"/>
          </p:cNvSpPr>
          <p:nvPr/>
        </p:nvSpPr>
        <p:spPr bwMode="auto">
          <a:xfrm>
            <a:off x="5371747" y="6820222"/>
            <a:ext cx="47320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600" dirty="0" err="1" smtClean="0">
                <a:latin typeface="Calibri" pitchFamily="34" charset="0"/>
              </a:rPr>
              <a:t>Ites</a:t>
            </a:r>
            <a:r>
              <a:rPr lang="es-CL" sz="6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600" dirty="0" err="1" smtClean="0">
                <a:latin typeface="Calibri" pitchFamily="34" charset="0"/>
              </a:rPr>
              <a:t>Bradbury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6" name="278 CuadroTexto"/>
          <p:cNvSpPr txBox="1">
            <a:spLocks noChangeArrowheads="1"/>
          </p:cNvSpPr>
          <p:nvPr/>
        </p:nvSpPr>
        <p:spPr bwMode="auto">
          <a:xfrm>
            <a:off x="1593040" y="7290664"/>
            <a:ext cx="5357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>
                <a:latin typeface="Calibri" pitchFamily="34" charset="0"/>
              </a:rPr>
              <a:t>Isla </a:t>
            </a:r>
          </a:p>
          <a:p>
            <a:pPr algn="ctr"/>
            <a:r>
              <a:rPr lang="es-CL" sz="800" dirty="0" err="1" smtClean="0">
                <a:latin typeface="Calibri" pitchFamily="34" charset="0"/>
              </a:rPr>
              <a:t>Vereker</a:t>
            </a:r>
            <a:r>
              <a:rPr lang="es-CL" sz="800" dirty="0" smtClean="0">
                <a:latin typeface="Calibri" pitchFamily="34" charset="0"/>
              </a:rPr>
              <a:t> </a:t>
            </a:r>
          </a:p>
          <a:p>
            <a:pPr algn="ctr"/>
            <a:r>
              <a:rPr lang="es-CL" sz="800" dirty="0" smtClean="0">
                <a:latin typeface="Calibri" pitchFamily="34" charset="0"/>
              </a:rPr>
              <a:t>Mayor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7" name="278 CuadroTexto"/>
          <p:cNvSpPr txBox="1">
            <a:spLocks noChangeArrowheads="1"/>
          </p:cNvSpPr>
          <p:nvPr/>
        </p:nvSpPr>
        <p:spPr bwMode="auto">
          <a:xfrm>
            <a:off x="1812118" y="9562391"/>
            <a:ext cx="69121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Ites</a:t>
            </a:r>
            <a:r>
              <a:rPr lang="es-CL" sz="800" dirty="0" smtClean="0">
                <a:latin typeface="Calibri" pitchFamily="34" charset="0"/>
              </a:rPr>
              <a:t>. </a:t>
            </a:r>
            <a:r>
              <a:rPr lang="es-CL" sz="800" dirty="0" err="1" smtClean="0">
                <a:latin typeface="Calibri" pitchFamily="34" charset="0"/>
              </a:rPr>
              <a:t>Connor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8" name="278 CuadroTexto"/>
          <p:cNvSpPr txBox="1">
            <a:spLocks noChangeArrowheads="1"/>
          </p:cNvSpPr>
          <p:nvPr/>
        </p:nvSpPr>
        <p:spPr bwMode="auto">
          <a:xfrm>
            <a:off x="4249769" y="10114475"/>
            <a:ext cx="6543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Pta. </a:t>
            </a:r>
            <a:r>
              <a:rPr lang="es-CL" sz="600" dirty="0" err="1" smtClean="0">
                <a:latin typeface="Calibri" pitchFamily="34" charset="0"/>
              </a:rPr>
              <a:t>Dashwood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9" name="278 CuadroTexto"/>
          <p:cNvSpPr txBox="1">
            <a:spLocks noChangeArrowheads="1"/>
          </p:cNvSpPr>
          <p:nvPr/>
        </p:nvSpPr>
        <p:spPr bwMode="auto">
          <a:xfrm>
            <a:off x="3714969" y="8484480"/>
            <a:ext cx="45557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Pta. </a:t>
            </a:r>
            <a:r>
              <a:rPr lang="es-CL" sz="500" dirty="0" err="1" smtClean="0">
                <a:latin typeface="Calibri" pitchFamily="34" charset="0"/>
              </a:rPr>
              <a:t>Childs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21" name="278 CuadroTexto"/>
          <p:cNvSpPr txBox="1">
            <a:spLocks noChangeArrowheads="1"/>
          </p:cNvSpPr>
          <p:nvPr/>
        </p:nvSpPr>
        <p:spPr bwMode="auto">
          <a:xfrm>
            <a:off x="3373368" y="5895241"/>
            <a:ext cx="34176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500" dirty="0" err="1" smtClean="0">
                <a:latin typeface="Calibri" pitchFamily="34" charset="0"/>
              </a:rPr>
              <a:t>Ollard</a:t>
            </a:r>
            <a:endParaRPr lang="es-CL" sz="500" dirty="0">
              <a:latin typeface="Calibri" pitchFamily="34" charset="0"/>
            </a:endParaRPr>
          </a:p>
        </p:txBody>
      </p:sp>
      <p:grpSp>
        <p:nvGrpSpPr>
          <p:cNvPr id="2" name="Group 161"/>
          <p:cNvGrpSpPr>
            <a:grpSpLocks/>
          </p:cNvGrpSpPr>
          <p:nvPr/>
        </p:nvGrpSpPr>
        <p:grpSpPr bwMode="auto">
          <a:xfrm>
            <a:off x="4394260" y="2761494"/>
            <a:ext cx="114280" cy="150814"/>
            <a:chOff x="3721" y="2976"/>
            <a:chExt cx="672" cy="960"/>
          </a:xfrm>
        </p:grpSpPr>
        <p:sp>
          <p:nvSpPr>
            <p:cNvPr id="523" name="Freeform 162"/>
            <p:cNvSpPr>
              <a:spLocks/>
            </p:cNvSpPr>
            <p:nvPr/>
          </p:nvSpPr>
          <p:spPr bwMode="auto">
            <a:xfrm>
              <a:off x="3888" y="3216"/>
              <a:ext cx="384" cy="624"/>
            </a:xfrm>
            <a:custGeom>
              <a:avLst/>
              <a:gdLst/>
              <a:ahLst/>
              <a:cxnLst>
                <a:cxn ang="0">
                  <a:pos x="48" y="528"/>
                </a:cxn>
                <a:cxn ang="0">
                  <a:pos x="144" y="0"/>
                </a:cxn>
                <a:cxn ang="0">
                  <a:pos x="240" y="0"/>
                </a:cxn>
                <a:cxn ang="0">
                  <a:pos x="336" y="528"/>
                </a:cxn>
                <a:cxn ang="0">
                  <a:pos x="384" y="624"/>
                </a:cxn>
                <a:cxn ang="0">
                  <a:pos x="0" y="624"/>
                </a:cxn>
                <a:cxn ang="0">
                  <a:pos x="48" y="528"/>
                </a:cxn>
              </a:cxnLst>
              <a:rect l="0" t="0" r="r" b="b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4" name="AutoShape 163"/>
            <p:cNvSpPr>
              <a:spLocks noChangeArrowheads="1"/>
            </p:cNvSpPr>
            <p:nvPr/>
          </p:nvSpPr>
          <p:spPr bwMode="auto">
            <a:xfrm>
              <a:off x="3984" y="2976"/>
              <a:ext cx="192" cy="14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5" name="AutoShape 164"/>
            <p:cNvSpPr>
              <a:spLocks noChangeArrowheads="1"/>
            </p:cNvSpPr>
            <p:nvPr/>
          </p:nvSpPr>
          <p:spPr bwMode="auto">
            <a:xfrm rot="16200000">
              <a:off x="3961" y="3504"/>
              <a:ext cx="192" cy="672"/>
            </a:xfrm>
            <a:prstGeom prst="flowChartDelay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46" name="278 CuadroTexto"/>
          <p:cNvSpPr txBox="1">
            <a:spLocks noChangeArrowheads="1"/>
          </p:cNvSpPr>
          <p:nvPr/>
        </p:nvSpPr>
        <p:spPr bwMode="auto">
          <a:xfrm>
            <a:off x="4114069" y="7614516"/>
            <a:ext cx="3289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smtClean="0">
                <a:latin typeface="Calibri" pitchFamily="34" charset="0"/>
              </a:rPr>
              <a:t>I. </a:t>
            </a:r>
          </a:p>
          <a:p>
            <a:pPr algn="ctr"/>
            <a:r>
              <a:rPr lang="es-CL" sz="500" dirty="0" smtClean="0">
                <a:latin typeface="Calibri" pitchFamily="34" charset="0"/>
              </a:rPr>
              <a:t>Lucas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47" name="122 CuadroTexto"/>
          <p:cNvSpPr txBox="1">
            <a:spLocks noChangeArrowheads="1"/>
          </p:cNvSpPr>
          <p:nvPr/>
        </p:nvSpPr>
        <p:spPr bwMode="auto">
          <a:xfrm>
            <a:off x="3459953" y="170676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Cutler  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GD(4)12s</a:t>
            </a:r>
          </a:p>
        </p:txBody>
      </p:sp>
      <p:sp>
        <p:nvSpPr>
          <p:cNvPr id="548" name="122 CuadroTexto"/>
          <p:cNvSpPr txBox="1">
            <a:spLocks noChangeArrowheads="1"/>
          </p:cNvSpPr>
          <p:nvPr/>
        </p:nvSpPr>
        <p:spPr bwMode="auto">
          <a:xfrm>
            <a:off x="1888317" y="1866080"/>
            <a:ext cx="785813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Hosven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549" name="122 CuadroTexto"/>
          <p:cNvSpPr txBox="1">
            <a:spLocks noChangeArrowheads="1"/>
          </p:cNvSpPr>
          <p:nvPr/>
        </p:nvSpPr>
        <p:spPr bwMode="auto">
          <a:xfrm>
            <a:off x="5103027" y="3171072"/>
            <a:ext cx="1000125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Banco San Juan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DR5s</a:t>
            </a:r>
          </a:p>
        </p:txBody>
      </p:sp>
      <p:sp>
        <p:nvSpPr>
          <p:cNvPr id="550" name="122 CuadroTexto"/>
          <p:cNvSpPr txBox="1">
            <a:spLocks noChangeArrowheads="1"/>
          </p:cNvSpPr>
          <p:nvPr/>
        </p:nvSpPr>
        <p:spPr bwMode="auto">
          <a:xfrm>
            <a:off x="5388779" y="4456956"/>
            <a:ext cx="10001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Paso Summer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>
                <a:latin typeface="Calibri" pitchFamily="34" charset="0"/>
              </a:rPr>
              <a:t>GrDR</a:t>
            </a:r>
            <a:r>
              <a:rPr lang="es-CL" sz="600" dirty="0">
                <a:latin typeface="Calibri" pitchFamily="34" charset="0"/>
              </a:rPr>
              <a:t>(3)9s</a:t>
            </a:r>
          </a:p>
        </p:txBody>
      </p:sp>
      <p:sp>
        <p:nvSpPr>
          <p:cNvPr id="551" name="122 CuadroTexto"/>
          <p:cNvSpPr txBox="1">
            <a:spLocks noChangeArrowheads="1"/>
          </p:cNvSpPr>
          <p:nvPr/>
        </p:nvSpPr>
        <p:spPr bwMode="auto">
          <a:xfrm>
            <a:off x="2888449" y="4866476"/>
            <a:ext cx="785813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Henderson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  <a:p>
            <a:pPr algn="ctr"/>
            <a:r>
              <a:rPr lang="es-CL" sz="600">
                <a:latin typeface="Calibri" pitchFamily="34" charset="0"/>
              </a:rPr>
              <a:t>DV5s</a:t>
            </a:r>
          </a:p>
        </p:txBody>
      </p:sp>
      <p:sp>
        <p:nvSpPr>
          <p:cNvPr id="552" name="122 CuadroTexto"/>
          <p:cNvSpPr txBox="1">
            <a:spLocks noChangeArrowheads="1"/>
          </p:cNvSpPr>
          <p:nvPr/>
        </p:nvSpPr>
        <p:spPr bwMode="auto">
          <a:xfrm>
            <a:off x="6531787" y="6580988"/>
            <a:ext cx="10001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 smtClean="0">
                <a:latin typeface="Calibri" pitchFamily="34" charset="0"/>
              </a:rPr>
              <a:t>Ites</a:t>
            </a:r>
            <a:r>
              <a:rPr lang="es-CL" sz="600" dirty="0" smtClean="0">
                <a:latin typeface="Calibri" pitchFamily="34" charset="0"/>
              </a:rPr>
              <a:t>. </a:t>
            </a:r>
            <a:r>
              <a:rPr lang="es-CL" sz="600" dirty="0" err="1" smtClean="0">
                <a:latin typeface="Calibri" pitchFamily="34" charset="0"/>
              </a:rPr>
              <a:t>Bradbury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err="1">
                <a:latin typeface="Calibri" pitchFamily="34" charset="0"/>
              </a:rPr>
              <a:t>lcardinal</a:t>
            </a:r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>
                <a:latin typeface="Calibri" pitchFamily="34" charset="0"/>
              </a:rPr>
              <a:t>weste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 err="1">
                <a:latin typeface="Calibri" pitchFamily="34" charset="0"/>
              </a:rPr>
              <a:t>GrD</a:t>
            </a:r>
            <a:r>
              <a:rPr lang="es-CL" sz="600" dirty="0">
                <a:latin typeface="Calibri" pitchFamily="34" charset="0"/>
              </a:rPr>
              <a:t>(9)15s</a:t>
            </a:r>
          </a:p>
        </p:txBody>
      </p:sp>
      <p:sp>
        <p:nvSpPr>
          <p:cNvPr id="553" name="122 CuadroTexto"/>
          <p:cNvSpPr txBox="1">
            <a:spLocks noChangeArrowheads="1"/>
          </p:cNvSpPr>
          <p:nvPr/>
        </p:nvSpPr>
        <p:spPr bwMode="auto">
          <a:xfrm>
            <a:off x="5317341" y="9866366"/>
            <a:ext cx="857250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Dashwood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 DR5s</a:t>
            </a:r>
          </a:p>
        </p:txBody>
      </p:sp>
      <p:sp>
        <p:nvSpPr>
          <p:cNvPr id="554" name="122 CuadroTexto"/>
          <p:cNvSpPr txBox="1">
            <a:spLocks noChangeArrowheads="1"/>
          </p:cNvSpPr>
          <p:nvPr/>
        </p:nvSpPr>
        <p:spPr bwMode="auto">
          <a:xfrm>
            <a:off x="1531127" y="8314608"/>
            <a:ext cx="785812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Islote Pollo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D5s</a:t>
            </a:r>
          </a:p>
        </p:txBody>
      </p:sp>
      <p:sp>
        <p:nvSpPr>
          <p:cNvPr id="578" name="278 CuadroTexto"/>
          <p:cNvSpPr txBox="1">
            <a:spLocks noChangeArrowheads="1"/>
          </p:cNvSpPr>
          <p:nvPr/>
        </p:nvSpPr>
        <p:spPr bwMode="auto">
          <a:xfrm>
            <a:off x="2493684" y="8658561"/>
            <a:ext cx="55335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Pollo</a:t>
            </a:r>
            <a:endParaRPr lang="es-CL" sz="800" dirty="0">
              <a:latin typeface="Calibri" pitchFamily="34" charset="0"/>
            </a:endParaRPr>
          </a:p>
        </p:txBody>
      </p:sp>
      <p:grpSp>
        <p:nvGrpSpPr>
          <p:cNvPr id="3" name="Group 88"/>
          <p:cNvGrpSpPr>
            <a:grpSpLocks/>
          </p:cNvGrpSpPr>
          <p:nvPr/>
        </p:nvGrpSpPr>
        <p:grpSpPr bwMode="auto">
          <a:xfrm>
            <a:off x="3239965" y="1027932"/>
            <a:ext cx="80963" cy="244491"/>
            <a:chOff x="2015" y="2160"/>
            <a:chExt cx="528" cy="1488"/>
          </a:xfrm>
        </p:grpSpPr>
        <p:sp>
          <p:nvSpPr>
            <p:cNvPr id="58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95" name="AutoShape 104"/>
            <p:cNvSpPr>
              <a:spLocks noChangeArrowheads="1"/>
            </p:cNvSpPr>
            <p:nvPr/>
          </p:nvSpPr>
          <p:spPr bwMode="auto">
            <a:xfrm rot="162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98" name="278 CuadroTexto"/>
          <p:cNvSpPr txBox="1">
            <a:spLocks noChangeArrowheads="1"/>
          </p:cNvSpPr>
          <p:nvPr/>
        </p:nvSpPr>
        <p:spPr bwMode="auto">
          <a:xfrm>
            <a:off x="2885549" y="1156521"/>
            <a:ext cx="43152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err="1">
                <a:latin typeface="Calibri" pitchFamily="34" charset="0"/>
              </a:rPr>
              <a:t>Ite</a:t>
            </a:r>
            <a:r>
              <a:rPr lang="es-CL" sz="600" dirty="0">
                <a:latin typeface="Calibri" pitchFamily="34" charset="0"/>
              </a:rPr>
              <a:t>. </a:t>
            </a:r>
            <a:r>
              <a:rPr lang="es-CL" sz="600" dirty="0" err="1" smtClean="0">
                <a:latin typeface="Calibri" pitchFamily="34" charset="0"/>
              </a:rPr>
              <a:t>Low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99" name="122 CuadroTexto"/>
          <p:cNvSpPr txBox="1">
            <a:spLocks noChangeArrowheads="1"/>
          </p:cNvSpPr>
          <p:nvPr/>
        </p:nvSpPr>
        <p:spPr bwMode="auto">
          <a:xfrm>
            <a:off x="2031193" y="1527998"/>
            <a:ext cx="78581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Islote </a:t>
            </a:r>
            <a:r>
              <a:rPr lang="es-CL" sz="600" dirty="0" err="1" smtClean="0">
                <a:latin typeface="Calibri" pitchFamily="34" charset="0"/>
              </a:rPr>
              <a:t>Low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grpSp>
        <p:nvGrpSpPr>
          <p:cNvPr id="4" name="Group 88"/>
          <p:cNvGrpSpPr>
            <a:grpSpLocks/>
          </p:cNvGrpSpPr>
          <p:nvPr/>
        </p:nvGrpSpPr>
        <p:grpSpPr bwMode="auto">
          <a:xfrm>
            <a:off x="2940837" y="8495584"/>
            <a:ext cx="80963" cy="244491"/>
            <a:chOff x="2052" y="2160"/>
            <a:chExt cx="528" cy="1488"/>
          </a:xfrm>
        </p:grpSpPr>
        <p:sp>
          <p:nvSpPr>
            <p:cNvPr id="60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6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" name="Group 88"/>
          <p:cNvGrpSpPr>
            <a:grpSpLocks/>
          </p:cNvGrpSpPr>
          <p:nvPr/>
        </p:nvGrpSpPr>
        <p:grpSpPr bwMode="auto">
          <a:xfrm>
            <a:off x="2497921" y="9390941"/>
            <a:ext cx="80963" cy="244491"/>
            <a:chOff x="2052" y="2160"/>
            <a:chExt cx="528" cy="1488"/>
          </a:xfrm>
        </p:grpSpPr>
        <p:sp>
          <p:nvSpPr>
            <p:cNvPr id="62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35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658" name="Line 295"/>
          <p:cNvSpPr>
            <a:spLocks noChangeShapeType="1"/>
          </p:cNvSpPr>
          <p:nvPr/>
        </p:nvSpPr>
        <p:spPr bwMode="auto">
          <a:xfrm rot="10594017" flipV="1">
            <a:off x="6195370" y="349724"/>
            <a:ext cx="27776" cy="537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cxnSp>
        <p:nvCxnSpPr>
          <p:cNvPr id="684" name="683 Conector recto de flecha"/>
          <p:cNvCxnSpPr>
            <a:stCxn id="599" idx="0"/>
            <a:endCxn id="598" idx="2"/>
          </p:cNvCxnSpPr>
          <p:nvPr/>
        </p:nvCxnSpPr>
        <p:spPr>
          <a:xfrm rot="5400000" flipH="1" flipV="1">
            <a:off x="2669301" y="1095987"/>
            <a:ext cx="186811" cy="6772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5" name="684 Conector recto de flecha"/>
          <p:cNvCxnSpPr>
            <a:stCxn id="548" idx="3"/>
          </p:cNvCxnSpPr>
          <p:nvPr/>
        </p:nvCxnSpPr>
        <p:spPr>
          <a:xfrm flipV="1">
            <a:off x="2674130" y="2008956"/>
            <a:ext cx="357195" cy="4206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" name="685 Conector recto de flecha"/>
          <p:cNvCxnSpPr>
            <a:stCxn id="547" idx="3"/>
          </p:cNvCxnSpPr>
          <p:nvPr/>
        </p:nvCxnSpPr>
        <p:spPr>
          <a:xfrm>
            <a:off x="4245765" y="355620"/>
            <a:ext cx="357196" cy="1008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" name="686 Conector recto de flecha"/>
          <p:cNvCxnSpPr>
            <a:stCxn id="549" idx="1"/>
          </p:cNvCxnSpPr>
          <p:nvPr/>
        </p:nvCxnSpPr>
        <p:spPr>
          <a:xfrm rot="10800000">
            <a:off x="4602961" y="3028196"/>
            <a:ext cx="500066" cy="32702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8" name="687 Conector recto de flecha"/>
          <p:cNvCxnSpPr>
            <a:stCxn id="550" idx="1"/>
          </p:cNvCxnSpPr>
          <p:nvPr/>
        </p:nvCxnSpPr>
        <p:spPr>
          <a:xfrm rot="10800000" flipV="1">
            <a:off x="5103027" y="4641900"/>
            <a:ext cx="285752" cy="17224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9" name="688 Conector recto de flecha"/>
          <p:cNvCxnSpPr>
            <a:stCxn id="551" idx="3"/>
          </p:cNvCxnSpPr>
          <p:nvPr/>
        </p:nvCxnSpPr>
        <p:spPr>
          <a:xfrm>
            <a:off x="3674262" y="5051420"/>
            <a:ext cx="500071" cy="17224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0" name="689 Conector recto de flecha"/>
          <p:cNvCxnSpPr>
            <a:stCxn id="552" idx="1"/>
          </p:cNvCxnSpPr>
          <p:nvPr/>
        </p:nvCxnSpPr>
        <p:spPr>
          <a:xfrm rot="10800000" flipV="1">
            <a:off x="5888845" y="6765932"/>
            <a:ext cx="642942" cy="587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1" name="122 CuadroTexto"/>
          <p:cNvSpPr txBox="1">
            <a:spLocks noChangeArrowheads="1"/>
          </p:cNvSpPr>
          <p:nvPr/>
        </p:nvSpPr>
        <p:spPr bwMode="auto">
          <a:xfrm>
            <a:off x="745309" y="9100426"/>
            <a:ext cx="785812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Islotes </a:t>
            </a:r>
            <a:r>
              <a:rPr lang="es-CL" sz="600" dirty="0" err="1" smtClean="0">
                <a:latin typeface="Calibri" pitchFamily="34" charset="0"/>
              </a:rPr>
              <a:t>Connor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692" name="691 Conector recto de flecha"/>
          <p:cNvCxnSpPr>
            <a:stCxn id="554" idx="3"/>
          </p:cNvCxnSpPr>
          <p:nvPr/>
        </p:nvCxnSpPr>
        <p:spPr>
          <a:xfrm>
            <a:off x="2316939" y="8499552"/>
            <a:ext cx="428634" cy="1008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3" name="692 Conector recto de flecha"/>
          <p:cNvCxnSpPr>
            <a:stCxn id="691" idx="3"/>
          </p:cNvCxnSpPr>
          <p:nvPr/>
        </p:nvCxnSpPr>
        <p:spPr>
          <a:xfrm>
            <a:off x="1531121" y="9238926"/>
            <a:ext cx="714386" cy="21869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5" name="694 Conector recto de flecha"/>
          <p:cNvCxnSpPr>
            <a:stCxn id="553" idx="1"/>
          </p:cNvCxnSpPr>
          <p:nvPr/>
        </p:nvCxnSpPr>
        <p:spPr>
          <a:xfrm rot="10800000">
            <a:off x="4674399" y="9957682"/>
            <a:ext cx="642942" cy="936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" name="695 Elipse"/>
          <p:cNvSpPr/>
          <p:nvPr/>
        </p:nvSpPr>
        <p:spPr bwMode="auto">
          <a:xfrm>
            <a:off x="4136555" y="1693662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7" name="696 Elipse"/>
          <p:cNvSpPr/>
          <p:nvPr/>
        </p:nvSpPr>
        <p:spPr bwMode="auto">
          <a:xfrm>
            <a:off x="3642099" y="285166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8" name="697 Elipse"/>
          <p:cNvSpPr/>
          <p:nvPr/>
        </p:nvSpPr>
        <p:spPr bwMode="auto">
          <a:xfrm>
            <a:off x="5063757" y="577089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9" name="698 Elipse"/>
          <p:cNvSpPr/>
          <p:nvPr/>
        </p:nvSpPr>
        <p:spPr bwMode="auto">
          <a:xfrm>
            <a:off x="5069367" y="769971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0" name="699 Elipse"/>
          <p:cNvSpPr/>
          <p:nvPr/>
        </p:nvSpPr>
        <p:spPr bwMode="auto">
          <a:xfrm>
            <a:off x="4212111" y="912286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1" name="700 Elipse"/>
          <p:cNvSpPr/>
          <p:nvPr/>
        </p:nvSpPr>
        <p:spPr bwMode="auto">
          <a:xfrm>
            <a:off x="5135195" y="571254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2" name="701 Elipse"/>
          <p:cNvSpPr/>
          <p:nvPr/>
        </p:nvSpPr>
        <p:spPr bwMode="auto">
          <a:xfrm>
            <a:off x="3356347" y="978114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4" name="Line 295"/>
          <p:cNvSpPr>
            <a:spLocks noChangeShapeType="1"/>
          </p:cNvSpPr>
          <p:nvPr/>
        </p:nvSpPr>
        <p:spPr bwMode="auto">
          <a:xfrm rot="10594017" flipV="1">
            <a:off x="5485168" y="1442118"/>
            <a:ext cx="388602" cy="58295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09" name="Line 295"/>
          <p:cNvSpPr>
            <a:spLocks noChangeShapeType="1"/>
          </p:cNvSpPr>
          <p:nvPr/>
        </p:nvSpPr>
        <p:spPr bwMode="auto">
          <a:xfrm rot="10594017" flipV="1">
            <a:off x="5819796" y="2555558"/>
            <a:ext cx="184406" cy="52875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14" name="Line 295"/>
          <p:cNvSpPr>
            <a:spLocks noChangeShapeType="1"/>
          </p:cNvSpPr>
          <p:nvPr/>
        </p:nvSpPr>
        <p:spPr bwMode="auto">
          <a:xfrm rot="10594017" flipH="1" flipV="1">
            <a:off x="3130031" y="3839121"/>
            <a:ext cx="235741" cy="60642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24" name="Line 295"/>
          <p:cNvSpPr>
            <a:spLocks noChangeShapeType="1"/>
          </p:cNvSpPr>
          <p:nvPr/>
        </p:nvSpPr>
        <p:spPr bwMode="auto">
          <a:xfrm rot="10594017" flipV="1">
            <a:off x="3522886" y="6612455"/>
            <a:ext cx="27845" cy="537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29" name="Line 295"/>
          <p:cNvSpPr>
            <a:spLocks noChangeShapeType="1"/>
          </p:cNvSpPr>
          <p:nvPr/>
        </p:nvSpPr>
        <p:spPr bwMode="auto">
          <a:xfrm rot="10594017" flipV="1">
            <a:off x="6310648" y="8712523"/>
            <a:ext cx="317861" cy="51672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34" name="Line 295"/>
          <p:cNvSpPr>
            <a:spLocks noChangeShapeType="1"/>
          </p:cNvSpPr>
          <p:nvPr/>
        </p:nvSpPr>
        <p:spPr bwMode="auto">
          <a:xfrm rot="10594017" flipV="1">
            <a:off x="3166718" y="9125929"/>
            <a:ext cx="373663" cy="26385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39" name="Line 295"/>
          <p:cNvSpPr>
            <a:spLocks noChangeShapeType="1"/>
          </p:cNvSpPr>
          <p:nvPr/>
        </p:nvSpPr>
        <p:spPr bwMode="auto">
          <a:xfrm rot="10594017" flipH="1" flipV="1">
            <a:off x="2444316" y="10345158"/>
            <a:ext cx="30617" cy="52349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cxnSp>
        <p:nvCxnSpPr>
          <p:cNvPr id="743" name="742 Conector recto"/>
          <p:cNvCxnSpPr/>
          <p:nvPr/>
        </p:nvCxnSpPr>
        <p:spPr>
          <a:xfrm rot="5400000">
            <a:off x="4692445" y="248348"/>
            <a:ext cx="216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1" name="750 Conector recto"/>
          <p:cNvCxnSpPr/>
          <p:nvPr/>
        </p:nvCxnSpPr>
        <p:spPr>
          <a:xfrm rot="5400000">
            <a:off x="4583275" y="581366"/>
            <a:ext cx="252000" cy="21600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88"/>
          <p:cNvGrpSpPr>
            <a:grpSpLocks/>
          </p:cNvGrpSpPr>
          <p:nvPr/>
        </p:nvGrpSpPr>
        <p:grpSpPr bwMode="auto">
          <a:xfrm>
            <a:off x="4730638" y="332602"/>
            <a:ext cx="80963" cy="244491"/>
            <a:chOff x="2015" y="2160"/>
            <a:chExt cx="528" cy="1488"/>
          </a:xfrm>
        </p:grpSpPr>
        <p:sp>
          <p:nvSpPr>
            <p:cNvPr id="528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9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0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1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2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3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4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6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7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8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9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0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1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2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43" name="AutoShape 104"/>
            <p:cNvSpPr>
              <a:spLocks noChangeArrowheads="1"/>
            </p:cNvSpPr>
            <p:nvPr/>
          </p:nvSpPr>
          <p:spPr bwMode="auto">
            <a:xfrm rot="162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4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5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753" name="752 Conector recto"/>
          <p:cNvCxnSpPr/>
          <p:nvPr/>
        </p:nvCxnSpPr>
        <p:spPr>
          <a:xfrm rot="5400000">
            <a:off x="4775711" y="2033690"/>
            <a:ext cx="494926" cy="44545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1" name="780 Conector recto"/>
          <p:cNvCxnSpPr/>
          <p:nvPr/>
        </p:nvCxnSpPr>
        <p:spPr>
          <a:xfrm rot="5400000">
            <a:off x="3226561" y="1971934"/>
            <a:ext cx="314384" cy="13335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88"/>
          <p:cNvGrpSpPr>
            <a:grpSpLocks/>
          </p:cNvGrpSpPr>
          <p:nvPr/>
        </p:nvGrpSpPr>
        <p:grpSpPr bwMode="auto">
          <a:xfrm>
            <a:off x="3309772" y="1848783"/>
            <a:ext cx="80963" cy="244491"/>
            <a:chOff x="2052" y="2160"/>
            <a:chExt cx="528" cy="1488"/>
          </a:xfrm>
        </p:grpSpPr>
        <p:sp>
          <p:nvSpPr>
            <p:cNvPr id="556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7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8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9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0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2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3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4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5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6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7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8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9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0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71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3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783" name="782 Conector recto"/>
          <p:cNvCxnSpPr/>
          <p:nvPr/>
        </p:nvCxnSpPr>
        <p:spPr>
          <a:xfrm rot="5400000">
            <a:off x="4466543" y="2609154"/>
            <a:ext cx="50006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3" name="278 CuadroTexto"/>
          <p:cNvSpPr txBox="1">
            <a:spLocks noChangeArrowheads="1"/>
          </p:cNvSpPr>
          <p:nvPr/>
        </p:nvSpPr>
        <p:spPr bwMode="auto">
          <a:xfrm rot="18320133">
            <a:off x="2434278" y="2226167"/>
            <a:ext cx="46679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err="1" smtClean="0">
                <a:latin typeface="Calibri" pitchFamily="34" charset="0"/>
              </a:rPr>
              <a:t>Plauto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795" name="122 CuadroTexto"/>
          <p:cNvSpPr txBox="1">
            <a:spLocks noChangeArrowheads="1"/>
          </p:cNvSpPr>
          <p:nvPr/>
        </p:nvSpPr>
        <p:spPr bwMode="auto">
          <a:xfrm>
            <a:off x="745309" y="3723468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Guacolda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797" name="796 Conector recto de flecha"/>
          <p:cNvCxnSpPr>
            <a:stCxn id="795" idx="3"/>
          </p:cNvCxnSpPr>
          <p:nvPr/>
        </p:nvCxnSpPr>
        <p:spPr>
          <a:xfrm>
            <a:off x="1591447" y="3858406"/>
            <a:ext cx="654060" cy="793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6" name="805 Conector recto"/>
          <p:cNvCxnSpPr/>
          <p:nvPr/>
        </p:nvCxnSpPr>
        <p:spPr>
          <a:xfrm rot="16200000" flipH="1">
            <a:off x="4659454" y="3617977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8" name="807 Conector recto"/>
          <p:cNvCxnSpPr/>
          <p:nvPr/>
        </p:nvCxnSpPr>
        <p:spPr>
          <a:xfrm rot="16200000" flipH="1">
            <a:off x="5055650" y="4456330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0" name="809 Conector recto"/>
          <p:cNvCxnSpPr/>
          <p:nvPr/>
        </p:nvCxnSpPr>
        <p:spPr>
          <a:xfrm rot="16200000" flipH="1">
            <a:off x="5189002" y="4989414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1" name="810 Conector recto"/>
          <p:cNvCxnSpPr/>
          <p:nvPr/>
        </p:nvCxnSpPr>
        <p:spPr>
          <a:xfrm rot="16200000" flipH="1">
            <a:off x="4148168" y="5249831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0" name="278 CuadroTexto"/>
          <p:cNvSpPr txBox="1">
            <a:spLocks noChangeArrowheads="1"/>
          </p:cNvSpPr>
          <p:nvPr/>
        </p:nvSpPr>
        <p:spPr bwMode="auto">
          <a:xfrm>
            <a:off x="3708759" y="6104590"/>
            <a:ext cx="49244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500" dirty="0" err="1" smtClean="0">
                <a:latin typeface="Calibri" pitchFamily="34" charset="0"/>
              </a:rPr>
              <a:t>Pemberton</a:t>
            </a:r>
            <a:r>
              <a:rPr lang="es-CL" sz="500" dirty="0" smtClean="0">
                <a:latin typeface="Calibri" pitchFamily="34" charset="0"/>
              </a:rPr>
              <a:t> 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836" name="835 Conector recto"/>
          <p:cNvCxnSpPr/>
          <p:nvPr/>
        </p:nvCxnSpPr>
        <p:spPr>
          <a:xfrm rot="5400000">
            <a:off x="5234489" y="6998590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180"/>
          <p:cNvGrpSpPr>
            <a:grpSpLocks/>
          </p:cNvGrpSpPr>
          <p:nvPr/>
        </p:nvGrpSpPr>
        <p:grpSpPr bwMode="auto">
          <a:xfrm>
            <a:off x="5417354" y="6642959"/>
            <a:ext cx="82800" cy="244800"/>
            <a:chOff x="1296" y="2256"/>
            <a:chExt cx="528" cy="1488"/>
          </a:xfrm>
        </p:grpSpPr>
        <p:sp>
          <p:nvSpPr>
            <p:cNvPr id="639" name="Rectangle 181"/>
            <p:cNvSpPr>
              <a:spLocks noChangeArrowheads="1"/>
            </p:cNvSpPr>
            <p:nvPr/>
          </p:nvSpPr>
          <p:spPr bwMode="auto">
            <a:xfrm>
              <a:off x="1392" y="2304"/>
              <a:ext cx="336" cy="1392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0" name="Rectangle 182"/>
            <p:cNvSpPr>
              <a:spLocks noChangeArrowheads="1"/>
            </p:cNvSpPr>
            <p:nvPr/>
          </p:nvSpPr>
          <p:spPr bwMode="auto">
            <a:xfrm>
              <a:off x="1392" y="2448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1" name="Rectangle 183"/>
            <p:cNvSpPr>
              <a:spLocks noChangeArrowheads="1"/>
            </p:cNvSpPr>
            <p:nvPr/>
          </p:nvSpPr>
          <p:spPr bwMode="auto">
            <a:xfrm>
              <a:off x="1392" y="2592"/>
              <a:ext cx="48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2" name="Rectangle 184"/>
            <p:cNvSpPr>
              <a:spLocks noChangeArrowheads="1"/>
            </p:cNvSpPr>
            <p:nvPr/>
          </p:nvSpPr>
          <p:spPr bwMode="auto">
            <a:xfrm>
              <a:off x="1440" y="2592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3" name="Rectangle 185"/>
            <p:cNvSpPr>
              <a:spLocks noChangeArrowheads="1"/>
            </p:cNvSpPr>
            <p:nvPr/>
          </p:nvSpPr>
          <p:spPr bwMode="auto">
            <a:xfrm>
              <a:off x="1392" y="2736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4" name="Rectangle 186"/>
            <p:cNvSpPr>
              <a:spLocks noChangeArrowheads="1"/>
            </p:cNvSpPr>
            <p:nvPr/>
          </p:nvSpPr>
          <p:spPr bwMode="auto">
            <a:xfrm>
              <a:off x="1392" y="3024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5" name="Rectangle 187"/>
            <p:cNvSpPr>
              <a:spLocks noChangeArrowheads="1"/>
            </p:cNvSpPr>
            <p:nvPr/>
          </p:nvSpPr>
          <p:spPr bwMode="auto">
            <a:xfrm>
              <a:off x="1392" y="3312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6" name="Rectangle 188"/>
            <p:cNvSpPr>
              <a:spLocks noChangeArrowheads="1"/>
            </p:cNvSpPr>
            <p:nvPr/>
          </p:nvSpPr>
          <p:spPr bwMode="auto">
            <a:xfrm>
              <a:off x="1488" y="2880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7" name="Rectangle 189"/>
            <p:cNvSpPr>
              <a:spLocks noChangeArrowheads="1"/>
            </p:cNvSpPr>
            <p:nvPr/>
          </p:nvSpPr>
          <p:spPr bwMode="auto">
            <a:xfrm>
              <a:off x="1488" y="3168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8" name="Rectangle 190"/>
            <p:cNvSpPr>
              <a:spLocks noChangeArrowheads="1"/>
            </p:cNvSpPr>
            <p:nvPr/>
          </p:nvSpPr>
          <p:spPr bwMode="auto">
            <a:xfrm>
              <a:off x="1488" y="3456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9" name="Rectangle 191"/>
            <p:cNvSpPr>
              <a:spLocks noChangeArrowheads="1"/>
            </p:cNvSpPr>
            <p:nvPr/>
          </p:nvSpPr>
          <p:spPr bwMode="auto">
            <a:xfrm>
              <a:off x="1488" y="2304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0" name="Rectangle 192"/>
            <p:cNvSpPr>
              <a:spLocks noChangeArrowheads="1"/>
            </p:cNvSpPr>
            <p:nvPr/>
          </p:nvSpPr>
          <p:spPr bwMode="auto">
            <a:xfrm>
              <a:off x="1632" y="2448"/>
              <a:ext cx="96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1" name="Rectangle 193"/>
            <p:cNvSpPr>
              <a:spLocks noChangeArrowheads="1"/>
            </p:cNvSpPr>
            <p:nvPr/>
          </p:nvSpPr>
          <p:spPr bwMode="auto">
            <a:xfrm>
              <a:off x="1632" y="2736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2" name="Rectangle 194"/>
            <p:cNvSpPr>
              <a:spLocks noChangeArrowheads="1"/>
            </p:cNvSpPr>
            <p:nvPr/>
          </p:nvSpPr>
          <p:spPr bwMode="auto">
            <a:xfrm>
              <a:off x="1632" y="3024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3" name="Rectangle 195"/>
            <p:cNvSpPr>
              <a:spLocks noChangeArrowheads="1"/>
            </p:cNvSpPr>
            <p:nvPr/>
          </p:nvSpPr>
          <p:spPr bwMode="auto">
            <a:xfrm>
              <a:off x="1632" y="3312"/>
              <a:ext cx="96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54" name="AutoShape 196"/>
            <p:cNvSpPr>
              <a:spLocks noChangeArrowheads="1"/>
            </p:cNvSpPr>
            <p:nvPr/>
          </p:nvSpPr>
          <p:spPr bwMode="auto">
            <a:xfrm rot="-5400000">
              <a:off x="1464" y="3384"/>
              <a:ext cx="192" cy="528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5" name="Rectangle 197"/>
            <p:cNvSpPr>
              <a:spLocks noChangeArrowheads="1"/>
            </p:cNvSpPr>
            <p:nvPr/>
          </p:nvSpPr>
          <p:spPr bwMode="auto">
            <a:xfrm>
              <a:off x="1440" y="2256"/>
              <a:ext cx="240" cy="48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6" name="Rectangle 198"/>
            <p:cNvSpPr>
              <a:spLocks noChangeArrowheads="1"/>
            </p:cNvSpPr>
            <p:nvPr/>
          </p:nvSpPr>
          <p:spPr bwMode="auto">
            <a:xfrm>
              <a:off x="1392" y="2880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838" name="837 Conector recto"/>
          <p:cNvCxnSpPr/>
          <p:nvPr/>
        </p:nvCxnSpPr>
        <p:spPr>
          <a:xfrm rot="5400000">
            <a:off x="3903725" y="6296922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4" name="853 Conector recto"/>
          <p:cNvCxnSpPr/>
          <p:nvPr/>
        </p:nvCxnSpPr>
        <p:spPr>
          <a:xfrm rot="5400000">
            <a:off x="4197340" y="7755597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6" name="855 Conector recto"/>
          <p:cNvCxnSpPr/>
          <p:nvPr/>
        </p:nvCxnSpPr>
        <p:spPr>
          <a:xfrm rot="5400000">
            <a:off x="4187612" y="8294933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7" name="856 Conector recto"/>
          <p:cNvCxnSpPr/>
          <p:nvPr/>
        </p:nvCxnSpPr>
        <p:spPr>
          <a:xfrm rot="5400000">
            <a:off x="5047494" y="8876523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3" name="872 Conector recto"/>
          <p:cNvCxnSpPr/>
          <p:nvPr/>
        </p:nvCxnSpPr>
        <p:spPr>
          <a:xfrm rot="10800000" flipV="1">
            <a:off x="3696707" y="8668028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4" name="873 Conector recto"/>
          <p:cNvCxnSpPr/>
          <p:nvPr/>
        </p:nvCxnSpPr>
        <p:spPr>
          <a:xfrm rot="10800000" flipV="1">
            <a:off x="4189671" y="9976994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7" name="278 CuadroTexto"/>
          <p:cNvSpPr txBox="1">
            <a:spLocks noChangeArrowheads="1"/>
          </p:cNvSpPr>
          <p:nvPr/>
        </p:nvSpPr>
        <p:spPr bwMode="auto">
          <a:xfrm>
            <a:off x="2388383" y="9867136"/>
            <a:ext cx="57150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Penacho Verde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880" name="162 CuadroTexto"/>
          <p:cNvSpPr txBox="1">
            <a:spLocks noChangeArrowheads="1"/>
          </p:cNvSpPr>
          <p:nvPr/>
        </p:nvSpPr>
        <p:spPr bwMode="auto">
          <a:xfrm>
            <a:off x="4317209" y="10508948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120°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88" name="887 Conector recto"/>
          <p:cNvCxnSpPr/>
          <p:nvPr/>
        </p:nvCxnSpPr>
        <p:spPr>
          <a:xfrm rot="16200000" flipH="1">
            <a:off x="2390032" y="9778681"/>
            <a:ext cx="399996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1" name="890 Conector recto"/>
          <p:cNvCxnSpPr/>
          <p:nvPr/>
        </p:nvCxnSpPr>
        <p:spPr>
          <a:xfrm rot="16200000" flipH="1">
            <a:off x="4077374" y="10185511"/>
            <a:ext cx="399996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667 Grupo"/>
          <p:cNvGrpSpPr/>
          <p:nvPr/>
        </p:nvGrpSpPr>
        <p:grpSpPr>
          <a:xfrm>
            <a:off x="3388515" y="99238"/>
            <a:ext cx="1905013" cy="10576614"/>
            <a:chOff x="3388515" y="93628"/>
            <a:chExt cx="1905013" cy="10576614"/>
          </a:xfrm>
        </p:grpSpPr>
        <p:grpSp>
          <p:nvGrpSpPr>
            <p:cNvPr id="10" name="223 Grupo"/>
            <p:cNvGrpSpPr/>
            <p:nvPr/>
          </p:nvGrpSpPr>
          <p:grpSpPr>
            <a:xfrm>
              <a:off x="3388515" y="93628"/>
              <a:ext cx="1785950" cy="10572824"/>
              <a:chOff x="3388515" y="93628"/>
              <a:chExt cx="1785950" cy="10572824"/>
            </a:xfrm>
          </p:grpSpPr>
          <p:cxnSp>
            <p:nvCxnSpPr>
              <p:cNvPr id="676" name="675 Conector recto"/>
              <p:cNvCxnSpPr/>
              <p:nvPr/>
            </p:nvCxnSpPr>
            <p:spPr>
              <a:xfrm rot="5400000">
                <a:off x="4924432" y="343661"/>
                <a:ext cx="50006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7" name="676 Conector recto"/>
              <p:cNvCxnSpPr/>
              <p:nvPr/>
            </p:nvCxnSpPr>
            <p:spPr>
              <a:xfrm rot="5400000">
                <a:off x="4112449" y="655578"/>
                <a:ext cx="1123900" cy="100013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9" name="678 Conector recto"/>
              <p:cNvCxnSpPr/>
              <p:nvPr/>
            </p:nvCxnSpPr>
            <p:spPr>
              <a:xfrm rot="16200000" flipH="1">
                <a:off x="2924168" y="3629809"/>
                <a:ext cx="2928958" cy="142876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0" name="679 Conector recto"/>
              <p:cNvCxnSpPr/>
              <p:nvPr/>
            </p:nvCxnSpPr>
            <p:spPr>
              <a:xfrm rot="5400000">
                <a:off x="4138614" y="6773081"/>
                <a:ext cx="192882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1" name="680 Conector recto"/>
              <p:cNvCxnSpPr/>
              <p:nvPr/>
            </p:nvCxnSpPr>
            <p:spPr>
              <a:xfrm rot="5400000">
                <a:off x="3960019" y="8023246"/>
                <a:ext cx="1428760" cy="85725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2" name="681 Conector recto"/>
              <p:cNvCxnSpPr/>
              <p:nvPr/>
            </p:nvCxnSpPr>
            <p:spPr>
              <a:xfrm rot="10800000" flipV="1">
                <a:off x="3388515" y="9166254"/>
                <a:ext cx="857256" cy="64294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3" name="682 Conector recto"/>
              <p:cNvCxnSpPr/>
              <p:nvPr/>
            </p:nvCxnSpPr>
            <p:spPr>
              <a:xfrm rot="16200000" flipH="1">
                <a:off x="3031325" y="10166386"/>
                <a:ext cx="857256" cy="14287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8" name="677 Conector recto"/>
              <p:cNvCxnSpPr/>
              <p:nvPr/>
            </p:nvCxnSpPr>
            <p:spPr>
              <a:xfrm rot="5400000">
                <a:off x="3343242" y="2048619"/>
                <a:ext cx="1162116" cy="50006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229 Grupo"/>
            <p:cNvGrpSpPr/>
            <p:nvPr/>
          </p:nvGrpSpPr>
          <p:grpSpPr>
            <a:xfrm>
              <a:off x="5079214" y="98391"/>
              <a:ext cx="214314" cy="57150"/>
              <a:chOff x="5388779" y="165066"/>
              <a:chExt cx="214314" cy="57150"/>
            </a:xfrm>
          </p:grpSpPr>
          <p:cxnSp>
            <p:nvCxnSpPr>
              <p:cNvPr id="674" name="673 Conector recto"/>
              <p:cNvCxnSpPr/>
              <p:nvPr/>
            </p:nvCxnSpPr>
            <p:spPr>
              <a:xfrm>
                <a:off x="5388779" y="165066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5" name="674 Conector recto"/>
              <p:cNvCxnSpPr/>
              <p:nvPr/>
            </p:nvCxnSpPr>
            <p:spPr>
              <a:xfrm>
                <a:off x="5388779" y="222216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230 Grupo"/>
            <p:cNvGrpSpPr/>
            <p:nvPr/>
          </p:nvGrpSpPr>
          <p:grpSpPr>
            <a:xfrm rot="20841214">
              <a:off x="3425832" y="10613092"/>
              <a:ext cx="214314" cy="57150"/>
              <a:chOff x="5466992" y="-1139185"/>
              <a:chExt cx="214314" cy="57150"/>
            </a:xfrm>
          </p:grpSpPr>
          <p:cxnSp>
            <p:nvCxnSpPr>
              <p:cNvPr id="672" name="671 Conector recto"/>
              <p:cNvCxnSpPr/>
              <p:nvPr/>
            </p:nvCxnSpPr>
            <p:spPr>
              <a:xfrm>
                <a:off x="5466992" y="-1139185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3" name="672 Conector recto"/>
              <p:cNvCxnSpPr/>
              <p:nvPr/>
            </p:nvCxnSpPr>
            <p:spPr>
              <a:xfrm>
                <a:off x="5466992" y="-1082035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335 Grupo"/>
          <p:cNvGrpSpPr/>
          <p:nvPr/>
        </p:nvGrpSpPr>
        <p:grpSpPr>
          <a:xfrm>
            <a:off x="4869663" y="4752589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337" name="33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38" name="337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4" name="338 Grupo"/>
          <p:cNvGrpSpPr/>
          <p:nvPr/>
        </p:nvGrpSpPr>
        <p:grpSpPr>
          <a:xfrm>
            <a:off x="4226159" y="9805223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340" name="339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41" name="340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5" name="341 Grupo"/>
          <p:cNvGrpSpPr/>
          <p:nvPr/>
        </p:nvGrpSpPr>
        <p:grpSpPr>
          <a:xfrm>
            <a:off x="2636035" y="3804434"/>
            <a:ext cx="72000" cy="242475"/>
            <a:chOff x="2311890" y="5223666"/>
            <a:chExt cx="241608" cy="1918051"/>
          </a:xfrm>
        </p:grpSpPr>
        <p:sp>
          <p:nvSpPr>
            <p:cNvPr id="343" name="342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44" name="343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6" name="344 Grupo"/>
          <p:cNvGrpSpPr/>
          <p:nvPr/>
        </p:nvGrpSpPr>
        <p:grpSpPr>
          <a:xfrm>
            <a:off x="4550573" y="5285580"/>
            <a:ext cx="108000" cy="144000"/>
            <a:chOff x="2102631" y="6438112"/>
            <a:chExt cx="1000132" cy="1357322"/>
          </a:xfrm>
        </p:grpSpPr>
        <p:grpSp>
          <p:nvGrpSpPr>
            <p:cNvPr id="17" name="Group 161"/>
            <p:cNvGrpSpPr>
              <a:grpSpLocks/>
            </p:cNvGrpSpPr>
            <p:nvPr/>
          </p:nvGrpSpPr>
          <p:grpSpPr bwMode="auto">
            <a:xfrm>
              <a:off x="2102631" y="6831021"/>
              <a:ext cx="1000132" cy="964413"/>
              <a:chOff x="3744" y="3216"/>
              <a:chExt cx="672" cy="720"/>
            </a:xfrm>
            <a:solidFill>
              <a:srgbClr val="00B050"/>
            </a:solidFill>
          </p:grpSpPr>
          <p:sp>
            <p:nvSpPr>
              <p:cNvPr id="348" name="Freeform 162"/>
              <p:cNvSpPr>
                <a:spLocks/>
              </p:cNvSpPr>
              <p:nvPr/>
            </p:nvSpPr>
            <p:spPr bwMode="auto">
              <a:xfrm>
                <a:off x="3888" y="3216"/>
                <a:ext cx="384" cy="624"/>
              </a:xfrm>
              <a:custGeom>
                <a:avLst/>
                <a:gdLst/>
                <a:ahLst/>
                <a:cxnLst>
                  <a:cxn ang="0">
                    <a:pos x="48" y="528"/>
                  </a:cxn>
                  <a:cxn ang="0">
                    <a:pos x="144" y="0"/>
                  </a:cxn>
                  <a:cxn ang="0">
                    <a:pos x="240" y="0"/>
                  </a:cxn>
                  <a:cxn ang="0">
                    <a:pos x="336" y="528"/>
                  </a:cxn>
                  <a:cxn ang="0">
                    <a:pos x="384" y="624"/>
                  </a:cxn>
                  <a:cxn ang="0">
                    <a:pos x="0" y="624"/>
                  </a:cxn>
                  <a:cxn ang="0">
                    <a:pos x="48" y="528"/>
                  </a:cxn>
                </a:cxnLst>
                <a:rect l="0" t="0" r="r" b="b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349" name="AutoShape 164"/>
              <p:cNvSpPr>
                <a:spLocks noChangeArrowheads="1"/>
              </p:cNvSpPr>
              <p:nvPr/>
            </p:nvSpPr>
            <p:spPr bwMode="auto">
              <a:xfrm rot="-5400000">
                <a:off x="3984" y="3504"/>
                <a:ext cx="192" cy="672"/>
              </a:xfrm>
              <a:prstGeom prst="flowChartDelay">
                <a:avLst/>
              </a:prstGeom>
              <a:grpFill/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sp>
          <p:nvSpPr>
            <p:cNvPr id="347" name="346 Rectángulo"/>
            <p:cNvSpPr/>
            <p:nvPr/>
          </p:nvSpPr>
          <p:spPr>
            <a:xfrm>
              <a:off x="2580213" y="6438112"/>
              <a:ext cx="142880" cy="21431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aphicFrame>
        <p:nvGraphicFramePr>
          <p:cNvPr id="363" name="362 Tabla"/>
          <p:cNvGraphicFramePr>
            <a:graphicFrameLocks noGrp="1"/>
          </p:cNvGraphicFramePr>
          <p:nvPr/>
        </p:nvGraphicFramePr>
        <p:xfrm>
          <a:off x="5941233" y="22300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165°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4" name="363 Tabla"/>
          <p:cNvGraphicFramePr>
            <a:graphicFrameLocks noGrp="1"/>
          </p:cNvGraphicFramePr>
          <p:nvPr/>
        </p:nvGraphicFramePr>
        <p:xfrm>
          <a:off x="5388779" y="1385064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222°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207°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5" name="364 Tabla"/>
          <p:cNvGraphicFramePr>
            <a:graphicFrameLocks noGrp="1"/>
          </p:cNvGraphicFramePr>
          <p:nvPr/>
        </p:nvGraphicFramePr>
        <p:xfrm>
          <a:off x="5650719" y="2432822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203°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188°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6" name="365 Tabla"/>
          <p:cNvGraphicFramePr>
            <a:graphicFrameLocks noGrp="1"/>
          </p:cNvGraphicFramePr>
          <p:nvPr/>
        </p:nvGraphicFramePr>
        <p:xfrm>
          <a:off x="2978937" y="379490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155°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140°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7" name="366 Tabla"/>
          <p:cNvGraphicFramePr>
            <a:graphicFrameLocks noGrp="1"/>
          </p:cNvGraphicFramePr>
          <p:nvPr/>
        </p:nvGraphicFramePr>
        <p:xfrm>
          <a:off x="3255164" y="6447637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165°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8" name="367 Tabla"/>
          <p:cNvGraphicFramePr>
            <a:graphicFrameLocks noGrp="1"/>
          </p:cNvGraphicFramePr>
          <p:nvPr/>
        </p:nvGraphicFramePr>
        <p:xfrm>
          <a:off x="6188885" y="8581252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206°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191°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9" name="368 Tabla"/>
          <p:cNvGraphicFramePr>
            <a:graphicFrameLocks noGrp="1"/>
          </p:cNvGraphicFramePr>
          <p:nvPr/>
        </p:nvGraphicFramePr>
        <p:xfrm>
          <a:off x="3078950" y="8819379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240°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225°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0" name="369 Tabla"/>
          <p:cNvGraphicFramePr>
            <a:graphicFrameLocks noGrp="1"/>
          </p:cNvGraphicFramePr>
          <p:nvPr/>
        </p:nvGraphicFramePr>
        <p:xfrm>
          <a:off x="2174069" y="1022432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163°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148°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29" name="328 CuadroTexto"/>
          <p:cNvSpPr txBox="1"/>
          <p:nvPr/>
        </p:nvSpPr>
        <p:spPr>
          <a:xfrm>
            <a:off x="4317209" y="374635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330" name="329 CuadroTexto"/>
          <p:cNvSpPr txBox="1"/>
          <p:nvPr/>
        </p:nvSpPr>
        <p:spPr>
          <a:xfrm>
            <a:off x="6745481" y="91980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331" name="330 CuadroTexto"/>
          <p:cNvSpPr txBox="1"/>
          <p:nvPr/>
        </p:nvSpPr>
        <p:spPr>
          <a:xfrm>
            <a:off x="6603225" y="158032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332" name="331 CuadroTexto"/>
          <p:cNvSpPr txBox="1"/>
          <p:nvPr/>
        </p:nvSpPr>
        <p:spPr>
          <a:xfrm>
            <a:off x="6776217" y="222327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333" name="278 CuadroTexto"/>
          <p:cNvSpPr txBox="1">
            <a:spLocks noChangeArrowheads="1"/>
          </p:cNvSpPr>
          <p:nvPr/>
        </p:nvSpPr>
        <p:spPr bwMode="auto">
          <a:xfrm>
            <a:off x="6850557" y="2182568"/>
            <a:ext cx="6896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Solitario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34" name="333 CuadroTexto"/>
          <p:cNvSpPr txBox="1"/>
          <p:nvPr/>
        </p:nvSpPr>
        <p:spPr>
          <a:xfrm>
            <a:off x="4848011" y="239103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335" name="334 CuadroTexto"/>
          <p:cNvSpPr txBox="1"/>
          <p:nvPr/>
        </p:nvSpPr>
        <p:spPr>
          <a:xfrm>
            <a:off x="5181529" y="287167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371" name="370 CuadroTexto"/>
          <p:cNvSpPr txBox="1"/>
          <p:nvPr/>
        </p:nvSpPr>
        <p:spPr>
          <a:xfrm>
            <a:off x="4706797" y="28431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372" name="278 CuadroTexto"/>
          <p:cNvSpPr txBox="1">
            <a:spLocks noChangeArrowheads="1"/>
          </p:cNvSpPr>
          <p:nvPr/>
        </p:nvSpPr>
        <p:spPr bwMode="auto">
          <a:xfrm>
            <a:off x="2873919" y="794510"/>
            <a:ext cx="61747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 smtClean="0">
                <a:latin typeface="Calibri" pitchFamily="34" charset="0"/>
              </a:rPr>
              <a:t>Icarus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73" name="372 CuadroTexto"/>
          <p:cNvSpPr txBox="1"/>
          <p:nvPr/>
        </p:nvSpPr>
        <p:spPr>
          <a:xfrm>
            <a:off x="3082831" y="58019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</a:t>
            </a:r>
            <a:endParaRPr lang="es-MX" dirty="0"/>
          </a:p>
        </p:txBody>
      </p:sp>
      <p:sp>
        <p:nvSpPr>
          <p:cNvPr id="374" name="373 CuadroTexto"/>
          <p:cNvSpPr txBox="1"/>
          <p:nvPr/>
        </p:nvSpPr>
        <p:spPr>
          <a:xfrm>
            <a:off x="2990003" y="89446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S</a:t>
            </a:r>
            <a:endParaRPr lang="es-MX" dirty="0"/>
          </a:p>
        </p:txBody>
      </p:sp>
      <p:sp>
        <p:nvSpPr>
          <p:cNvPr id="375" name="278 CuadroTexto"/>
          <p:cNvSpPr txBox="1">
            <a:spLocks noChangeArrowheads="1"/>
          </p:cNvSpPr>
          <p:nvPr/>
        </p:nvSpPr>
        <p:spPr bwMode="auto">
          <a:xfrm>
            <a:off x="2782468" y="1507760"/>
            <a:ext cx="61266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Pta. </a:t>
            </a:r>
            <a:r>
              <a:rPr lang="es-CL" sz="800" dirty="0" err="1" smtClean="0">
                <a:latin typeface="Calibri" pitchFamily="34" charset="0"/>
              </a:rPr>
              <a:t>Roget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76" name="375 CuadroTexto"/>
          <p:cNvSpPr txBox="1"/>
          <p:nvPr/>
        </p:nvSpPr>
        <p:spPr>
          <a:xfrm>
            <a:off x="2888449" y="153740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R</a:t>
            </a:r>
            <a:endParaRPr lang="es-MX" dirty="0"/>
          </a:p>
        </p:txBody>
      </p:sp>
      <p:sp>
        <p:nvSpPr>
          <p:cNvPr id="378" name="377 CuadroTexto"/>
          <p:cNvSpPr txBox="1"/>
          <p:nvPr/>
        </p:nvSpPr>
        <p:spPr>
          <a:xfrm>
            <a:off x="3038389" y="175394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Q</a:t>
            </a:r>
            <a:endParaRPr lang="es-MX" dirty="0"/>
          </a:p>
        </p:txBody>
      </p:sp>
      <p:sp>
        <p:nvSpPr>
          <p:cNvPr id="379" name="378 CuadroTexto"/>
          <p:cNvSpPr txBox="1"/>
          <p:nvPr/>
        </p:nvSpPr>
        <p:spPr>
          <a:xfrm>
            <a:off x="2918565" y="203747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</a:t>
            </a:r>
            <a:endParaRPr lang="es-MX" dirty="0"/>
          </a:p>
        </p:txBody>
      </p:sp>
      <p:sp>
        <p:nvSpPr>
          <p:cNvPr id="380" name="379 CuadroTexto"/>
          <p:cNvSpPr txBox="1"/>
          <p:nvPr/>
        </p:nvSpPr>
        <p:spPr>
          <a:xfrm>
            <a:off x="2632813" y="218035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O</a:t>
            </a:r>
            <a:endParaRPr lang="es-MX" dirty="0"/>
          </a:p>
        </p:txBody>
      </p:sp>
      <p:cxnSp>
        <p:nvCxnSpPr>
          <p:cNvPr id="386" name="385 Conector recto"/>
          <p:cNvCxnSpPr/>
          <p:nvPr/>
        </p:nvCxnSpPr>
        <p:spPr>
          <a:xfrm rot="16200000" flipH="1">
            <a:off x="4547900" y="2921009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8" name="278 CuadroTexto"/>
          <p:cNvSpPr txBox="1">
            <a:spLocks noChangeArrowheads="1"/>
          </p:cNvSpPr>
          <p:nvPr/>
        </p:nvSpPr>
        <p:spPr bwMode="auto">
          <a:xfrm rot="21422911">
            <a:off x="4964569" y="3950751"/>
            <a:ext cx="508473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Ras. Oscar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389" name="388 CuadroTexto"/>
          <p:cNvSpPr txBox="1"/>
          <p:nvPr/>
        </p:nvSpPr>
        <p:spPr>
          <a:xfrm>
            <a:off x="5031589" y="396630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390" name="389 CuadroTexto"/>
          <p:cNvSpPr txBox="1"/>
          <p:nvPr/>
        </p:nvSpPr>
        <p:spPr>
          <a:xfrm>
            <a:off x="5418895" y="503787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391" name="390 CuadroTexto"/>
          <p:cNvSpPr txBox="1"/>
          <p:nvPr/>
        </p:nvSpPr>
        <p:spPr>
          <a:xfrm>
            <a:off x="5847523" y="550941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392" name="391 CuadroTexto"/>
          <p:cNvSpPr txBox="1"/>
          <p:nvPr/>
        </p:nvSpPr>
        <p:spPr>
          <a:xfrm>
            <a:off x="3960019" y="515222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L</a:t>
            </a:r>
            <a:endParaRPr lang="es-MX" dirty="0"/>
          </a:p>
        </p:txBody>
      </p:sp>
      <p:sp>
        <p:nvSpPr>
          <p:cNvPr id="393" name="278 CuadroTexto"/>
          <p:cNvSpPr txBox="1">
            <a:spLocks noChangeArrowheads="1"/>
          </p:cNvSpPr>
          <p:nvPr/>
        </p:nvSpPr>
        <p:spPr bwMode="auto">
          <a:xfrm>
            <a:off x="3666557" y="5152228"/>
            <a:ext cx="436338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Patria</a:t>
            </a:r>
          </a:p>
        </p:txBody>
      </p:sp>
      <p:sp>
        <p:nvSpPr>
          <p:cNvPr id="394" name="393 CuadroTexto"/>
          <p:cNvSpPr txBox="1"/>
          <p:nvPr/>
        </p:nvSpPr>
        <p:spPr>
          <a:xfrm>
            <a:off x="4174333" y="53950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sp>
        <p:nvSpPr>
          <p:cNvPr id="395" name="278 CuadroTexto"/>
          <p:cNvSpPr txBox="1">
            <a:spLocks noChangeArrowheads="1"/>
          </p:cNvSpPr>
          <p:nvPr/>
        </p:nvSpPr>
        <p:spPr bwMode="auto">
          <a:xfrm rot="3651765">
            <a:off x="5936988" y="6635008"/>
            <a:ext cx="57740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Santa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96" name="395 CuadroTexto"/>
          <p:cNvSpPr txBox="1"/>
          <p:nvPr/>
        </p:nvSpPr>
        <p:spPr>
          <a:xfrm>
            <a:off x="6133275" y="632375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W</a:t>
            </a:r>
            <a:endParaRPr lang="es-MX" dirty="0"/>
          </a:p>
        </p:txBody>
      </p:sp>
      <p:sp>
        <p:nvSpPr>
          <p:cNvPr id="398" name="397 CuadroTexto"/>
          <p:cNvSpPr txBox="1"/>
          <p:nvPr/>
        </p:nvSpPr>
        <p:spPr>
          <a:xfrm>
            <a:off x="3855563" y="587975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V</a:t>
            </a:r>
            <a:endParaRPr lang="es-MX" dirty="0"/>
          </a:p>
        </p:txBody>
      </p:sp>
      <p:sp>
        <p:nvSpPr>
          <p:cNvPr id="399" name="398 CuadroTexto"/>
          <p:cNvSpPr txBox="1"/>
          <p:nvPr/>
        </p:nvSpPr>
        <p:spPr>
          <a:xfrm>
            <a:off x="5388779" y="696669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X</a:t>
            </a:r>
            <a:endParaRPr lang="es-MX" dirty="0"/>
          </a:p>
        </p:txBody>
      </p:sp>
      <p:sp>
        <p:nvSpPr>
          <p:cNvPr id="400" name="399 CuadroTexto"/>
          <p:cNvSpPr txBox="1"/>
          <p:nvPr/>
        </p:nvSpPr>
        <p:spPr>
          <a:xfrm>
            <a:off x="3998439" y="750968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Z</a:t>
            </a:r>
            <a:endParaRPr lang="es-MX" dirty="0"/>
          </a:p>
        </p:txBody>
      </p:sp>
      <p:sp>
        <p:nvSpPr>
          <p:cNvPr id="404" name="278 CuadroTexto"/>
          <p:cNvSpPr txBox="1">
            <a:spLocks noChangeArrowheads="1"/>
          </p:cNvSpPr>
          <p:nvPr/>
        </p:nvSpPr>
        <p:spPr bwMode="auto">
          <a:xfrm>
            <a:off x="3930825" y="8269099"/>
            <a:ext cx="49084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Notable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405" name="404 CuadroTexto"/>
          <p:cNvSpPr txBox="1"/>
          <p:nvPr/>
        </p:nvSpPr>
        <p:spPr>
          <a:xfrm>
            <a:off x="4061573" y="800974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406" name="405 CuadroTexto"/>
          <p:cNvSpPr txBox="1"/>
          <p:nvPr/>
        </p:nvSpPr>
        <p:spPr>
          <a:xfrm>
            <a:off x="3602829" y="846689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407" name="406 CuadroTexto"/>
          <p:cNvSpPr txBox="1"/>
          <p:nvPr/>
        </p:nvSpPr>
        <p:spPr>
          <a:xfrm>
            <a:off x="5603093" y="89669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408" name="407 CuadroTexto"/>
          <p:cNvSpPr txBox="1"/>
          <p:nvPr/>
        </p:nvSpPr>
        <p:spPr>
          <a:xfrm>
            <a:off x="4937099" y="931874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409" name="408 CuadroTexto"/>
          <p:cNvSpPr txBox="1"/>
          <p:nvPr/>
        </p:nvSpPr>
        <p:spPr>
          <a:xfrm>
            <a:off x="4317209" y="1015288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410" name="409 CuadroTexto"/>
          <p:cNvSpPr txBox="1"/>
          <p:nvPr/>
        </p:nvSpPr>
        <p:spPr>
          <a:xfrm>
            <a:off x="2704251" y="836693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sp>
        <p:nvSpPr>
          <p:cNvPr id="411" name="410 CuadroTexto"/>
          <p:cNvSpPr txBox="1"/>
          <p:nvPr/>
        </p:nvSpPr>
        <p:spPr>
          <a:xfrm>
            <a:off x="2245507" y="929563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412" name="411 CuadroTexto"/>
          <p:cNvSpPr txBox="1"/>
          <p:nvPr/>
        </p:nvSpPr>
        <p:spPr>
          <a:xfrm>
            <a:off x="1674003" y="1003853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413" name="278 CuadroTexto"/>
          <p:cNvSpPr txBox="1">
            <a:spLocks noChangeArrowheads="1"/>
          </p:cNvSpPr>
          <p:nvPr/>
        </p:nvSpPr>
        <p:spPr bwMode="auto">
          <a:xfrm>
            <a:off x="1816879" y="10197925"/>
            <a:ext cx="57150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  <a:r>
              <a:rPr lang="es-CL" sz="500" dirty="0" err="1" smtClean="0">
                <a:latin typeface="Calibri" pitchFamily="34" charset="0"/>
              </a:rPr>
              <a:t>Larch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415" name="414 Conector recto"/>
          <p:cNvCxnSpPr/>
          <p:nvPr/>
        </p:nvCxnSpPr>
        <p:spPr>
          <a:xfrm rot="10800000" flipV="1">
            <a:off x="4521999" y="9604436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9" name="418 Conector recto de flecha"/>
          <p:cNvCxnSpPr/>
          <p:nvPr/>
        </p:nvCxnSpPr>
        <p:spPr>
          <a:xfrm>
            <a:off x="3459953" y="10510078"/>
            <a:ext cx="1428760" cy="158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3" name="162 CuadroTexto"/>
          <p:cNvSpPr txBox="1">
            <a:spLocks noChangeArrowheads="1"/>
          </p:cNvSpPr>
          <p:nvPr/>
        </p:nvSpPr>
        <p:spPr bwMode="auto">
          <a:xfrm>
            <a:off x="2959887" y="10438640"/>
            <a:ext cx="62068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</a:rPr>
              <a:t> 090°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424" name="423 Conector recto de flecha"/>
          <p:cNvCxnSpPr>
            <a:endCxn id="329" idx="2"/>
          </p:cNvCxnSpPr>
          <p:nvPr/>
        </p:nvCxnSpPr>
        <p:spPr>
          <a:xfrm rot="10800000" flipV="1">
            <a:off x="4516465" y="151567"/>
            <a:ext cx="729438" cy="62317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8" name="162 CuadroTexto"/>
          <p:cNvSpPr txBox="1">
            <a:spLocks noChangeArrowheads="1"/>
          </p:cNvSpPr>
          <p:nvPr/>
        </p:nvSpPr>
        <p:spPr bwMode="auto">
          <a:xfrm>
            <a:off x="5219863" y="79000"/>
            <a:ext cx="6864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</a:rPr>
              <a:t>Comex</a:t>
            </a:r>
            <a:r>
              <a:rPr lang="es-CL" sz="800" b="1" dirty="0" smtClean="0">
                <a:solidFill>
                  <a:srgbClr val="0070C0"/>
                </a:solidFill>
              </a:rPr>
              <a:t> 225°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429" name="278 CuadroTexto"/>
          <p:cNvSpPr txBox="1">
            <a:spLocks noChangeArrowheads="1"/>
          </p:cNvSpPr>
          <p:nvPr/>
        </p:nvSpPr>
        <p:spPr bwMode="auto">
          <a:xfrm>
            <a:off x="3102763" y="5483017"/>
            <a:ext cx="43313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Dixon</a:t>
            </a:r>
          </a:p>
        </p:txBody>
      </p:sp>
      <p:sp>
        <p:nvSpPr>
          <p:cNvPr id="430" name="429 CuadroTexto"/>
          <p:cNvSpPr txBox="1"/>
          <p:nvPr/>
        </p:nvSpPr>
        <p:spPr>
          <a:xfrm>
            <a:off x="2888449" y="529510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M</a:t>
            </a:r>
            <a:endParaRPr lang="es-MX" dirty="0"/>
          </a:p>
        </p:txBody>
      </p:sp>
      <p:graphicFrame>
        <p:nvGraphicFramePr>
          <p:cNvPr id="432" name="431 Tabla"/>
          <p:cNvGraphicFramePr>
            <a:graphicFrameLocks noGrp="1"/>
          </p:cNvGraphicFramePr>
          <p:nvPr/>
        </p:nvGraphicFramePr>
        <p:xfrm>
          <a:off x="30952" y="5924090"/>
          <a:ext cx="3143249" cy="2157096"/>
        </p:xfrm>
        <a:graphic>
          <a:graphicData uri="http://schemas.openxmlformats.org/drawingml/2006/table">
            <a:tbl>
              <a:tblPr/>
              <a:tblGrid>
                <a:gridCol w="342900"/>
                <a:gridCol w="1157275"/>
                <a:gridCol w="357190"/>
                <a:gridCol w="1285884"/>
              </a:tblGrid>
              <a:tr h="214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7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Lucida Sans Unicode" pitchFamily="34" charset="0"/>
                      </a:endParaRPr>
                    </a:p>
                  </a:txBody>
                  <a:tcPr marL="36000" marR="3600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BA. ISLA CUTLER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ROGET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PIERCE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LOW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PELIGROSA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ICARUS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GREEN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ISLAS OTTER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SOLITARIO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PEMBERTON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CARRASCO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SARITA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GAMA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BRADBURY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ROCAS OSCAR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ERNESTO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Z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 LUCAS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J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ISTMO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NOTABLE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K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HANDERSON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CHILDS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PATRIA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HUALAPALU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DIXON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MAC-KAY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 . DEDO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DASHWOOD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PLAUTO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ISLOTES CONNOR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ISLOTES FRANCIS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LARCH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HOZVEN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BA. CIEGA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</a:tbl>
          </a:graphicData>
        </a:graphic>
      </p:graphicFrame>
      <p:sp>
        <p:nvSpPr>
          <p:cNvPr id="433" name="432 CuadroTexto"/>
          <p:cNvSpPr txBox="1"/>
          <p:nvPr/>
        </p:nvSpPr>
        <p:spPr>
          <a:xfrm>
            <a:off x="1704119" y="353767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N</a:t>
            </a:r>
            <a:endParaRPr lang="es-MX" dirty="0"/>
          </a:p>
        </p:txBody>
      </p:sp>
      <p:sp>
        <p:nvSpPr>
          <p:cNvPr id="434" name="278 CuadroTexto"/>
          <p:cNvSpPr txBox="1">
            <a:spLocks noChangeArrowheads="1"/>
          </p:cNvSpPr>
          <p:nvPr/>
        </p:nvSpPr>
        <p:spPr bwMode="auto">
          <a:xfrm rot="18320133">
            <a:off x="1507510" y="3553468"/>
            <a:ext cx="43954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smtClean="0">
                <a:latin typeface="Calibri" pitchFamily="34" charset="0"/>
              </a:rPr>
              <a:t>Dedo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435" name="434 CuadroTexto"/>
          <p:cNvSpPr txBox="1"/>
          <p:nvPr/>
        </p:nvSpPr>
        <p:spPr>
          <a:xfrm>
            <a:off x="3745705" y="729536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U</a:t>
            </a:r>
            <a:endParaRPr lang="es-MX" dirty="0"/>
          </a:p>
        </p:txBody>
      </p:sp>
      <p:sp>
        <p:nvSpPr>
          <p:cNvPr id="436" name="435 CuadroTexto"/>
          <p:cNvSpPr txBox="1"/>
          <p:nvPr/>
        </p:nvSpPr>
        <p:spPr>
          <a:xfrm>
            <a:off x="6919093" y="853833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Y</a:t>
            </a:r>
            <a:endParaRPr lang="es-MX" dirty="0"/>
          </a:p>
        </p:txBody>
      </p:sp>
      <p:cxnSp>
        <p:nvCxnSpPr>
          <p:cNvPr id="437" name="436 Conector recto"/>
          <p:cNvCxnSpPr/>
          <p:nvPr/>
        </p:nvCxnSpPr>
        <p:spPr>
          <a:xfrm rot="5400000">
            <a:off x="5601407" y="5936360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9" name="Picture 2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b="8050"/>
          <a:stretch>
            <a:fillRect/>
          </a:stretch>
        </p:blipFill>
        <p:spPr bwMode="auto">
          <a:xfrm>
            <a:off x="-4762" y="0"/>
            <a:ext cx="7781925" cy="1115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0" name="278 CuadroTexto"/>
          <p:cNvSpPr txBox="1">
            <a:spLocks noChangeArrowheads="1"/>
          </p:cNvSpPr>
          <p:nvPr/>
        </p:nvSpPr>
        <p:spPr bwMode="auto">
          <a:xfrm>
            <a:off x="4425264" y="51613"/>
            <a:ext cx="46038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>
                <a:latin typeface="Calibri" pitchFamily="34" charset="0"/>
              </a:rPr>
              <a:t>Isla </a:t>
            </a:r>
            <a:endParaRPr lang="es-CL" sz="800" dirty="0" smtClean="0">
              <a:latin typeface="Calibri" pitchFamily="34" charset="0"/>
            </a:endParaRPr>
          </a:p>
          <a:p>
            <a:pPr algn="ctr"/>
            <a:r>
              <a:rPr lang="es-CL" sz="800" dirty="0" err="1" smtClean="0">
                <a:latin typeface="Calibri" pitchFamily="34" charset="0"/>
              </a:rPr>
              <a:t>Cutler</a:t>
            </a:r>
            <a:r>
              <a:rPr lang="es-CL" sz="800" dirty="0" smtClean="0">
                <a:latin typeface="Calibri" pitchFamily="34" charset="0"/>
              </a:rPr>
              <a:t> 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1" name="490 CuadroTexto"/>
          <p:cNvSpPr txBox="1"/>
          <p:nvPr/>
        </p:nvSpPr>
        <p:spPr>
          <a:xfrm>
            <a:off x="142875" y="93878"/>
            <a:ext cx="2602698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Paso Summer N a 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N° </a:t>
            </a: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10722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CASTILLO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92" name="278 CuadroTexto"/>
          <p:cNvSpPr txBox="1">
            <a:spLocks noChangeArrowheads="1"/>
          </p:cNvSpPr>
          <p:nvPr/>
        </p:nvSpPr>
        <p:spPr bwMode="auto">
          <a:xfrm>
            <a:off x="1692672" y="1099370"/>
            <a:ext cx="954107" cy="486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I s l a   </a:t>
            </a:r>
          </a:p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B a v e r s t o c k 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3" name="492 CuadroTexto"/>
          <p:cNvSpPr txBox="1">
            <a:spLocks noChangeArrowheads="1"/>
          </p:cNvSpPr>
          <p:nvPr/>
        </p:nvSpPr>
        <p:spPr bwMode="auto">
          <a:xfrm>
            <a:off x="1416175" y="4052141"/>
            <a:ext cx="6367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800" dirty="0" smtClean="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800" dirty="0" smtClean="0">
                <a:latin typeface="Calibri" pitchFamily="34" charset="0"/>
              </a:rPr>
              <a:t>O r l e b a 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4" name="278 CuadroTexto"/>
          <p:cNvSpPr txBox="1">
            <a:spLocks noChangeArrowheads="1"/>
          </p:cNvSpPr>
          <p:nvPr/>
        </p:nvSpPr>
        <p:spPr bwMode="auto">
          <a:xfrm>
            <a:off x="5031589" y="3509154"/>
            <a:ext cx="53893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900" dirty="0" smtClean="0">
                <a:latin typeface="Calibri" pitchFamily="34" charset="0"/>
              </a:rPr>
              <a:t>L a r g a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5" name="278 CuadroTexto"/>
          <p:cNvSpPr txBox="1">
            <a:spLocks noChangeArrowheads="1"/>
          </p:cNvSpPr>
          <p:nvPr/>
        </p:nvSpPr>
        <p:spPr bwMode="auto">
          <a:xfrm>
            <a:off x="3841849" y="5457088"/>
            <a:ext cx="51488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700" dirty="0">
                <a:latin typeface="Calibri" pitchFamily="34" charset="0"/>
              </a:rPr>
              <a:t>Isla </a:t>
            </a:r>
            <a:endParaRPr lang="es-CL" sz="700" dirty="0" smtClean="0">
              <a:latin typeface="Calibri" pitchFamily="34" charset="0"/>
            </a:endParaRPr>
          </a:p>
          <a:p>
            <a:pPr algn="ctr"/>
            <a:r>
              <a:rPr lang="es-CL" sz="700" dirty="0" smtClean="0">
                <a:latin typeface="Calibri" pitchFamily="34" charset="0"/>
              </a:rPr>
              <a:t>Summer 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496" name="278 CuadroTexto"/>
          <p:cNvSpPr txBox="1">
            <a:spLocks noChangeArrowheads="1"/>
          </p:cNvSpPr>
          <p:nvPr/>
        </p:nvSpPr>
        <p:spPr bwMode="auto">
          <a:xfrm rot="2311136">
            <a:off x="4969676" y="9395703"/>
            <a:ext cx="698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>
                <a:latin typeface="Calibri" pitchFamily="34" charset="0"/>
              </a:rPr>
              <a:t>Pta</a:t>
            </a:r>
            <a:r>
              <a:rPr lang="es-CL" sz="800" dirty="0">
                <a:latin typeface="Calibri" pitchFamily="34" charset="0"/>
              </a:rPr>
              <a:t> Mac-</a:t>
            </a:r>
            <a:r>
              <a:rPr lang="es-CL" sz="800" dirty="0" err="1">
                <a:latin typeface="Calibri" pitchFamily="34" charset="0"/>
              </a:rPr>
              <a:t>kay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497" name="278 CuadroTexto"/>
          <p:cNvSpPr txBox="1">
            <a:spLocks noChangeArrowheads="1"/>
          </p:cNvSpPr>
          <p:nvPr/>
        </p:nvSpPr>
        <p:spPr bwMode="auto">
          <a:xfrm>
            <a:off x="3307552" y="7271613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r>
              <a:rPr lang="es-CL" sz="900" dirty="0" smtClean="0">
                <a:latin typeface="Calibri" pitchFamily="34" charset="0"/>
              </a:rPr>
              <a:t>I s l a s   O t </a:t>
            </a:r>
            <a:r>
              <a:rPr lang="es-CL" sz="900" dirty="0" err="1" smtClean="0">
                <a:latin typeface="Calibri" pitchFamily="34" charset="0"/>
              </a:rPr>
              <a:t>t</a:t>
            </a:r>
            <a:r>
              <a:rPr lang="es-CL" sz="900" dirty="0" smtClean="0">
                <a:latin typeface="Calibri" pitchFamily="34" charset="0"/>
              </a:rPr>
              <a:t> e r</a:t>
            </a:r>
            <a:endParaRPr lang="es-CL" sz="900" dirty="0">
              <a:latin typeface="Calibri" pitchFamily="34" charset="0"/>
            </a:endParaRPr>
          </a:p>
        </p:txBody>
      </p:sp>
      <p:sp>
        <p:nvSpPr>
          <p:cNvPr id="498" name="278 CuadroTexto"/>
          <p:cNvSpPr txBox="1">
            <a:spLocks noChangeArrowheads="1"/>
          </p:cNvSpPr>
          <p:nvPr/>
        </p:nvSpPr>
        <p:spPr bwMode="auto">
          <a:xfrm rot="18320133">
            <a:off x="4673006" y="2402112"/>
            <a:ext cx="5164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Pta. Green</a:t>
            </a:r>
          </a:p>
        </p:txBody>
      </p:sp>
      <p:sp>
        <p:nvSpPr>
          <p:cNvPr id="499" name="278 CuadroTexto"/>
          <p:cNvSpPr txBox="1">
            <a:spLocks noChangeArrowheads="1"/>
          </p:cNvSpPr>
          <p:nvPr/>
        </p:nvSpPr>
        <p:spPr bwMode="auto">
          <a:xfrm>
            <a:off x="3018615" y="1969686"/>
            <a:ext cx="4074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</a:t>
            </a:r>
          </a:p>
          <a:p>
            <a:pPr algn="ctr"/>
            <a:r>
              <a:rPr lang="es-CL" sz="500" dirty="0" smtClean="0">
                <a:latin typeface="Calibri" pitchFamily="34" charset="0"/>
              </a:rPr>
              <a:t> </a:t>
            </a:r>
            <a:r>
              <a:rPr lang="es-CL" sz="500" dirty="0" err="1" smtClean="0">
                <a:latin typeface="Calibri" pitchFamily="34" charset="0"/>
              </a:rPr>
              <a:t>Hosven</a:t>
            </a:r>
            <a:r>
              <a:rPr lang="es-CL" sz="500" dirty="0" smtClean="0">
                <a:latin typeface="Calibri" pitchFamily="34" charset="0"/>
              </a:rPr>
              <a:t> 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0" name="278 CuadroTexto"/>
          <p:cNvSpPr txBox="1">
            <a:spLocks noChangeArrowheads="1"/>
          </p:cNvSpPr>
          <p:nvPr/>
        </p:nvSpPr>
        <p:spPr bwMode="auto">
          <a:xfrm>
            <a:off x="6593700" y="2609099"/>
            <a:ext cx="1357312" cy="1324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CL" sz="1400" dirty="0" smtClean="0">
                <a:latin typeface="Calibri" pitchFamily="34" charset="0"/>
              </a:rPr>
              <a:t>P e n í n s u l a M u ñ o z </a:t>
            </a:r>
          </a:p>
          <a:p>
            <a:pPr algn="ctr">
              <a:lnSpc>
                <a:spcPct val="200000"/>
              </a:lnSpc>
            </a:pPr>
            <a:r>
              <a:rPr lang="es-CL" sz="1400" dirty="0" smtClean="0">
                <a:latin typeface="Calibri" pitchFamily="34" charset="0"/>
              </a:rPr>
              <a:t>G a m e r o</a:t>
            </a:r>
            <a:endParaRPr lang="es-CL" sz="1400" dirty="0">
              <a:latin typeface="Calibri" pitchFamily="34" charset="0"/>
            </a:endParaRPr>
          </a:p>
        </p:txBody>
      </p:sp>
      <p:sp>
        <p:nvSpPr>
          <p:cNvPr id="501" name="278 CuadroTexto"/>
          <p:cNvSpPr txBox="1">
            <a:spLocks noChangeArrowheads="1"/>
          </p:cNvSpPr>
          <p:nvPr/>
        </p:nvSpPr>
        <p:spPr bwMode="auto">
          <a:xfrm>
            <a:off x="4650587" y="2813882"/>
            <a:ext cx="61427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Gama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2" name="278 CuadroTexto"/>
          <p:cNvSpPr txBox="1">
            <a:spLocks noChangeArrowheads="1"/>
          </p:cNvSpPr>
          <p:nvPr/>
        </p:nvSpPr>
        <p:spPr bwMode="auto">
          <a:xfrm>
            <a:off x="5267054" y="2865422"/>
            <a:ext cx="5966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>
                <a:latin typeface="Calibri" pitchFamily="34" charset="0"/>
              </a:rPr>
              <a:t>Pta. </a:t>
            </a:r>
            <a:r>
              <a:rPr lang="es-CL" sz="600" dirty="0" smtClean="0">
                <a:latin typeface="Calibri" pitchFamily="34" charset="0"/>
              </a:rPr>
              <a:t>Carrasco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03" name="278 CuadroTexto"/>
          <p:cNvSpPr txBox="1">
            <a:spLocks noChangeArrowheads="1"/>
          </p:cNvSpPr>
          <p:nvPr/>
        </p:nvSpPr>
        <p:spPr bwMode="auto">
          <a:xfrm>
            <a:off x="5445929" y="5290399"/>
            <a:ext cx="71045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Ernesto 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4" name="278 CuadroTexto"/>
          <p:cNvSpPr txBox="1">
            <a:spLocks noChangeArrowheads="1"/>
          </p:cNvSpPr>
          <p:nvPr/>
        </p:nvSpPr>
        <p:spPr bwMode="auto">
          <a:xfrm>
            <a:off x="5817407" y="5742840"/>
            <a:ext cx="49404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I. Istmo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5" name="278 CuadroTexto"/>
          <p:cNvSpPr txBox="1">
            <a:spLocks noChangeArrowheads="1"/>
          </p:cNvSpPr>
          <p:nvPr/>
        </p:nvSpPr>
        <p:spPr bwMode="auto">
          <a:xfrm>
            <a:off x="4026691" y="5314209"/>
            <a:ext cx="47160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Pta.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smtClean="0">
                <a:latin typeface="Calibri" pitchFamily="34" charset="0"/>
              </a:rPr>
              <a:t>Henderson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6" name="278 CuadroTexto"/>
          <p:cNvSpPr txBox="1">
            <a:spLocks noChangeArrowheads="1"/>
          </p:cNvSpPr>
          <p:nvPr/>
        </p:nvSpPr>
        <p:spPr bwMode="auto">
          <a:xfrm>
            <a:off x="2183595" y="5290401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1189800"/>
              </a:avLst>
            </a:prstTxWarp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I t e s.   H o s k y n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07" name="278 CuadroTexto"/>
          <p:cNvSpPr txBox="1">
            <a:spLocks noChangeArrowheads="1"/>
          </p:cNvSpPr>
          <p:nvPr/>
        </p:nvSpPr>
        <p:spPr bwMode="auto">
          <a:xfrm>
            <a:off x="2650322" y="2037590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2160556"/>
              </a:avLst>
            </a:prstTxWarp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I </a:t>
            </a:r>
            <a:r>
              <a:rPr lang="es-CL" sz="500" dirty="0" err="1" smtClean="0">
                <a:latin typeface="Calibri" pitchFamily="34" charset="0"/>
              </a:rPr>
              <a:t>Ites</a:t>
            </a:r>
            <a:r>
              <a:rPr lang="es-CL" sz="500" dirty="0" smtClean="0">
                <a:latin typeface="Calibri" pitchFamily="34" charset="0"/>
              </a:rPr>
              <a:t>. Francis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08" name="278 CuadroTexto"/>
          <p:cNvSpPr txBox="1">
            <a:spLocks noChangeArrowheads="1"/>
          </p:cNvSpPr>
          <p:nvPr/>
        </p:nvSpPr>
        <p:spPr bwMode="auto">
          <a:xfrm>
            <a:off x="6660375" y="875531"/>
            <a:ext cx="62709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Pierce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09" name="278 CuadroTexto"/>
          <p:cNvSpPr txBox="1">
            <a:spLocks noChangeArrowheads="1"/>
          </p:cNvSpPr>
          <p:nvPr/>
        </p:nvSpPr>
        <p:spPr bwMode="auto">
          <a:xfrm>
            <a:off x="6603225" y="1527998"/>
            <a:ext cx="74892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smtClean="0">
                <a:latin typeface="Calibri" pitchFamily="34" charset="0"/>
              </a:rPr>
              <a:t>Peligrosa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0" name="278 CuadroTexto"/>
          <p:cNvSpPr txBox="1">
            <a:spLocks noChangeArrowheads="1"/>
          </p:cNvSpPr>
          <p:nvPr/>
        </p:nvSpPr>
        <p:spPr bwMode="auto">
          <a:xfrm>
            <a:off x="3700810" y="7871692"/>
            <a:ext cx="44275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Isla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smtClean="0">
                <a:latin typeface="Calibri" pitchFamily="34" charset="0"/>
              </a:rPr>
              <a:t>Campbell 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1" name="278 CuadroTexto"/>
          <p:cNvSpPr txBox="1">
            <a:spLocks noChangeArrowheads="1"/>
          </p:cNvSpPr>
          <p:nvPr/>
        </p:nvSpPr>
        <p:spPr bwMode="auto">
          <a:xfrm>
            <a:off x="3708640" y="8309846"/>
            <a:ext cx="39305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>
                <a:latin typeface="Calibri" pitchFamily="34" charset="0"/>
              </a:rPr>
              <a:t>Isla </a:t>
            </a:r>
            <a:endParaRPr lang="es-CL" sz="500" dirty="0" smtClean="0">
              <a:latin typeface="Calibri" pitchFamily="34" charset="0"/>
            </a:endParaRPr>
          </a:p>
          <a:p>
            <a:pPr algn="ctr"/>
            <a:r>
              <a:rPr lang="es-CL" sz="500" dirty="0" err="1" smtClean="0">
                <a:latin typeface="Calibri" pitchFamily="34" charset="0"/>
              </a:rPr>
              <a:t>Bedwell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2" name="278 CuadroTexto"/>
          <p:cNvSpPr txBox="1">
            <a:spLocks noChangeArrowheads="1"/>
          </p:cNvSpPr>
          <p:nvPr/>
        </p:nvSpPr>
        <p:spPr bwMode="auto">
          <a:xfrm rot="17173381">
            <a:off x="3191894" y="8066956"/>
            <a:ext cx="55977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smtClean="0">
                <a:latin typeface="Calibri" pitchFamily="34" charset="0"/>
              </a:rPr>
              <a:t>I. </a:t>
            </a:r>
            <a:r>
              <a:rPr lang="es-CL" sz="500" dirty="0" err="1" smtClean="0">
                <a:latin typeface="Calibri" pitchFamily="34" charset="0"/>
              </a:rPr>
              <a:t>Cunningham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13" name="278 CuadroTexto"/>
          <p:cNvSpPr txBox="1">
            <a:spLocks noChangeArrowheads="1"/>
          </p:cNvSpPr>
          <p:nvPr/>
        </p:nvSpPr>
        <p:spPr bwMode="auto">
          <a:xfrm rot="17992804">
            <a:off x="5479818" y="9215402"/>
            <a:ext cx="63831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Pta. </a:t>
            </a:r>
            <a:r>
              <a:rPr lang="es-CL" sz="600" dirty="0" err="1" smtClean="0">
                <a:latin typeface="Calibri" pitchFamily="34" charset="0"/>
              </a:rPr>
              <a:t>Hualapalu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4" name="278 CuadroTexto"/>
          <p:cNvSpPr txBox="1">
            <a:spLocks noChangeArrowheads="1"/>
          </p:cNvSpPr>
          <p:nvPr/>
        </p:nvSpPr>
        <p:spPr bwMode="auto">
          <a:xfrm rot="3082431">
            <a:off x="5716729" y="7336878"/>
            <a:ext cx="1623330" cy="69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ArchDown">
              <a:avLst>
                <a:gd name="adj" fmla="val 2294915"/>
              </a:avLst>
            </a:prstTxWarp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I s l a s   H a r t w e l </a:t>
            </a:r>
            <a:r>
              <a:rPr lang="es-CL" sz="800" dirty="0" err="1" smtClean="0">
                <a:latin typeface="Calibri" pitchFamily="34" charset="0"/>
              </a:rPr>
              <a:t>l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5" name="278 CuadroTexto"/>
          <p:cNvSpPr txBox="1">
            <a:spLocks noChangeArrowheads="1"/>
          </p:cNvSpPr>
          <p:nvPr/>
        </p:nvSpPr>
        <p:spPr bwMode="auto">
          <a:xfrm>
            <a:off x="5371747" y="6820222"/>
            <a:ext cx="47320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600" dirty="0" err="1" smtClean="0">
                <a:latin typeface="Calibri" pitchFamily="34" charset="0"/>
              </a:rPr>
              <a:t>Ites</a:t>
            </a:r>
            <a:r>
              <a:rPr lang="es-CL" sz="6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600" dirty="0" err="1" smtClean="0">
                <a:latin typeface="Calibri" pitchFamily="34" charset="0"/>
              </a:rPr>
              <a:t>Bradbury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6" name="278 CuadroTexto"/>
          <p:cNvSpPr txBox="1">
            <a:spLocks noChangeArrowheads="1"/>
          </p:cNvSpPr>
          <p:nvPr/>
        </p:nvSpPr>
        <p:spPr bwMode="auto">
          <a:xfrm>
            <a:off x="1593040" y="7290664"/>
            <a:ext cx="5357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>
                <a:latin typeface="Calibri" pitchFamily="34" charset="0"/>
              </a:rPr>
              <a:t>Isla </a:t>
            </a:r>
          </a:p>
          <a:p>
            <a:pPr algn="ctr"/>
            <a:r>
              <a:rPr lang="es-CL" sz="800" dirty="0" err="1" smtClean="0">
                <a:latin typeface="Calibri" pitchFamily="34" charset="0"/>
              </a:rPr>
              <a:t>Vereker</a:t>
            </a:r>
            <a:r>
              <a:rPr lang="es-CL" sz="800" dirty="0" smtClean="0">
                <a:latin typeface="Calibri" pitchFamily="34" charset="0"/>
              </a:rPr>
              <a:t> </a:t>
            </a:r>
          </a:p>
          <a:p>
            <a:pPr algn="ctr"/>
            <a:r>
              <a:rPr lang="es-CL" sz="800" dirty="0" smtClean="0">
                <a:latin typeface="Calibri" pitchFamily="34" charset="0"/>
              </a:rPr>
              <a:t>Mayor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7" name="278 CuadroTexto"/>
          <p:cNvSpPr txBox="1">
            <a:spLocks noChangeArrowheads="1"/>
          </p:cNvSpPr>
          <p:nvPr/>
        </p:nvSpPr>
        <p:spPr bwMode="auto">
          <a:xfrm>
            <a:off x="1812118" y="9562391"/>
            <a:ext cx="69121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Ites</a:t>
            </a:r>
            <a:r>
              <a:rPr lang="es-CL" sz="800" dirty="0" smtClean="0">
                <a:latin typeface="Calibri" pitchFamily="34" charset="0"/>
              </a:rPr>
              <a:t>. </a:t>
            </a:r>
            <a:r>
              <a:rPr lang="es-CL" sz="800" dirty="0" err="1" smtClean="0">
                <a:latin typeface="Calibri" pitchFamily="34" charset="0"/>
              </a:rPr>
              <a:t>Connor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518" name="278 CuadroTexto"/>
          <p:cNvSpPr txBox="1">
            <a:spLocks noChangeArrowheads="1"/>
          </p:cNvSpPr>
          <p:nvPr/>
        </p:nvSpPr>
        <p:spPr bwMode="auto">
          <a:xfrm>
            <a:off x="4249769" y="10114475"/>
            <a:ext cx="6543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Pta. </a:t>
            </a:r>
            <a:r>
              <a:rPr lang="es-CL" sz="600" dirty="0" err="1" smtClean="0">
                <a:latin typeface="Calibri" pitchFamily="34" charset="0"/>
              </a:rPr>
              <a:t>Dashwood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19" name="278 CuadroTexto"/>
          <p:cNvSpPr txBox="1">
            <a:spLocks noChangeArrowheads="1"/>
          </p:cNvSpPr>
          <p:nvPr/>
        </p:nvSpPr>
        <p:spPr bwMode="auto">
          <a:xfrm>
            <a:off x="3714969" y="8484480"/>
            <a:ext cx="45557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Pta. </a:t>
            </a:r>
            <a:r>
              <a:rPr lang="es-CL" sz="500" dirty="0" err="1" smtClean="0">
                <a:latin typeface="Calibri" pitchFamily="34" charset="0"/>
              </a:rPr>
              <a:t>Childs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21" name="278 CuadroTexto"/>
          <p:cNvSpPr txBox="1">
            <a:spLocks noChangeArrowheads="1"/>
          </p:cNvSpPr>
          <p:nvPr/>
        </p:nvSpPr>
        <p:spPr bwMode="auto">
          <a:xfrm>
            <a:off x="3373368" y="5895241"/>
            <a:ext cx="34176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500" dirty="0" err="1" smtClean="0">
                <a:latin typeface="Calibri" pitchFamily="34" charset="0"/>
              </a:rPr>
              <a:t>Ollard</a:t>
            </a:r>
            <a:endParaRPr lang="es-CL" sz="500" dirty="0">
              <a:latin typeface="Calibri" pitchFamily="34" charset="0"/>
            </a:endParaRPr>
          </a:p>
        </p:txBody>
      </p:sp>
      <p:grpSp>
        <p:nvGrpSpPr>
          <p:cNvPr id="2" name="Group 161"/>
          <p:cNvGrpSpPr>
            <a:grpSpLocks/>
          </p:cNvGrpSpPr>
          <p:nvPr/>
        </p:nvGrpSpPr>
        <p:grpSpPr bwMode="auto">
          <a:xfrm>
            <a:off x="4394260" y="2761494"/>
            <a:ext cx="114280" cy="150814"/>
            <a:chOff x="3721" y="2976"/>
            <a:chExt cx="672" cy="960"/>
          </a:xfrm>
        </p:grpSpPr>
        <p:sp>
          <p:nvSpPr>
            <p:cNvPr id="523" name="Freeform 162"/>
            <p:cNvSpPr>
              <a:spLocks/>
            </p:cNvSpPr>
            <p:nvPr/>
          </p:nvSpPr>
          <p:spPr bwMode="auto">
            <a:xfrm>
              <a:off x="3888" y="3216"/>
              <a:ext cx="384" cy="624"/>
            </a:xfrm>
            <a:custGeom>
              <a:avLst/>
              <a:gdLst/>
              <a:ahLst/>
              <a:cxnLst>
                <a:cxn ang="0">
                  <a:pos x="48" y="528"/>
                </a:cxn>
                <a:cxn ang="0">
                  <a:pos x="144" y="0"/>
                </a:cxn>
                <a:cxn ang="0">
                  <a:pos x="240" y="0"/>
                </a:cxn>
                <a:cxn ang="0">
                  <a:pos x="336" y="528"/>
                </a:cxn>
                <a:cxn ang="0">
                  <a:pos x="384" y="624"/>
                </a:cxn>
                <a:cxn ang="0">
                  <a:pos x="0" y="624"/>
                </a:cxn>
                <a:cxn ang="0">
                  <a:pos x="48" y="528"/>
                </a:cxn>
              </a:cxnLst>
              <a:rect l="0" t="0" r="r" b="b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4" name="AutoShape 163"/>
            <p:cNvSpPr>
              <a:spLocks noChangeArrowheads="1"/>
            </p:cNvSpPr>
            <p:nvPr/>
          </p:nvSpPr>
          <p:spPr bwMode="auto">
            <a:xfrm>
              <a:off x="3984" y="2976"/>
              <a:ext cx="192" cy="14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5" name="AutoShape 164"/>
            <p:cNvSpPr>
              <a:spLocks noChangeArrowheads="1"/>
            </p:cNvSpPr>
            <p:nvPr/>
          </p:nvSpPr>
          <p:spPr bwMode="auto">
            <a:xfrm rot="16200000">
              <a:off x="3961" y="3504"/>
              <a:ext cx="192" cy="672"/>
            </a:xfrm>
            <a:prstGeom prst="flowChartDelay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46" name="278 CuadroTexto"/>
          <p:cNvSpPr txBox="1">
            <a:spLocks noChangeArrowheads="1"/>
          </p:cNvSpPr>
          <p:nvPr/>
        </p:nvSpPr>
        <p:spPr bwMode="auto">
          <a:xfrm>
            <a:off x="4114069" y="7614516"/>
            <a:ext cx="3289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smtClean="0">
                <a:latin typeface="Calibri" pitchFamily="34" charset="0"/>
              </a:rPr>
              <a:t>I. </a:t>
            </a:r>
          </a:p>
          <a:p>
            <a:pPr algn="ctr"/>
            <a:r>
              <a:rPr lang="es-CL" sz="500" dirty="0" smtClean="0">
                <a:latin typeface="Calibri" pitchFamily="34" charset="0"/>
              </a:rPr>
              <a:t>Lucas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47" name="122 CuadroTexto"/>
          <p:cNvSpPr txBox="1">
            <a:spLocks noChangeArrowheads="1"/>
          </p:cNvSpPr>
          <p:nvPr/>
        </p:nvSpPr>
        <p:spPr bwMode="auto">
          <a:xfrm>
            <a:off x="3459953" y="170676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Cutler  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GD(4)12s</a:t>
            </a:r>
          </a:p>
        </p:txBody>
      </p:sp>
      <p:sp>
        <p:nvSpPr>
          <p:cNvPr id="548" name="122 CuadroTexto"/>
          <p:cNvSpPr txBox="1">
            <a:spLocks noChangeArrowheads="1"/>
          </p:cNvSpPr>
          <p:nvPr/>
        </p:nvSpPr>
        <p:spPr bwMode="auto">
          <a:xfrm>
            <a:off x="1888317" y="1866080"/>
            <a:ext cx="785813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Hosven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549" name="122 CuadroTexto"/>
          <p:cNvSpPr txBox="1">
            <a:spLocks noChangeArrowheads="1"/>
          </p:cNvSpPr>
          <p:nvPr/>
        </p:nvSpPr>
        <p:spPr bwMode="auto">
          <a:xfrm>
            <a:off x="5103027" y="3171072"/>
            <a:ext cx="1000125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Banco San Juan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DR5s</a:t>
            </a:r>
          </a:p>
        </p:txBody>
      </p:sp>
      <p:sp>
        <p:nvSpPr>
          <p:cNvPr id="550" name="122 CuadroTexto"/>
          <p:cNvSpPr txBox="1">
            <a:spLocks noChangeArrowheads="1"/>
          </p:cNvSpPr>
          <p:nvPr/>
        </p:nvSpPr>
        <p:spPr bwMode="auto">
          <a:xfrm>
            <a:off x="5388779" y="4456956"/>
            <a:ext cx="10001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Paso Summer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>
                <a:latin typeface="Calibri" pitchFamily="34" charset="0"/>
              </a:rPr>
              <a:t>GrDR</a:t>
            </a:r>
            <a:r>
              <a:rPr lang="es-CL" sz="600" dirty="0">
                <a:latin typeface="Calibri" pitchFamily="34" charset="0"/>
              </a:rPr>
              <a:t>(3)9s</a:t>
            </a:r>
          </a:p>
        </p:txBody>
      </p:sp>
      <p:sp>
        <p:nvSpPr>
          <p:cNvPr id="551" name="122 CuadroTexto"/>
          <p:cNvSpPr txBox="1">
            <a:spLocks noChangeArrowheads="1"/>
          </p:cNvSpPr>
          <p:nvPr/>
        </p:nvSpPr>
        <p:spPr bwMode="auto">
          <a:xfrm>
            <a:off x="2888449" y="4866476"/>
            <a:ext cx="785813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Henderson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  <a:p>
            <a:pPr algn="ctr"/>
            <a:r>
              <a:rPr lang="es-CL" sz="600">
                <a:latin typeface="Calibri" pitchFamily="34" charset="0"/>
              </a:rPr>
              <a:t>DV5s</a:t>
            </a:r>
          </a:p>
        </p:txBody>
      </p:sp>
      <p:sp>
        <p:nvSpPr>
          <p:cNvPr id="552" name="122 CuadroTexto"/>
          <p:cNvSpPr txBox="1">
            <a:spLocks noChangeArrowheads="1"/>
          </p:cNvSpPr>
          <p:nvPr/>
        </p:nvSpPr>
        <p:spPr bwMode="auto">
          <a:xfrm>
            <a:off x="6531787" y="6580988"/>
            <a:ext cx="10001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 smtClean="0">
                <a:latin typeface="Calibri" pitchFamily="34" charset="0"/>
              </a:rPr>
              <a:t>Ites</a:t>
            </a:r>
            <a:r>
              <a:rPr lang="es-CL" sz="600" dirty="0" smtClean="0">
                <a:latin typeface="Calibri" pitchFamily="34" charset="0"/>
              </a:rPr>
              <a:t>. </a:t>
            </a:r>
            <a:r>
              <a:rPr lang="es-CL" sz="600" dirty="0" err="1" smtClean="0">
                <a:latin typeface="Calibri" pitchFamily="34" charset="0"/>
              </a:rPr>
              <a:t>Bradbury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err="1">
                <a:latin typeface="Calibri" pitchFamily="34" charset="0"/>
              </a:rPr>
              <a:t>lcardinal</a:t>
            </a:r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>
                <a:latin typeface="Calibri" pitchFamily="34" charset="0"/>
              </a:rPr>
              <a:t>weste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 err="1">
                <a:latin typeface="Calibri" pitchFamily="34" charset="0"/>
              </a:rPr>
              <a:t>GrD</a:t>
            </a:r>
            <a:r>
              <a:rPr lang="es-CL" sz="600" dirty="0">
                <a:latin typeface="Calibri" pitchFamily="34" charset="0"/>
              </a:rPr>
              <a:t>(9)15s</a:t>
            </a:r>
          </a:p>
        </p:txBody>
      </p:sp>
      <p:sp>
        <p:nvSpPr>
          <p:cNvPr id="553" name="122 CuadroTexto"/>
          <p:cNvSpPr txBox="1">
            <a:spLocks noChangeArrowheads="1"/>
          </p:cNvSpPr>
          <p:nvPr/>
        </p:nvSpPr>
        <p:spPr bwMode="auto">
          <a:xfrm>
            <a:off x="5317341" y="9866366"/>
            <a:ext cx="857250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Dashwood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 DR5s</a:t>
            </a:r>
          </a:p>
        </p:txBody>
      </p:sp>
      <p:sp>
        <p:nvSpPr>
          <p:cNvPr id="554" name="122 CuadroTexto"/>
          <p:cNvSpPr txBox="1">
            <a:spLocks noChangeArrowheads="1"/>
          </p:cNvSpPr>
          <p:nvPr/>
        </p:nvSpPr>
        <p:spPr bwMode="auto">
          <a:xfrm>
            <a:off x="1531127" y="8314608"/>
            <a:ext cx="785812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Islote Pollo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D5s</a:t>
            </a:r>
          </a:p>
        </p:txBody>
      </p:sp>
      <p:sp>
        <p:nvSpPr>
          <p:cNvPr id="578" name="278 CuadroTexto"/>
          <p:cNvSpPr txBox="1">
            <a:spLocks noChangeArrowheads="1"/>
          </p:cNvSpPr>
          <p:nvPr/>
        </p:nvSpPr>
        <p:spPr bwMode="auto">
          <a:xfrm>
            <a:off x="2493684" y="8658561"/>
            <a:ext cx="55335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Pollo</a:t>
            </a:r>
            <a:endParaRPr lang="es-CL" sz="800" dirty="0">
              <a:latin typeface="Calibri" pitchFamily="34" charset="0"/>
            </a:endParaRPr>
          </a:p>
        </p:txBody>
      </p:sp>
      <p:grpSp>
        <p:nvGrpSpPr>
          <p:cNvPr id="3" name="Group 88"/>
          <p:cNvGrpSpPr>
            <a:grpSpLocks/>
          </p:cNvGrpSpPr>
          <p:nvPr/>
        </p:nvGrpSpPr>
        <p:grpSpPr bwMode="auto">
          <a:xfrm>
            <a:off x="3239965" y="1027932"/>
            <a:ext cx="80963" cy="244491"/>
            <a:chOff x="2015" y="2160"/>
            <a:chExt cx="528" cy="1488"/>
          </a:xfrm>
        </p:grpSpPr>
        <p:sp>
          <p:nvSpPr>
            <p:cNvPr id="58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8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95" name="AutoShape 104"/>
            <p:cNvSpPr>
              <a:spLocks noChangeArrowheads="1"/>
            </p:cNvSpPr>
            <p:nvPr/>
          </p:nvSpPr>
          <p:spPr bwMode="auto">
            <a:xfrm rot="162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9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98" name="278 CuadroTexto"/>
          <p:cNvSpPr txBox="1">
            <a:spLocks noChangeArrowheads="1"/>
          </p:cNvSpPr>
          <p:nvPr/>
        </p:nvSpPr>
        <p:spPr bwMode="auto">
          <a:xfrm>
            <a:off x="2885549" y="1156521"/>
            <a:ext cx="43152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err="1">
                <a:latin typeface="Calibri" pitchFamily="34" charset="0"/>
              </a:rPr>
              <a:t>Ite</a:t>
            </a:r>
            <a:r>
              <a:rPr lang="es-CL" sz="600" dirty="0">
                <a:latin typeface="Calibri" pitchFamily="34" charset="0"/>
              </a:rPr>
              <a:t>. </a:t>
            </a:r>
            <a:r>
              <a:rPr lang="es-CL" sz="600" dirty="0" err="1" smtClean="0">
                <a:latin typeface="Calibri" pitchFamily="34" charset="0"/>
              </a:rPr>
              <a:t>Low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99" name="122 CuadroTexto"/>
          <p:cNvSpPr txBox="1">
            <a:spLocks noChangeArrowheads="1"/>
          </p:cNvSpPr>
          <p:nvPr/>
        </p:nvSpPr>
        <p:spPr bwMode="auto">
          <a:xfrm>
            <a:off x="2031193" y="1527998"/>
            <a:ext cx="78581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Islote </a:t>
            </a:r>
            <a:r>
              <a:rPr lang="es-CL" sz="600" dirty="0" err="1" smtClean="0">
                <a:latin typeface="Calibri" pitchFamily="34" charset="0"/>
              </a:rPr>
              <a:t>Low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grpSp>
        <p:nvGrpSpPr>
          <p:cNvPr id="4" name="Group 88"/>
          <p:cNvGrpSpPr>
            <a:grpSpLocks/>
          </p:cNvGrpSpPr>
          <p:nvPr/>
        </p:nvGrpSpPr>
        <p:grpSpPr bwMode="auto">
          <a:xfrm>
            <a:off x="2940837" y="8495584"/>
            <a:ext cx="80963" cy="244491"/>
            <a:chOff x="2052" y="2160"/>
            <a:chExt cx="528" cy="1488"/>
          </a:xfrm>
        </p:grpSpPr>
        <p:sp>
          <p:nvSpPr>
            <p:cNvPr id="60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6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" name="Group 88"/>
          <p:cNvGrpSpPr>
            <a:grpSpLocks/>
          </p:cNvGrpSpPr>
          <p:nvPr/>
        </p:nvGrpSpPr>
        <p:grpSpPr bwMode="auto">
          <a:xfrm>
            <a:off x="2497921" y="9390941"/>
            <a:ext cx="80963" cy="244491"/>
            <a:chOff x="2052" y="2160"/>
            <a:chExt cx="528" cy="1488"/>
          </a:xfrm>
        </p:grpSpPr>
        <p:sp>
          <p:nvSpPr>
            <p:cNvPr id="62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35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3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658" name="Line 295"/>
          <p:cNvSpPr>
            <a:spLocks noChangeShapeType="1"/>
          </p:cNvSpPr>
          <p:nvPr/>
        </p:nvSpPr>
        <p:spPr bwMode="auto">
          <a:xfrm rot="10594017" flipV="1">
            <a:off x="6195370" y="349724"/>
            <a:ext cx="27776" cy="537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cxnSp>
        <p:nvCxnSpPr>
          <p:cNvPr id="684" name="683 Conector recto de flecha"/>
          <p:cNvCxnSpPr>
            <a:stCxn id="599" idx="0"/>
            <a:endCxn id="598" idx="2"/>
          </p:cNvCxnSpPr>
          <p:nvPr/>
        </p:nvCxnSpPr>
        <p:spPr>
          <a:xfrm rot="5400000" flipH="1" flipV="1">
            <a:off x="2669301" y="1095987"/>
            <a:ext cx="186811" cy="6772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5" name="684 Conector recto de flecha"/>
          <p:cNvCxnSpPr>
            <a:stCxn id="548" idx="3"/>
          </p:cNvCxnSpPr>
          <p:nvPr/>
        </p:nvCxnSpPr>
        <p:spPr>
          <a:xfrm flipV="1">
            <a:off x="2674130" y="2008956"/>
            <a:ext cx="357195" cy="4206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" name="685 Conector recto de flecha"/>
          <p:cNvCxnSpPr>
            <a:stCxn id="547" idx="3"/>
          </p:cNvCxnSpPr>
          <p:nvPr/>
        </p:nvCxnSpPr>
        <p:spPr>
          <a:xfrm>
            <a:off x="4245765" y="355620"/>
            <a:ext cx="357196" cy="1008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" name="686 Conector recto de flecha"/>
          <p:cNvCxnSpPr>
            <a:stCxn id="549" idx="1"/>
          </p:cNvCxnSpPr>
          <p:nvPr/>
        </p:nvCxnSpPr>
        <p:spPr>
          <a:xfrm rot="10800000">
            <a:off x="4602961" y="3028196"/>
            <a:ext cx="500066" cy="32702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8" name="687 Conector recto de flecha"/>
          <p:cNvCxnSpPr>
            <a:stCxn id="550" idx="1"/>
          </p:cNvCxnSpPr>
          <p:nvPr/>
        </p:nvCxnSpPr>
        <p:spPr>
          <a:xfrm rot="10800000" flipV="1">
            <a:off x="5103027" y="4641900"/>
            <a:ext cx="285752" cy="17224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9" name="688 Conector recto de flecha"/>
          <p:cNvCxnSpPr>
            <a:stCxn id="551" idx="3"/>
          </p:cNvCxnSpPr>
          <p:nvPr/>
        </p:nvCxnSpPr>
        <p:spPr>
          <a:xfrm>
            <a:off x="3674262" y="5051420"/>
            <a:ext cx="500071" cy="17224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0" name="689 Conector recto de flecha"/>
          <p:cNvCxnSpPr>
            <a:stCxn id="552" idx="1"/>
          </p:cNvCxnSpPr>
          <p:nvPr/>
        </p:nvCxnSpPr>
        <p:spPr>
          <a:xfrm rot="10800000" flipV="1">
            <a:off x="5888845" y="6765932"/>
            <a:ext cx="642942" cy="587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1" name="122 CuadroTexto"/>
          <p:cNvSpPr txBox="1">
            <a:spLocks noChangeArrowheads="1"/>
          </p:cNvSpPr>
          <p:nvPr/>
        </p:nvSpPr>
        <p:spPr bwMode="auto">
          <a:xfrm>
            <a:off x="745309" y="9100426"/>
            <a:ext cx="785812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Islotes </a:t>
            </a:r>
            <a:r>
              <a:rPr lang="es-CL" sz="600" dirty="0" err="1" smtClean="0">
                <a:latin typeface="Calibri" pitchFamily="34" charset="0"/>
              </a:rPr>
              <a:t>Connor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692" name="691 Conector recto de flecha"/>
          <p:cNvCxnSpPr>
            <a:stCxn id="554" idx="3"/>
          </p:cNvCxnSpPr>
          <p:nvPr/>
        </p:nvCxnSpPr>
        <p:spPr>
          <a:xfrm>
            <a:off x="2316939" y="8499552"/>
            <a:ext cx="428634" cy="1008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3" name="692 Conector recto de flecha"/>
          <p:cNvCxnSpPr>
            <a:stCxn id="691" idx="3"/>
          </p:cNvCxnSpPr>
          <p:nvPr/>
        </p:nvCxnSpPr>
        <p:spPr>
          <a:xfrm>
            <a:off x="1531121" y="9238926"/>
            <a:ext cx="714386" cy="21869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5" name="694 Conector recto de flecha"/>
          <p:cNvCxnSpPr>
            <a:stCxn id="553" idx="1"/>
          </p:cNvCxnSpPr>
          <p:nvPr/>
        </p:nvCxnSpPr>
        <p:spPr>
          <a:xfrm rot="10800000">
            <a:off x="4674399" y="9957682"/>
            <a:ext cx="642942" cy="936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" name="695 Elipse"/>
          <p:cNvSpPr/>
          <p:nvPr/>
        </p:nvSpPr>
        <p:spPr bwMode="auto">
          <a:xfrm>
            <a:off x="4136555" y="1693662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7" name="696 Elipse"/>
          <p:cNvSpPr/>
          <p:nvPr/>
        </p:nvSpPr>
        <p:spPr bwMode="auto">
          <a:xfrm>
            <a:off x="3642099" y="285166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8" name="697 Elipse"/>
          <p:cNvSpPr/>
          <p:nvPr/>
        </p:nvSpPr>
        <p:spPr bwMode="auto">
          <a:xfrm>
            <a:off x="5063757" y="577089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99" name="698 Elipse"/>
          <p:cNvSpPr/>
          <p:nvPr/>
        </p:nvSpPr>
        <p:spPr bwMode="auto">
          <a:xfrm>
            <a:off x="5069367" y="769971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0" name="699 Elipse"/>
          <p:cNvSpPr/>
          <p:nvPr/>
        </p:nvSpPr>
        <p:spPr bwMode="auto">
          <a:xfrm>
            <a:off x="4212111" y="912286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1" name="700 Elipse"/>
          <p:cNvSpPr/>
          <p:nvPr/>
        </p:nvSpPr>
        <p:spPr bwMode="auto">
          <a:xfrm>
            <a:off x="5135195" y="571254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2" name="701 Elipse"/>
          <p:cNvSpPr/>
          <p:nvPr/>
        </p:nvSpPr>
        <p:spPr bwMode="auto">
          <a:xfrm>
            <a:off x="3356347" y="9781146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04" name="Line 295"/>
          <p:cNvSpPr>
            <a:spLocks noChangeShapeType="1"/>
          </p:cNvSpPr>
          <p:nvPr/>
        </p:nvSpPr>
        <p:spPr bwMode="auto">
          <a:xfrm rot="10594017" flipV="1">
            <a:off x="5485168" y="1442118"/>
            <a:ext cx="388602" cy="58295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09" name="Line 295"/>
          <p:cNvSpPr>
            <a:spLocks noChangeShapeType="1"/>
          </p:cNvSpPr>
          <p:nvPr/>
        </p:nvSpPr>
        <p:spPr bwMode="auto">
          <a:xfrm rot="10594017" flipV="1">
            <a:off x="5819796" y="2555558"/>
            <a:ext cx="184406" cy="52875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14" name="Line 295"/>
          <p:cNvSpPr>
            <a:spLocks noChangeShapeType="1"/>
          </p:cNvSpPr>
          <p:nvPr/>
        </p:nvSpPr>
        <p:spPr bwMode="auto">
          <a:xfrm rot="10594017" flipH="1" flipV="1">
            <a:off x="3130031" y="3839121"/>
            <a:ext cx="235741" cy="60642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24" name="Line 295"/>
          <p:cNvSpPr>
            <a:spLocks noChangeShapeType="1"/>
          </p:cNvSpPr>
          <p:nvPr/>
        </p:nvSpPr>
        <p:spPr bwMode="auto">
          <a:xfrm rot="10594017" flipV="1">
            <a:off x="3522886" y="6612455"/>
            <a:ext cx="27845" cy="537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29" name="Line 295"/>
          <p:cNvSpPr>
            <a:spLocks noChangeShapeType="1"/>
          </p:cNvSpPr>
          <p:nvPr/>
        </p:nvSpPr>
        <p:spPr bwMode="auto">
          <a:xfrm rot="10594017" flipV="1">
            <a:off x="6310648" y="8712523"/>
            <a:ext cx="317861" cy="51672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34" name="Line 295"/>
          <p:cNvSpPr>
            <a:spLocks noChangeShapeType="1"/>
          </p:cNvSpPr>
          <p:nvPr/>
        </p:nvSpPr>
        <p:spPr bwMode="auto">
          <a:xfrm rot="10594017" flipV="1">
            <a:off x="3166718" y="9125929"/>
            <a:ext cx="373663" cy="26385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39" name="Line 295"/>
          <p:cNvSpPr>
            <a:spLocks noChangeShapeType="1"/>
          </p:cNvSpPr>
          <p:nvPr/>
        </p:nvSpPr>
        <p:spPr bwMode="auto">
          <a:xfrm rot="10594017" flipH="1" flipV="1">
            <a:off x="2444316" y="10345158"/>
            <a:ext cx="30617" cy="52349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cxnSp>
        <p:nvCxnSpPr>
          <p:cNvPr id="743" name="742 Conector recto"/>
          <p:cNvCxnSpPr/>
          <p:nvPr/>
        </p:nvCxnSpPr>
        <p:spPr>
          <a:xfrm rot="5400000">
            <a:off x="4692445" y="248348"/>
            <a:ext cx="216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1" name="750 Conector recto"/>
          <p:cNvCxnSpPr/>
          <p:nvPr/>
        </p:nvCxnSpPr>
        <p:spPr>
          <a:xfrm rot="5400000">
            <a:off x="4583275" y="581366"/>
            <a:ext cx="252000" cy="21600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88"/>
          <p:cNvGrpSpPr>
            <a:grpSpLocks/>
          </p:cNvGrpSpPr>
          <p:nvPr/>
        </p:nvGrpSpPr>
        <p:grpSpPr bwMode="auto">
          <a:xfrm>
            <a:off x="4730638" y="332602"/>
            <a:ext cx="80963" cy="244491"/>
            <a:chOff x="2015" y="2160"/>
            <a:chExt cx="528" cy="1488"/>
          </a:xfrm>
        </p:grpSpPr>
        <p:sp>
          <p:nvSpPr>
            <p:cNvPr id="528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9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0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1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2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3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4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6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7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8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9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0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1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2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43" name="AutoShape 104"/>
            <p:cNvSpPr>
              <a:spLocks noChangeArrowheads="1"/>
            </p:cNvSpPr>
            <p:nvPr/>
          </p:nvSpPr>
          <p:spPr bwMode="auto">
            <a:xfrm rot="162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4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5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753" name="752 Conector recto"/>
          <p:cNvCxnSpPr/>
          <p:nvPr/>
        </p:nvCxnSpPr>
        <p:spPr>
          <a:xfrm rot="5400000">
            <a:off x="4775711" y="2033690"/>
            <a:ext cx="494926" cy="44545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1" name="780 Conector recto"/>
          <p:cNvCxnSpPr/>
          <p:nvPr/>
        </p:nvCxnSpPr>
        <p:spPr>
          <a:xfrm rot="5400000">
            <a:off x="3226561" y="1971934"/>
            <a:ext cx="314384" cy="13335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88"/>
          <p:cNvGrpSpPr>
            <a:grpSpLocks/>
          </p:cNvGrpSpPr>
          <p:nvPr/>
        </p:nvGrpSpPr>
        <p:grpSpPr bwMode="auto">
          <a:xfrm>
            <a:off x="3309772" y="1848783"/>
            <a:ext cx="80963" cy="244491"/>
            <a:chOff x="2052" y="2160"/>
            <a:chExt cx="528" cy="1488"/>
          </a:xfrm>
        </p:grpSpPr>
        <p:sp>
          <p:nvSpPr>
            <p:cNvPr id="556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7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8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9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0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2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3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4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5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6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7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8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9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0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71" name="AutoShape 104"/>
            <p:cNvSpPr>
              <a:spLocks noChangeArrowheads="1"/>
            </p:cNvSpPr>
            <p:nvPr/>
          </p:nvSpPr>
          <p:spPr bwMode="auto">
            <a:xfrm rot="162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3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783" name="782 Conector recto"/>
          <p:cNvCxnSpPr/>
          <p:nvPr/>
        </p:nvCxnSpPr>
        <p:spPr>
          <a:xfrm rot="5400000">
            <a:off x="4466543" y="2609154"/>
            <a:ext cx="50006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3" name="278 CuadroTexto"/>
          <p:cNvSpPr txBox="1">
            <a:spLocks noChangeArrowheads="1"/>
          </p:cNvSpPr>
          <p:nvPr/>
        </p:nvSpPr>
        <p:spPr bwMode="auto">
          <a:xfrm rot="18320133">
            <a:off x="2434278" y="2226167"/>
            <a:ext cx="46679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err="1" smtClean="0">
                <a:latin typeface="Calibri" pitchFamily="34" charset="0"/>
              </a:rPr>
              <a:t>Plauto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795" name="122 CuadroTexto"/>
          <p:cNvSpPr txBox="1">
            <a:spLocks noChangeArrowheads="1"/>
          </p:cNvSpPr>
          <p:nvPr/>
        </p:nvSpPr>
        <p:spPr bwMode="auto">
          <a:xfrm>
            <a:off x="745309" y="3723468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Guacolda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797" name="796 Conector recto de flecha"/>
          <p:cNvCxnSpPr>
            <a:stCxn id="795" idx="3"/>
          </p:cNvCxnSpPr>
          <p:nvPr/>
        </p:nvCxnSpPr>
        <p:spPr>
          <a:xfrm>
            <a:off x="1591447" y="3858406"/>
            <a:ext cx="654060" cy="793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6" name="805 Conector recto"/>
          <p:cNvCxnSpPr/>
          <p:nvPr/>
        </p:nvCxnSpPr>
        <p:spPr>
          <a:xfrm rot="16200000" flipH="1">
            <a:off x="4659454" y="3617977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8" name="807 Conector recto"/>
          <p:cNvCxnSpPr/>
          <p:nvPr/>
        </p:nvCxnSpPr>
        <p:spPr>
          <a:xfrm rot="16200000" flipH="1">
            <a:off x="5055650" y="4456330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0" name="809 Conector recto"/>
          <p:cNvCxnSpPr/>
          <p:nvPr/>
        </p:nvCxnSpPr>
        <p:spPr>
          <a:xfrm rot="16200000" flipH="1">
            <a:off x="5189002" y="4989414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1" name="810 Conector recto"/>
          <p:cNvCxnSpPr/>
          <p:nvPr/>
        </p:nvCxnSpPr>
        <p:spPr>
          <a:xfrm rot="16200000" flipH="1">
            <a:off x="4148168" y="5249831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0" name="278 CuadroTexto"/>
          <p:cNvSpPr txBox="1">
            <a:spLocks noChangeArrowheads="1"/>
          </p:cNvSpPr>
          <p:nvPr/>
        </p:nvSpPr>
        <p:spPr bwMode="auto">
          <a:xfrm>
            <a:off x="3708759" y="6104590"/>
            <a:ext cx="49244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</a:p>
          <a:p>
            <a:pPr algn="ctr"/>
            <a:r>
              <a:rPr lang="es-CL" sz="500" dirty="0" err="1" smtClean="0">
                <a:latin typeface="Calibri" pitchFamily="34" charset="0"/>
              </a:rPr>
              <a:t>Pemberton</a:t>
            </a:r>
            <a:r>
              <a:rPr lang="es-CL" sz="500" dirty="0" smtClean="0">
                <a:latin typeface="Calibri" pitchFamily="34" charset="0"/>
              </a:rPr>
              <a:t> 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836" name="835 Conector recto"/>
          <p:cNvCxnSpPr/>
          <p:nvPr/>
        </p:nvCxnSpPr>
        <p:spPr>
          <a:xfrm rot="5400000">
            <a:off x="5234489" y="6998590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180"/>
          <p:cNvGrpSpPr>
            <a:grpSpLocks/>
          </p:cNvGrpSpPr>
          <p:nvPr/>
        </p:nvGrpSpPr>
        <p:grpSpPr bwMode="auto">
          <a:xfrm>
            <a:off x="5417354" y="6642959"/>
            <a:ext cx="82800" cy="244800"/>
            <a:chOff x="1296" y="2256"/>
            <a:chExt cx="528" cy="1488"/>
          </a:xfrm>
        </p:grpSpPr>
        <p:sp>
          <p:nvSpPr>
            <p:cNvPr id="639" name="Rectangle 181"/>
            <p:cNvSpPr>
              <a:spLocks noChangeArrowheads="1"/>
            </p:cNvSpPr>
            <p:nvPr/>
          </p:nvSpPr>
          <p:spPr bwMode="auto">
            <a:xfrm>
              <a:off x="1392" y="2304"/>
              <a:ext cx="336" cy="1392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0" name="Rectangle 182"/>
            <p:cNvSpPr>
              <a:spLocks noChangeArrowheads="1"/>
            </p:cNvSpPr>
            <p:nvPr/>
          </p:nvSpPr>
          <p:spPr bwMode="auto">
            <a:xfrm>
              <a:off x="1392" y="2448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1" name="Rectangle 183"/>
            <p:cNvSpPr>
              <a:spLocks noChangeArrowheads="1"/>
            </p:cNvSpPr>
            <p:nvPr/>
          </p:nvSpPr>
          <p:spPr bwMode="auto">
            <a:xfrm>
              <a:off x="1392" y="2592"/>
              <a:ext cx="48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2" name="Rectangle 184"/>
            <p:cNvSpPr>
              <a:spLocks noChangeArrowheads="1"/>
            </p:cNvSpPr>
            <p:nvPr/>
          </p:nvSpPr>
          <p:spPr bwMode="auto">
            <a:xfrm>
              <a:off x="1440" y="2592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3" name="Rectangle 185"/>
            <p:cNvSpPr>
              <a:spLocks noChangeArrowheads="1"/>
            </p:cNvSpPr>
            <p:nvPr/>
          </p:nvSpPr>
          <p:spPr bwMode="auto">
            <a:xfrm>
              <a:off x="1392" y="2736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4" name="Rectangle 186"/>
            <p:cNvSpPr>
              <a:spLocks noChangeArrowheads="1"/>
            </p:cNvSpPr>
            <p:nvPr/>
          </p:nvSpPr>
          <p:spPr bwMode="auto">
            <a:xfrm>
              <a:off x="1392" y="3024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5" name="Rectangle 187"/>
            <p:cNvSpPr>
              <a:spLocks noChangeArrowheads="1"/>
            </p:cNvSpPr>
            <p:nvPr/>
          </p:nvSpPr>
          <p:spPr bwMode="auto">
            <a:xfrm>
              <a:off x="1392" y="3312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6" name="Rectangle 188"/>
            <p:cNvSpPr>
              <a:spLocks noChangeArrowheads="1"/>
            </p:cNvSpPr>
            <p:nvPr/>
          </p:nvSpPr>
          <p:spPr bwMode="auto">
            <a:xfrm>
              <a:off x="1488" y="2880"/>
              <a:ext cx="240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7" name="Rectangle 189"/>
            <p:cNvSpPr>
              <a:spLocks noChangeArrowheads="1"/>
            </p:cNvSpPr>
            <p:nvPr/>
          </p:nvSpPr>
          <p:spPr bwMode="auto">
            <a:xfrm>
              <a:off x="1488" y="3168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8" name="Rectangle 190"/>
            <p:cNvSpPr>
              <a:spLocks noChangeArrowheads="1"/>
            </p:cNvSpPr>
            <p:nvPr/>
          </p:nvSpPr>
          <p:spPr bwMode="auto">
            <a:xfrm>
              <a:off x="1488" y="3456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49" name="Rectangle 191"/>
            <p:cNvSpPr>
              <a:spLocks noChangeArrowheads="1"/>
            </p:cNvSpPr>
            <p:nvPr/>
          </p:nvSpPr>
          <p:spPr bwMode="auto">
            <a:xfrm>
              <a:off x="1488" y="2304"/>
              <a:ext cx="240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0" name="Rectangle 192"/>
            <p:cNvSpPr>
              <a:spLocks noChangeArrowheads="1"/>
            </p:cNvSpPr>
            <p:nvPr/>
          </p:nvSpPr>
          <p:spPr bwMode="auto">
            <a:xfrm>
              <a:off x="1632" y="2448"/>
              <a:ext cx="96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1" name="Rectangle 193"/>
            <p:cNvSpPr>
              <a:spLocks noChangeArrowheads="1"/>
            </p:cNvSpPr>
            <p:nvPr/>
          </p:nvSpPr>
          <p:spPr bwMode="auto">
            <a:xfrm>
              <a:off x="1632" y="2736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2" name="Rectangle 194"/>
            <p:cNvSpPr>
              <a:spLocks noChangeArrowheads="1"/>
            </p:cNvSpPr>
            <p:nvPr/>
          </p:nvSpPr>
          <p:spPr bwMode="auto">
            <a:xfrm>
              <a:off x="1632" y="3024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3" name="Rectangle 195"/>
            <p:cNvSpPr>
              <a:spLocks noChangeArrowheads="1"/>
            </p:cNvSpPr>
            <p:nvPr/>
          </p:nvSpPr>
          <p:spPr bwMode="auto">
            <a:xfrm>
              <a:off x="1632" y="3312"/>
              <a:ext cx="96" cy="144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54" name="AutoShape 196"/>
            <p:cNvSpPr>
              <a:spLocks noChangeArrowheads="1"/>
            </p:cNvSpPr>
            <p:nvPr/>
          </p:nvSpPr>
          <p:spPr bwMode="auto">
            <a:xfrm rot="-5400000">
              <a:off x="1464" y="3384"/>
              <a:ext cx="192" cy="528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5" name="Rectangle 197"/>
            <p:cNvSpPr>
              <a:spLocks noChangeArrowheads="1"/>
            </p:cNvSpPr>
            <p:nvPr/>
          </p:nvSpPr>
          <p:spPr bwMode="auto">
            <a:xfrm>
              <a:off x="1440" y="2256"/>
              <a:ext cx="240" cy="48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56" name="Rectangle 198"/>
            <p:cNvSpPr>
              <a:spLocks noChangeArrowheads="1"/>
            </p:cNvSpPr>
            <p:nvPr/>
          </p:nvSpPr>
          <p:spPr bwMode="auto">
            <a:xfrm>
              <a:off x="1392" y="2880"/>
              <a:ext cx="96" cy="144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838" name="837 Conector recto"/>
          <p:cNvCxnSpPr/>
          <p:nvPr/>
        </p:nvCxnSpPr>
        <p:spPr>
          <a:xfrm rot="5400000">
            <a:off x="3903725" y="6296922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4" name="853 Conector recto"/>
          <p:cNvCxnSpPr/>
          <p:nvPr/>
        </p:nvCxnSpPr>
        <p:spPr>
          <a:xfrm rot="5400000">
            <a:off x="4197340" y="7755597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6" name="855 Conector recto"/>
          <p:cNvCxnSpPr/>
          <p:nvPr/>
        </p:nvCxnSpPr>
        <p:spPr>
          <a:xfrm rot="5400000">
            <a:off x="4187612" y="8294933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7" name="856 Conector recto"/>
          <p:cNvCxnSpPr/>
          <p:nvPr/>
        </p:nvCxnSpPr>
        <p:spPr>
          <a:xfrm rot="5400000">
            <a:off x="5047494" y="8876523"/>
            <a:ext cx="308192" cy="18065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3" name="872 Conector recto"/>
          <p:cNvCxnSpPr/>
          <p:nvPr/>
        </p:nvCxnSpPr>
        <p:spPr>
          <a:xfrm rot="10800000" flipV="1">
            <a:off x="3696707" y="8668028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4" name="873 Conector recto"/>
          <p:cNvCxnSpPr/>
          <p:nvPr/>
        </p:nvCxnSpPr>
        <p:spPr>
          <a:xfrm rot="10800000" flipV="1">
            <a:off x="4189671" y="9976994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7" name="278 CuadroTexto"/>
          <p:cNvSpPr txBox="1">
            <a:spLocks noChangeArrowheads="1"/>
          </p:cNvSpPr>
          <p:nvPr/>
        </p:nvSpPr>
        <p:spPr bwMode="auto">
          <a:xfrm>
            <a:off x="2388383" y="9867136"/>
            <a:ext cx="57150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Penacho Verde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880" name="162 CuadroTexto"/>
          <p:cNvSpPr txBox="1">
            <a:spLocks noChangeArrowheads="1"/>
          </p:cNvSpPr>
          <p:nvPr/>
        </p:nvSpPr>
        <p:spPr bwMode="auto">
          <a:xfrm>
            <a:off x="4317209" y="10508948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</a:rPr>
              <a:t>Dc</a:t>
            </a:r>
            <a:r>
              <a:rPr lang="es-CL" sz="800" b="1" dirty="0">
                <a:solidFill>
                  <a:srgbClr val="0070C0"/>
                </a:solidFill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</a:rPr>
              <a:t>120°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888" name="887 Conector recto"/>
          <p:cNvCxnSpPr/>
          <p:nvPr/>
        </p:nvCxnSpPr>
        <p:spPr>
          <a:xfrm rot="16200000" flipH="1">
            <a:off x="2390032" y="9778681"/>
            <a:ext cx="399996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1" name="890 Conector recto"/>
          <p:cNvCxnSpPr/>
          <p:nvPr/>
        </p:nvCxnSpPr>
        <p:spPr>
          <a:xfrm rot="16200000" flipH="1">
            <a:off x="4077374" y="10185511"/>
            <a:ext cx="399996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667 Grupo"/>
          <p:cNvGrpSpPr/>
          <p:nvPr/>
        </p:nvGrpSpPr>
        <p:grpSpPr>
          <a:xfrm>
            <a:off x="3388515" y="99238"/>
            <a:ext cx="1905013" cy="10576614"/>
            <a:chOff x="3388515" y="93628"/>
            <a:chExt cx="1905013" cy="10576614"/>
          </a:xfrm>
        </p:grpSpPr>
        <p:grpSp>
          <p:nvGrpSpPr>
            <p:cNvPr id="10" name="223 Grupo"/>
            <p:cNvGrpSpPr/>
            <p:nvPr/>
          </p:nvGrpSpPr>
          <p:grpSpPr>
            <a:xfrm>
              <a:off x="3388515" y="93628"/>
              <a:ext cx="1785950" cy="10572824"/>
              <a:chOff x="3388515" y="93628"/>
              <a:chExt cx="1785950" cy="10572824"/>
            </a:xfrm>
          </p:grpSpPr>
          <p:cxnSp>
            <p:nvCxnSpPr>
              <p:cNvPr id="676" name="675 Conector recto"/>
              <p:cNvCxnSpPr/>
              <p:nvPr/>
            </p:nvCxnSpPr>
            <p:spPr>
              <a:xfrm rot="5400000">
                <a:off x="4924432" y="343661"/>
                <a:ext cx="50006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7" name="676 Conector recto"/>
              <p:cNvCxnSpPr/>
              <p:nvPr/>
            </p:nvCxnSpPr>
            <p:spPr>
              <a:xfrm rot="5400000">
                <a:off x="4112449" y="655578"/>
                <a:ext cx="1123900" cy="100013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9" name="678 Conector recto"/>
              <p:cNvCxnSpPr/>
              <p:nvPr/>
            </p:nvCxnSpPr>
            <p:spPr>
              <a:xfrm rot="16200000" flipH="1">
                <a:off x="2924168" y="3629809"/>
                <a:ext cx="2928958" cy="142876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0" name="679 Conector recto"/>
              <p:cNvCxnSpPr/>
              <p:nvPr/>
            </p:nvCxnSpPr>
            <p:spPr>
              <a:xfrm rot="5400000">
                <a:off x="4138614" y="6773081"/>
                <a:ext cx="192882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1" name="680 Conector recto"/>
              <p:cNvCxnSpPr/>
              <p:nvPr/>
            </p:nvCxnSpPr>
            <p:spPr>
              <a:xfrm rot="5400000">
                <a:off x="3960019" y="8023246"/>
                <a:ext cx="1428760" cy="85725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2" name="681 Conector recto"/>
              <p:cNvCxnSpPr/>
              <p:nvPr/>
            </p:nvCxnSpPr>
            <p:spPr>
              <a:xfrm rot="10800000" flipV="1">
                <a:off x="3388515" y="9166254"/>
                <a:ext cx="857256" cy="64294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3" name="682 Conector recto"/>
              <p:cNvCxnSpPr/>
              <p:nvPr/>
            </p:nvCxnSpPr>
            <p:spPr>
              <a:xfrm rot="16200000" flipH="1">
                <a:off x="3031325" y="10166386"/>
                <a:ext cx="857256" cy="14287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8" name="677 Conector recto"/>
              <p:cNvCxnSpPr/>
              <p:nvPr/>
            </p:nvCxnSpPr>
            <p:spPr>
              <a:xfrm rot="5400000">
                <a:off x="3343242" y="2048619"/>
                <a:ext cx="1162116" cy="50006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229 Grupo"/>
            <p:cNvGrpSpPr/>
            <p:nvPr/>
          </p:nvGrpSpPr>
          <p:grpSpPr>
            <a:xfrm>
              <a:off x="5079214" y="98391"/>
              <a:ext cx="214314" cy="57150"/>
              <a:chOff x="5388779" y="165066"/>
              <a:chExt cx="214314" cy="57150"/>
            </a:xfrm>
          </p:grpSpPr>
          <p:cxnSp>
            <p:nvCxnSpPr>
              <p:cNvPr id="674" name="673 Conector recto"/>
              <p:cNvCxnSpPr/>
              <p:nvPr/>
            </p:nvCxnSpPr>
            <p:spPr>
              <a:xfrm>
                <a:off x="5388779" y="165066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5" name="674 Conector recto"/>
              <p:cNvCxnSpPr/>
              <p:nvPr/>
            </p:nvCxnSpPr>
            <p:spPr>
              <a:xfrm>
                <a:off x="5388779" y="222216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230 Grupo"/>
            <p:cNvGrpSpPr/>
            <p:nvPr/>
          </p:nvGrpSpPr>
          <p:grpSpPr>
            <a:xfrm rot="20841214">
              <a:off x="3425832" y="10613092"/>
              <a:ext cx="214314" cy="57150"/>
              <a:chOff x="5466992" y="-1139185"/>
              <a:chExt cx="214314" cy="57150"/>
            </a:xfrm>
          </p:grpSpPr>
          <p:cxnSp>
            <p:nvCxnSpPr>
              <p:cNvPr id="672" name="671 Conector recto"/>
              <p:cNvCxnSpPr/>
              <p:nvPr/>
            </p:nvCxnSpPr>
            <p:spPr>
              <a:xfrm>
                <a:off x="5466992" y="-1139185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3" name="672 Conector recto"/>
              <p:cNvCxnSpPr/>
              <p:nvPr/>
            </p:nvCxnSpPr>
            <p:spPr>
              <a:xfrm>
                <a:off x="5466992" y="-1082035"/>
                <a:ext cx="2143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335 Grupo"/>
          <p:cNvGrpSpPr/>
          <p:nvPr/>
        </p:nvGrpSpPr>
        <p:grpSpPr>
          <a:xfrm>
            <a:off x="4869663" y="4752589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337" name="33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38" name="337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4" name="338 Grupo"/>
          <p:cNvGrpSpPr/>
          <p:nvPr/>
        </p:nvGrpSpPr>
        <p:grpSpPr>
          <a:xfrm>
            <a:off x="4226159" y="9805223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340" name="339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41" name="340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5" name="341 Grupo"/>
          <p:cNvGrpSpPr/>
          <p:nvPr/>
        </p:nvGrpSpPr>
        <p:grpSpPr>
          <a:xfrm>
            <a:off x="2636035" y="3804434"/>
            <a:ext cx="72000" cy="242475"/>
            <a:chOff x="2311890" y="5223666"/>
            <a:chExt cx="241608" cy="1918051"/>
          </a:xfrm>
        </p:grpSpPr>
        <p:sp>
          <p:nvSpPr>
            <p:cNvPr id="343" name="342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44" name="343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6" name="344 Grupo"/>
          <p:cNvGrpSpPr/>
          <p:nvPr/>
        </p:nvGrpSpPr>
        <p:grpSpPr>
          <a:xfrm>
            <a:off x="4550573" y="5285580"/>
            <a:ext cx="108000" cy="144000"/>
            <a:chOff x="2102631" y="6438112"/>
            <a:chExt cx="1000132" cy="1357322"/>
          </a:xfrm>
        </p:grpSpPr>
        <p:grpSp>
          <p:nvGrpSpPr>
            <p:cNvPr id="17" name="Group 161"/>
            <p:cNvGrpSpPr>
              <a:grpSpLocks/>
            </p:cNvGrpSpPr>
            <p:nvPr/>
          </p:nvGrpSpPr>
          <p:grpSpPr bwMode="auto">
            <a:xfrm>
              <a:off x="2102631" y="6831021"/>
              <a:ext cx="1000132" cy="964413"/>
              <a:chOff x="3744" y="3216"/>
              <a:chExt cx="672" cy="720"/>
            </a:xfrm>
            <a:solidFill>
              <a:srgbClr val="00B050"/>
            </a:solidFill>
          </p:grpSpPr>
          <p:sp>
            <p:nvSpPr>
              <p:cNvPr id="348" name="Freeform 162"/>
              <p:cNvSpPr>
                <a:spLocks/>
              </p:cNvSpPr>
              <p:nvPr/>
            </p:nvSpPr>
            <p:spPr bwMode="auto">
              <a:xfrm>
                <a:off x="3888" y="3216"/>
                <a:ext cx="384" cy="624"/>
              </a:xfrm>
              <a:custGeom>
                <a:avLst/>
                <a:gdLst/>
                <a:ahLst/>
                <a:cxnLst>
                  <a:cxn ang="0">
                    <a:pos x="48" y="528"/>
                  </a:cxn>
                  <a:cxn ang="0">
                    <a:pos x="144" y="0"/>
                  </a:cxn>
                  <a:cxn ang="0">
                    <a:pos x="240" y="0"/>
                  </a:cxn>
                  <a:cxn ang="0">
                    <a:pos x="336" y="528"/>
                  </a:cxn>
                  <a:cxn ang="0">
                    <a:pos x="384" y="624"/>
                  </a:cxn>
                  <a:cxn ang="0">
                    <a:pos x="0" y="624"/>
                  </a:cxn>
                  <a:cxn ang="0">
                    <a:pos x="48" y="528"/>
                  </a:cxn>
                </a:cxnLst>
                <a:rect l="0" t="0" r="r" b="b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349" name="AutoShape 164"/>
              <p:cNvSpPr>
                <a:spLocks noChangeArrowheads="1"/>
              </p:cNvSpPr>
              <p:nvPr/>
            </p:nvSpPr>
            <p:spPr bwMode="auto">
              <a:xfrm rot="-5400000">
                <a:off x="3984" y="3504"/>
                <a:ext cx="192" cy="672"/>
              </a:xfrm>
              <a:prstGeom prst="flowChartDelay">
                <a:avLst/>
              </a:prstGeom>
              <a:grpFill/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sp>
          <p:nvSpPr>
            <p:cNvPr id="347" name="346 Rectángulo"/>
            <p:cNvSpPr/>
            <p:nvPr/>
          </p:nvSpPr>
          <p:spPr>
            <a:xfrm>
              <a:off x="2580213" y="6438112"/>
              <a:ext cx="142880" cy="21431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aphicFrame>
        <p:nvGraphicFramePr>
          <p:cNvPr id="363" name="362 Tabla"/>
          <p:cNvGraphicFramePr>
            <a:graphicFrameLocks noGrp="1"/>
          </p:cNvGraphicFramePr>
          <p:nvPr/>
        </p:nvGraphicFramePr>
        <p:xfrm>
          <a:off x="5941233" y="22300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165°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4" name="363 Tabla"/>
          <p:cNvGraphicFramePr>
            <a:graphicFrameLocks noGrp="1"/>
          </p:cNvGraphicFramePr>
          <p:nvPr/>
        </p:nvGraphicFramePr>
        <p:xfrm>
          <a:off x="5388779" y="1385064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222°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207°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5" name="364 Tabla"/>
          <p:cNvGraphicFramePr>
            <a:graphicFrameLocks noGrp="1"/>
          </p:cNvGraphicFramePr>
          <p:nvPr/>
        </p:nvGraphicFramePr>
        <p:xfrm>
          <a:off x="5650719" y="2432822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203°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188°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6" name="365 Tabla"/>
          <p:cNvGraphicFramePr>
            <a:graphicFrameLocks noGrp="1"/>
          </p:cNvGraphicFramePr>
          <p:nvPr/>
        </p:nvGraphicFramePr>
        <p:xfrm>
          <a:off x="2978937" y="379490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155°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140°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7" name="366 Tabla"/>
          <p:cNvGraphicFramePr>
            <a:graphicFrameLocks noGrp="1"/>
          </p:cNvGraphicFramePr>
          <p:nvPr/>
        </p:nvGraphicFramePr>
        <p:xfrm>
          <a:off x="3255164" y="6447637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165°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8" name="367 Tabla"/>
          <p:cNvGraphicFramePr>
            <a:graphicFrameLocks noGrp="1"/>
          </p:cNvGraphicFramePr>
          <p:nvPr/>
        </p:nvGraphicFramePr>
        <p:xfrm>
          <a:off x="6188885" y="8581252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206°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191°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9" name="368 Tabla"/>
          <p:cNvGraphicFramePr>
            <a:graphicFrameLocks noGrp="1"/>
          </p:cNvGraphicFramePr>
          <p:nvPr/>
        </p:nvGraphicFramePr>
        <p:xfrm>
          <a:off x="3078950" y="8819379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240°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225°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0" name="369 Tabla"/>
          <p:cNvGraphicFramePr>
            <a:graphicFrameLocks noGrp="1"/>
          </p:cNvGraphicFramePr>
          <p:nvPr/>
        </p:nvGraphicFramePr>
        <p:xfrm>
          <a:off x="2174069" y="10224326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163°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RC: 148°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29" name="328 CuadroTexto"/>
          <p:cNvSpPr txBox="1"/>
          <p:nvPr/>
        </p:nvSpPr>
        <p:spPr>
          <a:xfrm>
            <a:off x="4317209" y="374635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330" name="329 CuadroTexto"/>
          <p:cNvSpPr txBox="1"/>
          <p:nvPr/>
        </p:nvSpPr>
        <p:spPr>
          <a:xfrm>
            <a:off x="6745481" y="91980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331" name="330 CuadroTexto"/>
          <p:cNvSpPr txBox="1"/>
          <p:nvPr/>
        </p:nvSpPr>
        <p:spPr>
          <a:xfrm>
            <a:off x="6603225" y="158032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332" name="331 CuadroTexto"/>
          <p:cNvSpPr txBox="1"/>
          <p:nvPr/>
        </p:nvSpPr>
        <p:spPr>
          <a:xfrm>
            <a:off x="6776217" y="222327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333" name="278 CuadroTexto"/>
          <p:cNvSpPr txBox="1">
            <a:spLocks noChangeArrowheads="1"/>
          </p:cNvSpPr>
          <p:nvPr/>
        </p:nvSpPr>
        <p:spPr bwMode="auto">
          <a:xfrm>
            <a:off x="6850557" y="2182568"/>
            <a:ext cx="6896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Solitario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34" name="333 CuadroTexto"/>
          <p:cNvSpPr txBox="1"/>
          <p:nvPr/>
        </p:nvSpPr>
        <p:spPr>
          <a:xfrm>
            <a:off x="4848011" y="239103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335" name="334 CuadroTexto"/>
          <p:cNvSpPr txBox="1"/>
          <p:nvPr/>
        </p:nvSpPr>
        <p:spPr>
          <a:xfrm>
            <a:off x="5181529" y="287167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371" name="370 CuadroTexto"/>
          <p:cNvSpPr txBox="1"/>
          <p:nvPr/>
        </p:nvSpPr>
        <p:spPr>
          <a:xfrm>
            <a:off x="4706797" y="28431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372" name="278 CuadroTexto"/>
          <p:cNvSpPr txBox="1">
            <a:spLocks noChangeArrowheads="1"/>
          </p:cNvSpPr>
          <p:nvPr/>
        </p:nvSpPr>
        <p:spPr bwMode="auto">
          <a:xfrm>
            <a:off x="2873919" y="794510"/>
            <a:ext cx="61747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>
                <a:latin typeface="Calibri" pitchFamily="34" charset="0"/>
              </a:rPr>
              <a:t>Pta. </a:t>
            </a:r>
            <a:r>
              <a:rPr lang="es-CL" sz="800" dirty="0" err="1" smtClean="0">
                <a:latin typeface="Calibri" pitchFamily="34" charset="0"/>
              </a:rPr>
              <a:t>Icarus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73" name="372 CuadroTexto"/>
          <p:cNvSpPr txBox="1"/>
          <p:nvPr/>
        </p:nvSpPr>
        <p:spPr>
          <a:xfrm>
            <a:off x="3082831" y="58019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</a:t>
            </a:r>
            <a:endParaRPr lang="es-MX" dirty="0"/>
          </a:p>
        </p:txBody>
      </p:sp>
      <p:sp>
        <p:nvSpPr>
          <p:cNvPr id="374" name="373 CuadroTexto"/>
          <p:cNvSpPr txBox="1"/>
          <p:nvPr/>
        </p:nvSpPr>
        <p:spPr>
          <a:xfrm>
            <a:off x="2990003" y="89446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S</a:t>
            </a:r>
            <a:endParaRPr lang="es-MX" dirty="0"/>
          </a:p>
        </p:txBody>
      </p:sp>
      <p:sp>
        <p:nvSpPr>
          <p:cNvPr id="375" name="278 CuadroTexto"/>
          <p:cNvSpPr txBox="1">
            <a:spLocks noChangeArrowheads="1"/>
          </p:cNvSpPr>
          <p:nvPr/>
        </p:nvSpPr>
        <p:spPr bwMode="auto">
          <a:xfrm>
            <a:off x="2782468" y="1507760"/>
            <a:ext cx="61266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smtClean="0">
                <a:latin typeface="Calibri" pitchFamily="34" charset="0"/>
              </a:rPr>
              <a:t>Pta. </a:t>
            </a:r>
            <a:r>
              <a:rPr lang="es-CL" sz="800" dirty="0" err="1" smtClean="0">
                <a:latin typeface="Calibri" pitchFamily="34" charset="0"/>
              </a:rPr>
              <a:t>Roget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76" name="375 CuadroTexto"/>
          <p:cNvSpPr txBox="1"/>
          <p:nvPr/>
        </p:nvSpPr>
        <p:spPr>
          <a:xfrm>
            <a:off x="2888449" y="153740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R</a:t>
            </a:r>
            <a:endParaRPr lang="es-MX" dirty="0"/>
          </a:p>
        </p:txBody>
      </p:sp>
      <p:sp>
        <p:nvSpPr>
          <p:cNvPr id="378" name="377 CuadroTexto"/>
          <p:cNvSpPr txBox="1"/>
          <p:nvPr/>
        </p:nvSpPr>
        <p:spPr>
          <a:xfrm>
            <a:off x="3038389" y="175394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Q</a:t>
            </a:r>
            <a:endParaRPr lang="es-MX" dirty="0"/>
          </a:p>
        </p:txBody>
      </p:sp>
      <p:sp>
        <p:nvSpPr>
          <p:cNvPr id="379" name="378 CuadroTexto"/>
          <p:cNvSpPr txBox="1"/>
          <p:nvPr/>
        </p:nvSpPr>
        <p:spPr>
          <a:xfrm>
            <a:off x="2918565" y="203747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</a:t>
            </a:r>
            <a:endParaRPr lang="es-MX" dirty="0"/>
          </a:p>
        </p:txBody>
      </p:sp>
      <p:sp>
        <p:nvSpPr>
          <p:cNvPr id="380" name="379 CuadroTexto"/>
          <p:cNvSpPr txBox="1"/>
          <p:nvPr/>
        </p:nvSpPr>
        <p:spPr>
          <a:xfrm>
            <a:off x="2632813" y="218035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O</a:t>
            </a:r>
            <a:endParaRPr lang="es-MX" dirty="0"/>
          </a:p>
        </p:txBody>
      </p:sp>
      <p:cxnSp>
        <p:nvCxnSpPr>
          <p:cNvPr id="386" name="385 Conector recto"/>
          <p:cNvCxnSpPr/>
          <p:nvPr/>
        </p:nvCxnSpPr>
        <p:spPr>
          <a:xfrm rot="16200000" flipH="1">
            <a:off x="4547900" y="2921009"/>
            <a:ext cx="399996" cy="20479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8" name="278 CuadroTexto"/>
          <p:cNvSpPr txBox="1">
            <a:spLocks noChangeArrowheads="1"/>
          </p:cNvSpPr>
          <p:nvPr/>
        </p:nvSpPr>
        <p:spPr bwMode="auto">
          <a:xfrm rot="21422911">
            <a:off x="4964569" y="3950751"/>
            <a:ext cx="508473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Ras. Oscar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389" name="388 CuadroTexto"/>
          <p:cNvSpPr txBox="1"/>
          <p:nvPr/>
        </p:nvSpPr>
        <p:spPr>
          <a:xfrm>
            <a:off x="5031589" y="396630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</a:t>
            </a:r>
            <a:endParaRPr lang="es-MX" dirty="0"/>
          </a:p>
        </p:txBody>
      </p:sp>
      <p:sp>
        <p:nvSpPr>
          <p:cNvPr id="390" name="389 CuadroTexto"/>
          <p:cNvSpPr txBox="1"/>
          <p:nvPr/>
        </p:nvSpPr>
        <p:spPr>
          <a:xfrm>
            <a:off x="5418895" y="503787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</a:t>
            </a:r>
            <a:endParaRPr lang="es-MX" dirty="0"/>
          </a:p>
        </p:txBody>
      </p:sp>
      <p:sp>
        <p:nvSpPr>
          <p:cNvPr id="391" name="390 CuadroTexto"/>
          <p:cNvSpPr txBox="1"/>
          <p:nvPr/>
        </p:nvSpPr>
        <p:spPr>
          <a:xfrm>
            <a:off x="5847523" y="550941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J</a:t>
            </a:r>
            <a:endParaRPr lang="es-MX" dirty="0"/>
          </a:p>
        </p:txBody>
      </p:sp>
      <p:sp>
        <p:nvSpPr>
          <p:cNvPr id="392" name="391 CuadroTexto"/>
          <p:cNvSpPr txBox="1"/>
          <p:nvPr/>
        </p:nvSpPr>
        <p:spPr>
          <a:xfrm>
            <a:off x="3960019" y="515222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L</a:t>
            </a:r>
            <a:endParaRPr lang="es-MX" dirty="0"/>
          </a:p>
        </p:txBody>
      </p:sp>
      <p:sp>
        <p:nvSpPr>
          <p:cNvPr id="393" name="278 CuadroTexto"/>
          <p:cNvSpPr txBox="1">
            <a:spLocks noChangeArrowheads="1"/>
          </p:cNvSpPr>
          <p:nvPr/>
        </p:nvSpPr>
        <p:spPr bwMode="auto">
          <a:xfrm>
            <a:off x="3666557" y="5152228"/>
            <a:ext cx="436338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Patria</a:t>
            </a:r>
          </a:p>
        </p:txBody>
      </p:sp>
      <p:sp>
        <p:nvSpPr>
          <p:cNvPr id="394" name="393 CuadroTexto"/>
          <p:cNvSpPr txBox="1"/>
          <p:nvPr/>
        </p:nvSpPr>
        <p:spPr>
          <a:xfrm>
            <a:off x="4174333" y="53950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sp>
        <p:nvSpPr>
          <p:cNvPr id="395" name="278 CuadroTexto"/>
          <p:cNvSpPr txBox="1">
            <a:spLocks noChangeArrowheads="1"/>
          </p:cNvSpPr>
          <p:nvPr/>
        </p:nvSpPr>
        <p:spPr bwMode="auto">
          <a:xfrm rot="3651765">
            <a:off x="5936988" y="6635008"/>
            <a:ext cx="57740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Santa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396" name="395 CuadroTexto"/>
          <p:cNvSpPr txBox="1"/>
          <p:nvPr/>
        </p:nvSpPr>
        <p:spPr>
          <a:xfrm>
            <a:off x="6133275" y="632375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W</a:t>
            </a:r>
            <a:endParaRPr lang="es-MX" dirty="0"/>
          </a:p>
        </p:txBody>
      </p:sp>
      <p:sp>
        <p:nvSpPr>
          <p:cNvPr id="398" name="397 CuadroTexto"/>
          <p:cNvSpPr txBox="1"/>
          <p:nvPr/>
        </p:nvSpPr>
        <p:spPr>
          <a:xfrm>
            <a:off x="3855563" y="587975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V</a:t>
            </a:r>
            <a:endParaRPr lang="es-MX" dirty="0"/>
          </a:p>
        </p:txBody>
      </p:sp>
      <p:sp>
        <p:nvSpPr>
          <p:cNvPr id="399" name="398 CuadroTexto"/>
          <p:cNvSpPr txBox="1"/>
          <p:nvPr/>
        </p:nvSpPr>
        <p:spPr>
          <a:xfrm>
            <a:off x="5388779" y="6966696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X</a:t>
            </a:r>
            <a:endParaRPr lang="es-MX" dirty="0"/>
          </a:p>
        </p:txBody>
      </p:sp>
      <p:sp>
        <p:nvSpPr>
          <p:cNvPr id="400" name="399 CuadroTexto"/>
          <p:cNvSpPr txBox="1"/>
          <p:nvPr/>
        </p:nvSpPr>
        <p:spPr>
          <a:xfrm>
            <a:off x="3998439" y="750968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Z</a:t>
            </a:r>
            <a:endParaRPr lang="es-MX" dirty="0"/>
          </a:p>
        </p:txBody>
      </p:sp>
      <p:sp>
        <p:nvSpPr>
          <p:cNvPr id="404" name="278 CuadroTexto"/>
          <p:cNvSpPr txBox="1">
            <a:spLocks noChangeArrowheads="1"/>
          </p:cNvSpPr>
          <p:nvPr/>
        </p:nvSpPr>
        <p:spPr bwMode="auto">
          <a:xfrm>
            <a:off x="3930825" y="8269099"/>
            <a:ext cx="49084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Notable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405" name="404 CuadroTexto"/>
          <p:cNvSpPr txBox="1"/>
          <p:nvPr/>
        </p:nvSpPr>
        <p:spPr>
          <a:xfrm>
            <a:off x="4061573" y="800974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406" name="405 CuadroTexto"/>
          <p:cNvSpPr txBox="1"/>
          <p:nvPr/>
        </p:nvSpPr>
        <p:spPr>
          <a:xfrm>
            <a:off x="3602829" y="846689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407" name="406 CuadroTexto"/>
          <p:cNvSpPr txBox="1"/>
          <p:nvPr/>
        </p:nvSpPr>
        <p:spPr>
          <a:xfrm>
            <a:off x="5603093" y="896696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</a:t>
            </a:r>
            <a:endParaRPr lang="es-MX" dirty="0"/>
          </a:p>
        </p:txBody>
      </p:sp>
      <p:sp>
        <p:nvSpPr>
          <p:cNvPr id="408" name="407 CuadroTexto"/>
          <p:cNvSpPr txBox="1"/>
          <p:nvPr/>
        </p:nvSpPr>
        <p:spPr>
          <a:xfrm>
            <a:off x="4937099" y="931874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</a:t>
            </a:r>
            <a:endParaRPr lang="es-MX" dirty="0"/>
          </a:p>
        </p:txBody>
      </p:sp>
      <p:sp>
        <p:nvSpPr>
          <p:cNvPr id="409" name="408 CuadroTexto"/>
          <p:cNvSpPr txBox="1"/>
          <p:nvPr/>
        </p:nvSpPr>
        <p:spPr>
          <a:xfrm>
            <a:off x="4317209" y="1015288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410" name="409 CuadroTexto"/>
          <p:cNvSpPr txBox="1"/>
          <p:nvPr/>
        </p:nvSpPr>
        <p:spPr>
          <a:xfrm>
            <a:off x="2704251" y="836693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k</a:t>
            </a:r>
            <a:endParaRPr lang="es-MX" dirty="0"/>
          </a:p>
        </p:txBody>
      </p:sp>
      <p:sp>
        <p:nvSpPr>
          <p:cNvPr id="411" name="410 CuadroTexto"/>
          <p:cNvSpPr txBox="1"/>
          <p:nvPr/>
        </p:nvSpPr>
        <p:spPr>
          <a:xfrm>
            <a:off x="2245507" y="929563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</a:t>
            </a:r>
            <a:endParaRPr lang="es-MX" dirty="0"/>
          </a:p>
        </p:txBody>
      </p:sp>
      <p:sp>
        <p:nvSpPr>
          <p:cNvPr id="412" name="411 CuadroTexto"/>
          <p:cNvSpPr txBox="1"/>
          <p:nvPr/>
        </p:nvSpPr>
        <p:spPr>
          <a:xfrm>
            <a:off x="1674003" y="10038530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</a:t>
            </a:r>
            <a:endParaRPr lang="es-MX" dirty="0"/>
          </a:p>
        </p:txBody>
      </p:sp>
      <p:sp>
        <p:nvSpPr>
          <p:cNvPr id="413" name="278 CuadroTexto"/>
          <p:cNvSpPr txBox="1">
            <a:spLocks noChangeArrowheads="1"/>
          </p:cNvSpPr>
          <p:nvPr/>
        </p:nvSpPr>
        <p:spPr bwMode="auto">
          <a:xfrm>
            <a:off x="1816879" y="10197925"/>
            <a:ext cx="57150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</a:t>
            </a:r>
            <a:r>
              <a:rPr lang="es-CL" sz="500" dirty="0" err="1" smtClean="0">
                <a:latin typeface="Calibri" pitchFamily="34" charset="0"/>
              </a:rPr>
              <a:t>Larch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415" name="414 Conector recto"/>
          <p:cNvCxnSpPr/>
          <p:nvPr/>
        </p:nvCxnSpPr>
        <p:spPr>
          <a:xfrm rot="10800000" flipV="1">
            <a:off x="4521999" y="9604436"/>
            <a:ext cx="295276" cy="21431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9" name="418 Conector recto de flecha"/>
          <p:cNvCxnSpPr/>
          <p:nvPr/>
        </p:nvCxnSpPr>
        <p:spPr>
          <a:xfrm>
            <a:off x="3459953" y="10510078"/>
            <a:ext cx="1428760" cy="158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3" name="162 CuadroTexto"/>
          <p:cNvSpPr txBox="1">
            <a:spLocks noChangeArrowheads="1"/>
          </p:cNvSpPr>
          <p:nvPr/>
        </p:nvSpPr>
        <p:spPr bwMode="auto">
          <a:xfrm>
            <a:off x="2959887" y="10438640"/>
            <a:ext cx="62068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</a:rPr>
              <a:t>Finex</a:t>
            </a:r>
            <a:r>
              <a:rPr lang="es-CL" sz="800" b="1" dirty="0" smtClean="0">
                <a:solidFill>
                  <a:srgbClr val="0070C0"/>
                </a:solidFill>
              </a:rPr>
              <a:t> 090°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cxnSp>
        <p:nvCxnSpPr>
          <p:cNvPr id="424" name="423 Conector recto de flecha"/>
          <p:cNvCxnSpPr>
            <a:endCxn id="329" idx="2"/>
          </p:cNvCxnSpPr>
          <p:nvPr/>
        </p:nvCxnSpPr>
        <p:spPr>
          <a:xfrm rot="10800000" flipV="1">
            <a:off x="4516465" y="151567"/>
            <a:ext cx="729438" cy="62317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8" name="162 CuadroTexto"/>
          <p:cNvSpPr txBox="1">
            <a:spLocks noChangeArrowheads="1"/>
          </p:cNvSpPr>
          <p:nvPr/>
        </p:nvSpPr>
        <p:spPr bwMode="auto">
          <a:xfrm>
            <a:off x="5219863" y="79000"/>
            <a:ext cx="6864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 smtClean="0">
                <a:solidFill>
                  <a:srgbClr val="0070C0"/>
                </a:solidFill>
              </a:rPr>
              <a:t>Comex</a:t>
            </a:r>
            <a:r>
              <a:rPr lang="es-CL" sz="800" b="1" dirty="0" smtClean="0">
                <a:solidFill>
                  <a:srgbClr val="0070C0"/>
                </a:solidFill>
              </a:rPr>
              <a:t> 225°</a:t>
            </a:r>
            <a:endParaRPr lang="es-CL" sz="800" b="1" dirty="0">
              <a:solidFill>
                <a:srgbClr val="0070C0"/>
              </a:solidFill>
            </a:endParaRPr>
          </a:p>
        </p:txBody>
      </p:sp>
      <p:sp>
        <p:nvSpPr>
          <p:cNvPr id="429" name="278 CuadroTexto"/>
          <p:cNvSpPr txBox="1">
            <a:spLocks noChangeArrowheads="1"/>
          </p:cNvSpPr>
          <p:nvPr/>
        </p:nvSpPr>
        <p:spPr bwMode="auto">
          <a:xfrm>
            <a:off x="3102763" y="5483017"/>
            <a:ext cx="43313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 dirty="0" err="1" smtClean="0">
                <a:latin typeface="Calibri" pitchFamily="34" charset="0"/>
              </a:rPr>
              <a:t>Ite</a:t>
            </a:r>
            <a:r>
              <a:rPr lang="es-CL" sz="500" dirty="0" smtClean="0">
                <a:latin typeface="Calibri" pitchFamily="34" charset="0"/>
              </a:rPr>
              <a:t>. Dixon</a:t>
            </a:r>
          </a:p>
        </p:txBody>
      </p:sp>
      <p:sp>
        <p:nvSpPr>
          <p:cNvPr id="430" name="429 CuadroTexto"/>
          <p:cNvSpPr txBox="1"/>
          <p:nvPr/>
        </p:nvSpPr>
        <p:spPr>
          <a:xfrm>
            <a:off x="2888449" y="5295104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M</a:t>
            </a:r>
            <a:endParaRPr lang="es-MX" dirty="0"/>
          </a:p>
        </p:txBody>
      </p:sp>
      <p:graphicFrame>
        <p:nvGraphicFramePr>
          <p:cNvPr id="432" name="431 Tabla"/>
          <p:cNvGraphicFramePr>
            <a:graphicFrameLocks noGrp="1"/>
          </p:cNvGraphicFramePr>
          <p:nvPr/>
        </p:nvGraphicFramePr>
        <p:xfrm>
          <a:off x="30952" y="5924090"/>
          <a:ext cx="3143249" cy="2157096"/>
        </p:xfrm>
        <a:graphic>
          <a:graphicData uri="http://schemas.openxmlformats.org/drawingml/2006/table">
            <a:tbl>
              <a:tblPr/>
              <a:tblGrid>
                <a:gridCol w="342900"/>
                <a:gridCol w="1157275"/>
                <a:gridCol w="357190"/>
                <a:gridCol w="1285884"/>
              </a:tblGrid>
              <a:tr h="214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7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Lucida Sans Unicode" pitchFamily="34" charset="0"/>
                      </a:endParaRPr>
                    </a:p>
                  </a:txBody>
                  <a:tcPr marL="36000" marR="3600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BA. ISLA CUTLER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ROGET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PIERCE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LOW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PELIGROSA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ICARUS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GREEN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ISLAS OTTER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SOLITARIO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PEMBERTON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CARRASCO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SARITA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GAMA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BRADBURY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ROCAS OSCAR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ERNESTO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Z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 LUCAS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J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ISTMO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NOTABLE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K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HANDERSON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CHILDS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PATRIA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HUALAPALU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DIXON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MAC-KAY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 . DEDO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DASHWOOD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PLAUTO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ISLOTES CONNOR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ISLOTES FRANCIS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LARCH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 HOZVEN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BA. CIEGA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</a:tbl>
          </a:graphicData>
        </a:graphic>
      </p:graphicFrame>
      <p:sp>
        <p:nvSpPr>
          <p:cNvPr id="433" name="432 CuadroTexto"/>
          <p:cNvSpPr txBox="1"/>
          <p:nvPr/>
        </p:nvSpPr>
        <p:spPr>
          <a:xfrm>
            <a:off x="1704119" y="353767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N</a:t>
            </a:r>
            <a:endParaRPr lang="es-MX" dirty="0"/>
          </a:p>
        </p:txBody>
      </p:sp>
      <p:sp>
        <p:nvSpPr>
          <p:cNvPr id="434" name="278 CuadroTexto"/>
          <p:cNvSpPr txBox="1">
            <a:spLocks noChangeArrowheads="1"/>
          </p:cNvSpPr>
          <p:nvPr/>
        </p:nvSpPr>
        <p:spPr bwMode="auto">
          <a:xfrm rot="18320133">
            <a:off x="1507510" y="3553468"/>
            <a:ext cx="43954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smtClean="0">
                <a:latin typeface="Calibri" pitchFamily="34" charset="0"/>
              </a:rPr>
              <a:t>Dedo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435" name="434 CuadroTexto"/>
          <p:cNvSpPr txBox="1"/>
          <p:nvPr/>
        </p:nvSpPr>
        <p:spPr>
          <a:xfrm>
            <a:off x="3745705" y="7295368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U</a:t>
            </a:r>
            <a:endParaRPr lang="es-MX" dirty="0"/>
          </a:p>
        </p:txBody>
      </p:sp>
      <p:sp>
        <p:nvSpPr>
          <p:cNvPr id="436" name="435 CuadroTexto"/>
          <p:cNvSpPr txBox="1"/>
          <p:nvPr/>
        </p:nvSpPr>
        <p:spPr>
          <a:xfrm>
            <a:off x="6919093" y="8538332"/>
            <a:ext cx="39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Y</a:t>
            </a:r>
            <a:endParaRPr lang="es-MX" dirty="0"/>
          </a:p>
        </p:txBody>
      </p:sp>
      <p:cxnSp>
        <p:nvCxnSpPr>
          <p:cNvPr id="437" name="436 Conector recto"/>
          <p:cNvCxnSpPr/>
          <p:nvPr/>
        </p:nvCxnSpPr>
        <p:spPr>
          <a:xfrm rot="5400000">
            <a:off x="5601407" y="5936360"/>
            <a:ext cx="432000" cy="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4" name="73 Grupo"/>
          <p:cNvGrpSpPr>
            <a:grpSpLocks/>
          </p:cNvGrpSpPr>
          <p:nvPr/>
        </p:nvGrpSpPr>
        <p:grpSpPr bwMode="auto">
          <a:xfrm>
            <a:off x="5103873" y="294444"/>
            <a:ext cx="296876" cy="184666"/>
            <a:chOff x="5486086" y="3055977"/>
            <a:chExt cx="408474" cy="276378"/>
          </a:xfrm>
        </p:grpSpPr>
        <p:sp>
          <p:nvSpPr>
            <p:cNvPr id="305" name="74 CuadroTexto"/>
            <p:cNvSpPr txBox="1">
              <a:spLocks noChangeArrowheads="1"/>
            </p:cNvSpPr>
            <p:nvPr/>
          </p:nvSpPr>
          <p:spPr bwMode="auto">
            <a:xfrm>
              <a:off x="5486086" y="3055977"/>
              <a:ext cx="408474" cy="276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>
                  <a:solidFill>
                    <a:srgbClr val="FF0000"/>
                  </a:solidFill>
                </a:rPr>
                <a:t>  </a:t>
              </a:r>
              <a:r>
                <a:rPr lang="es-CL" sz="600" b="1" dirty="0" smtClean="0">
                  <a:solidFill>
                    <a:srgbClr val="FF0000"/>
                  </a:solidFill>
                </a:rPr>
                <a:t>83</a:t>
              </a:r>
              <a:endParaRPr lang="es-CL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306" name="305 Elipse"/>
            <p:cNvSpPr/>
            <p:nvPr/>
          </p:nvSpPr>
          <p:spPr>
            <a:xfrm>
              <a:off x="5610588" y="3079739"/>
              <a:ext cx="214057" cy="213832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07" name="73 Grupo"/>
          <p:cNvGrpSpPr>
            <a:grpSpLocks/>
          </p:cNvGrpSpPr>
          <p:nvPr/>
        </p:nvGrpSpPr>
        <p:grpSpPr bwMode="auto">
          <a:xfrm>
            <a:off x="4674399" y="931694"/>
            <a:ext cx="335348" cy="184666"/>
            <a:chOff x="5486087" y="3055977"/>
            <a:chExt cx="461408" cy="276378"/>
          </a:xfrm>
        </p:grpSpPr>
        <p:sp>
          <p:nvSpPr>
            <p:cNvPr id="308" name="74 CuadroTexto"/>
            <p:cNvSpPr txBox="1">
              <a:spLocks noChangeArrowheads="1"/>
            </p:cNvSpPr>
            <p:nvPr/>
          </p:nvSpPr>
          <p:spPr bwMode="auto">
            <a:xfrm>
              <a:off x="5486087" y="3055977"/>
              <a:ext cx="461408" cy="276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>
                  <a:solidFill>
                    <a:srgbClr val="FF0000"/>
                  </a:solidFill>
                </a:rPr>
                <a:t>  </a:t>
              </a:r>
              <a:r>
                <a:rPr lang="es-CL" sz="600" b="1" dirty="0" smtClean="0">
                  <a:solidFill>
                    <a:srgbClr val="FF0000"/>
                  </a:solidFill>
                </a:rPr>
                <a:t>100</a:t>
              </a:r>
              <a:endParaRPr lang="es-CL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309" name="308 Elipse"/>
            <p:cNvSpPr/>
            <p:nvPr/>
          </p:nvSpPr>
          <p:spPr>
            <a:xfrm>
              <a:off x="5623694" y="3079739"/>
              <a:ext cx="214057" cy="213832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10" name="73 Grupo"/>
          <p:cNvGrpSpPr>
            <a:grpSpLocks/>
          </p:cNvGrpSpPr>
          <p:nvPr/>
        </p:nvGrpSpPr>
        <p:grpSpPr bwMode="auto">
          <a:xfrm>
            <a:off x="3717130" y="2442346"/>
            <a:ext cx="296876" cy="184666"/>
            <a:chOff x="5486086" y="3055977"/>
            <a:chExt cx="408474" cy="276378"/>
          </a:xfrm>
        </p:grpSpPr>
        <p:sp>
          <p:nvSpPr>
            <p:cNvPr id="311" name="74 CuadroTexto"/>
            <p:cNvSpPr txBox="1">
              <a:spLocks noChangeArrowheads="1"/>
            </p:cNvSpPr>
            <p:nvPr/>
          </p:nvSpPr>
          <p:spPr bwMode="auto">
            <a:xfrm>
              <a:off x="5486086" y="3055977"/>
              <a:ext cx="408474" cy="276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>
                  <a:solidFill>
                    <a:srgbClr val="FF0000"/>
                  </a:solidFill>
                </a:rPr>
                <a:t>  </a:t>
              </a:r>
              <a:r>
                <a:rPr lang="es-CL" sz="600" b="1" dirty="0" smtClean="0">
                  <a:solidFill>
                    <a:srgbClr val="FF0000"/>
                  </a:solidFill>
                </a:rPr>
                <a:t>93</a:t>
              </a:r>
              <a:endParaRPr lang="es-CL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312" name="311 Elipse"/>
            <p:cNvSpPr/>
            <p:nvPr/>
          </p:nvSpPr>
          <p:spPr>
            <a:xfrm>
              <a:off x="5610588" y="3079739"/>
              <a:ext cx="214057" cy="213832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13" name="73 Grupo"/>
          <p:cNvGrpSpPr>
            <a:grpSpLocks/>
          </p:cNvGrpSpPr>
          <p:nvPr/>
        </p:nvGrpSpPr>
        <p:grpSpPr bwMode="auto">
          <a:xfrm>
            <a:off x="4470100" y="4986612"/>
            <a:ext cx="316112" cy="184666"/>
            <a:chOff x="5433383" y="3055977"/>
            <a:chExt cx="434941" cy="276378"/>
          </a:xfrm>
        </p:grpSpPr>
        <p:sp>
          <p:nvSpPr>
            <p:cNvPr id="314" name="74 CuadroTexto"/>
            <p:cNvSpPr txBox="1">
              <a:spLocks noChangeArrowheads="1"/>
            </p:cNvSpPr>
            <p:nvPr/>
          </p:nvSpPr>
          <p:spPr bwMode="auto">
            <a:xfrm>
              <a:off x="5433383" y="3055977"/>
              <a:ext cx="434941" cy="276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>
                  <a:solidFill>
                    <a:srgbClr val="FF0000"/>
                  </a:solidFill>
                </a:rPr>
                <a:t>  </a:t>
              </a:r>
              <a:r>
                <a:rPr lang="es-CL" sz="600" b="1" dirty="0" smtClean="0">
                  <a:solidFill>
                    <a:srgbClr val="FF0000"/>
                  </a:solidFill>
                </a:rPr>
                <a:t>9,7</a:t>
              </a:r>
              <a:endParaRPr lang="es-CL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315" name="314 Elipse"/>
            <p:cNvSpPr/>
            <p:nvPr/>
          </p:nvSpPr>
          <p:spPr>
            <a:xfrm>
              <a:off x="5573436" y="3079739"/>
              <a:ext cx="214057" cy="213832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16" name="73 Grupo"/>
          <p:cNvGrpSpPr>
            <a:grpSpLocks/>
          </p:cNvGrpSpPr>
          <p:nvPr/>
        </p:nvGrpSpPr>
        <p:grpSpPr bwMode="auto">
          <a:xfrm>
            <a:off x="5031865" y="7009616"/>
            <a:ext cx="296876" cy="184666"/>
            <a:chOff x="5486086" y="3055977"/>
            <a:chExt cx="408474" cy="276378"/>
          </a:xfrm>
        </p:grpSpPr>
        <p:sp>
          <p:nvSpPr>
            <p:cNvPr id="317" name="74 CuadroTexto"/>
            <p:cNvSpPr txBox="1">
              <a:spLocks noChangeArrowheads="1"/>
            </p:cNvSpPr>
            <p:nvPr/>
          </p:nvSpPr>
          <p:spPr bwMode="auto">
            <a:xfrm>
              <a:off x="5486086" y="3055977"/>
              <a:ext cx="408474" cy="276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>
                  <a:solidFill>
                    <a:srgbClr val="FF0000"/>
                  </a:solidFill>
                </a:rPr>
                <a:t>  </a:t>
              </a:r>
              <a:r>
                <a:rPr lang="es-CL" sz="600" b="1" dirty="0" smtClean="0">
                  <a:solidFill>
                    <a:srgbClr val="FF0000"/>
                  </a:solidFill>
                </a:rPr>
                <a:t>46</a:t>
              </a:r>
              <a:endParaRPr lang="es-CL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318" name="317 Elipse"/>
            <p:cNvSpPr/>
            <p:nvPr/>
          </p:nvSpPr>
          <p:spPr>
            <a:xfrm>
              <a:off x="5597482" y="3079739"/>
              <a:ext cx="214057" cy="213832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19" name="73 Grupo"/>
          <p:cNvGrpSpPr>
            <a:grpSpLocks/>
          </p:cNvGrpSpPr>
          <p:nvPr/>
        </p:nvGrpSpPr>
        <p:grpSpPr bwMode="auto">
          <a:xfrm>
            <a:off x="4674400" y="8152624"/>
            <a:ext cx="296876" cy="184666"/>
            <a:chOff x="5472982" y="3055977"/>
            <a:chExt cx="408474" cy="276378"/>
          </a:xfrm>
        </p:grpSpPr>
        <p:sp>
          <p:nvSpPr>
            <p:cNvPr id="320" name="74 CuadroTexto"/>
            <p:cNvSpPr txBox="1">
              <a:spLocks noChangeArrowheads="1"/>
            </p:cNvSpPr>
            <p:nvPr/>
          </p:nvSpPr>
          <p:spPr bwMode="auto">
            <a:xfrm>
              <a:off x="5472982" y="3055977"/>
              <a:ext cx="408474" cy="276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>
                  <a:solidFill>
                    <a:srgbClr val="FF0000"/>
                  </a:solidFill>
                </a:rPr>
                <a:t>  </a:t>
              </a:r>
              <a:r>
                <a:rPr lang="es-CL" sz="600" b="1" dirty="0" smtClean="0">
                  <a:solidFill>
                    <a:srgbClr val="FF0000"/>
                  </a:solidFill>
                </a:rPr>
                <a:t>96</a:t>
              </a:r>
              <a:endParaRPr lang="es-CL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321" name="320 Elipse"/>
            <p:cNvSpPr/>
            <p:nvPr/>
          </p:nvSpPr>
          <p:spPr>
            <a:xfrm>
              <a:off x="5610588" y="3079739"/>
              <a:ext cx="214057" cy="213832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22" name="73 Grupo"/>
          <p:cNvGrpSpPr>
            <a:grpSpLocks/>
          </p:cNvGrpSpPr>
          <p:nvPr/>
        </p:nvGrpSpPr>
        <p:grpSpPr bwMode="auto">
          <a:xfrm>
            <a:off x="3431378" y="9500421"/>
            <a:ext cx="354584" cy="184666"/>
            <a:chOff x="5459877" y="3055977"/>
            <a:chExt cx="487875" cy="276378"/>
          </a:xfrm>
        </p:grpSpPr>
        <p:sp>
          <p:nvSpPr>
            <p:cNvPr id="323" name="74 CuadroTexto"/>
            <p:cNvSpPr txBox="1">
              <a:spLocks noChangeArrowheads="1"/>
            </p:cNvSpPr>
            <p:nvPr/>
          </p:nvSpPr>
          <p:spPr bwMode="auto">
            <a:xfrm>
              <a:off x="5459877" y="3055977"/>
              <a:ext cx="487875" cy="276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>
                  <a:solidFill>
                    <a:srgbClr val="FF0000"/>
                  </a:solidFill>
                </a:rPr>
                <a:t>  </a:t>
              </a:r>
              <a:r>
                <a:rPr lang="es-CL" sz="600" b="1" dirty="0" smtClean="0">
                  <a:solidFill>
                    <a:srgbClr val="FF0000"/>
                  </a:solidFill>
                </a:rPr>
                <a:t>12,4</a:t>
              </a:r>
              <a:endParaRPr lang="es-CL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324" name="323 Elipse"/>
            <p:cNvSpPr/>
            <p:nvPr/>
          </p:nvSpPr>
          <p:spPr>
            <a:xfrm>
              <a:off x="5610588" y="3079739"/>
              <a:ext cx="214057" cy="213832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2245</TotalTime>
  <Words>7311</Words>
  <Application>Microsoft Office PowerPoint</Application>
  <PresentationFormat>Personalizado</PresentationFormat>
  <Paragraphs>3118</Paragraphs>
  <Slides>13</Slides>
  <Notes>13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4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</vt:vector>
  </TitlesOfParts>
  <Company>ARMADA DE CHILE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Administrador</dc:creator>
  <cp:lastModifiedBy>105918003</cp:lastModifiedBy>
  <cp:revision>91</cp:revision>
  <dcterms:created xsi:type="dcterms:W3CDTF">2009-10-21T17:03:40Z</dcterms:created>
  <dcterms:modified xsi:type="dcterms:W3CDTF">2016-09-26T22:11:59Z</dcterms:modified>
</cp:coreProperties>
</file>