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handoutMasterIdLst>
    <p:handoutMasterId r:id="rId14"/>
  </p:handoutMasterIdLst>
  <p:sldIdLst>
    <p:sldId id="309" r:id="rId2"/>
    <p:sldId id="489" r:id="rId3"/>
    <p:sldId id="505" r:id="rId4"/>
    <p:sldId id="514" r:id="rId5"/>
    <p:sldId id="515" r:id="rId6"/>
    <p:sldId id="543" r:id="rId7"/>
    <p:sldId id="544" r:id="rId8"/>
    <p:sldId id="533" r:id="rId9"/>
    <p:sldId id="535" r:id="rId10"/>
    <p:sldId id="542" r:id="rId11"/>
    <p:sldId id="513" r:id="rId12"/>
  </p:sldIdLst>
  <p:sldSz cx="9144000" cy="6858000" type="screen4x3"/>
  <p:notesSz cx="7010400" cy="92964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19973A"/>
    <a:srgbClr val="FF3300"/>
    <a:srgbClr val="FFFFFF"/>
    <a:srgbClr val="003300"/>
    <a:srgbClr val="0033CC"/>
    <a:srgbClr val="D9D9D9"/>
    <a:srgbClr val="33CC33"/>
    <a:srgbClr val="FFFF99"/>
    <a:srgbClr val="003399"/>
    <a:srgbClr val="00FF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5747" autoAdjust="0"/>
    <p:restoredTop sz="84029" autoAdjust="0"/>
  </p:normalViewPr>
  <p:slideViewPr>
    <p:cSldViewPr>
      <p:cViewPr varScale="1">
        <p:scale>
          <a:sx n="113" d="100"/>
          <a:sy n="113" d="100"/>
        </p:scale>
        <p:origin x="-1500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582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1" y="0"/>
            <a:ext cx="3037840" cy="464820"/>
          </a:xfrm>
          <a:prstGeom prst="rect">
            <a:avLst/>
          </a:prstGeom>
        </p:spPr>
        <p:txBody>
          <a:bodyPr vert="horz" lIns="92446" tIns="46223" rIns="92446" bIns="46223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quarter" idx="1"/>
          </p:nvPr>
        </p:nvSpPr>
        <p:spPr>
          <a:xfrm>
            <a:off x="3970939" y="0"/>
            <a:ext cx="3037840" cy="464820"/>
          </a:xfrm>
          <a:prstGeom prst="rect">
            <a:avLst/>
          </a:prstGeom>
        </p:spPr>
        <p:txBody>
          <a:bodyPr vert="horz" lIns="92446" tIns="46223" rIns="92446" bIns="46223" rtlCol="0"/>
          <a:lstStyle>
            <a:lvl1pPr algn="r">
              <a:defRPr sz="1200"/>
            </a:lvl1pPr>
          </a:lstStyle>
          <a:p>
            <a:fld id="{B1F813C1-07D1-4E99-916C-CE1E4FFA0C46}" type="datetimeFigureOut">
              <a:rPr lang="es-CL" smtClean="0"/>
              <a:pPr/>
              <a:t>11-04-2023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2"/>
          </p:nvPr>
        </p:nvSpPr>
        <p:spPr>
          <a:xfrm>
            <a:off x="1" y="8829967"/>
            <a:ext cx="3037840" cy="464820"/>
          </a:xfrm>
          <a:prstGeom prst="rect">
            <a:avLst/>
          </a:prstGeom>
        </p:spPr>
        <p:txBody>
          <a:bodyPr vert="horz" lIns="92446" tIns="46223" rIns="92446" bIns="46223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3"/>
          </p:nvPr>
        </p:nvSpPr>
        <p:spPr>
          <a:xfrm>
            <a:off x="3970939" y="8829967"/>
            <a:ext cx="3037840" cy="464820"/>
          </a:xfrm>
          <a:prstGeom prst="rect">
            <a:avLst/>
          </a:prstGeom>
        </p:spPr>
        <p:txBody>
          <a:bodyPr vert="horz" lIns="92446" tIns="46223" rIns="92446" bIns="46223" rtlCol="0" anchor="b"/>
          <a:lstStyle>
            <a:lvl1pPr algn="r">
              <a:defRPr sz="1200"/>
            </a:lvl1pPr>
          </a:lstStyle>
          <a:p>
            <a:fld id="{ADDF7AB7-47F8-42AC-A48D-AD8DAAABB3EC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418870152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1" y="0"/>
            <a:ext cx="3037840" cy="464820"/>
          </a:xfrm>
          <a:prstGeom prst="rect">
            <a:avLst/>
          </a:prstGeom>
        </p:spPr>
        <p:txBody>
          <a:bodyPr vert="horz" lIns="92446" tIns="46223" rIns="92446" bIns="46223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970939" y="0"/>
            <a:ext cx="3037840" cy="464820"/>
          </a:xfrm>
          <a:prstGeom prst="rect">
            <a:avLst/>
          </a:prstGeom>
        </p:spPr>
        <p:txBody>
          <a:bodyPr vert="horz" lIns="92446" tIns="46223" rIns="92446" bIns="46223" rtlCol="0"/>
          <a:lstStyle>
            <a:lvl1pPr algn="r">
              <a:defRPr sz="1200"/>
            </a:lvl1pPr>
          </a:lstStyle>
          <a:p>
            <a:fld id="{08C33D85-B31B-4F34-8FDD-46477995D0D0}" type="datetimeFigureOut">
              <a:rPr lang="es-CL" smtClean="0"/>
              <a:pPr/>
              <a:t>11-04-2023</a:t>
            </a:fld>
            <a:endParaRPr lang="es-C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9788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446" tIns="46223" rIns="92446" bIns="46223" rtlCol="0" anchor="ctr"/>
          <a:lstStyle/>
          <a:p>
            <a:endParaRPr lang="es-C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701041" y="4415790"/>
            <a:ext cx="5608320" cy="4183380"/>
          </a:xfrm>
          <a:prstGeom prst="rect">
            <a:avLst/>
          </a:prstGeom>
        </p:spPr>
        <p:txBody>
          <a:bodyPr vert="horz" lIns="92446" tIns="46223" rIns="92446" bIns="46223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1" y="8829967"/>
            <a:ext cx="3037840" cy="464820"/>
          </a:xfrm>
          <a:prstGeom prst="rect">
            <a:avLst/>
          </a:prstGeom>
        </p:spPr>
        <p:txBody>
          <a:bodyPr vert="horz" lIns="92446" tIns="46223" rIns="92446" bIns="46223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970939" y="8829967"/>
            <a:ext cx="3037840" cy="464820"/>
          </a:xfrm>
          <a:prstGeom prst="rect">
            <a:avLst/>
          </a:prstGeom>
        </p:spPr>
        <p:txBody>
          <a:bodyPr vert="horz" lIns="92446" tIns="46223" rIns="92446" bIns="46223" rtlCol="0" anchor="b"/>
          <a:lstStyle>
            <a:lvl1pPr algn="r">
              <a:defRPr sz="1200"/>
            </a:lvl1pPr>
          </a:lstStyle>
          <a:p>
            <a:fld id="{8D5124F0-EF6E-46CB-9A80-F9EF2EC70CE4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34441602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3491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CL" altLang="es-CL" dirty="0"/>
          </a:p>
        </p:txBody>
      </p:sp>
      <p:sp>
        <p:nvSpPr>
          <p:cNvPr id="63492" name="1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B2E020A-B2F6-43F3-808C-68F09516978C}" type="slidenum">
              <a:rPr lang="es-CL" altLang="es-CL" smtClean="0">
                <a:solidFill>
                  <a:prstClr val="black"/>
                </a:solidFill>
              </a:rPr>
              <a:pPr/>
              <a:t>1</a:t>
            </a:fld>
            <a:endParaRPr lang="es-CL" altLang="es-C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2692243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CL" dirty="0"/>
              <a:t>RAE:  “Habilidad”: Capacidad y disposición para algo</a:t>
            </a:r>
          </a:p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5891FE7-DAD7-4DDA-AA72-AB7E7CB1B423}" type="slidenum">
              <a:rPr lang="es-CL" smtClean="0"/>
              <a:pPr>
                <a:defRPr/>
              </a:pPr>
              <a:t>3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xmlns="" val="2366903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CL" dirty="0"/>
              <a:t>RAE:  “Habilidad”: Capacidad y disposición para algo</a:t>
            </a:r>
          </a:p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5891FE7-DAD7-4DDA-AA72-AB7E7CB1B423}" type="slidenum">
              <a:rPr lang="es-CL" smtClean="0"/>
              <a:pPr>
                <a:defRPr/>
              </a:pPr>
              <a:t>4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xmlns="" val="360846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CL" dirty="0"/>
              <a:t>RAE:  “Habilidad”: Capacidad y disposición para algo</a:t>
            </a:r>
          </a:p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5891FE7-DAD7-4DDA-AA72-AB7E7CB1B423}" type="slidenum">
              <a:rPr lang="es-CL" smtClean="0"/>
              <a:pPr>
                <a:defRPr/>
              </a:pPr>
              <a:t>5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xmlns="" val="120399815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CL" dirty="0"/>
              <a:t>RAE:  “Habilidad”: Capacidad y disposición para algo</a:t>
            </a:r>
          </a:p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5891FE7-DAD7-4DDA-AA72-AB7E7CB1B423}" type="slidenum">
              <a:rPr lang="es-CL" smtClean="0"/>
              <a:pPr>
                <a:defRPr/>
              </a:pPr>
              <a:t>6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xmlns="" val="120399815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CL" dirty="0"/>
              <a:t>RAE:  “Habilidad”: Capacidad y disposición para algo</a:t>
            </a:r>
          </a:p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5891FE7-DAD7-4DDA-AA72-AB7E7CB1B423}" type="slidenum">
              <a:rPr lang="es-CL" smtClean="0"/>
              <a:pPr>
                <a:defRPr/>
              </a:pPr>
              <a:t>7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xmlns="" val="120399815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CL" dirty="0"/>
              <a:t>RAE:  “Habilidad”: Capacidad y disposición para algo</a:t>
            </a:r>
          </a:p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5891FE7-DAD7-4DDA-AA72-AB7E7CB1B423}" type="slidenum">
              <a:rPr lang="es-CL" smtClean="0"/>
              <a:pPr>
                <a:defRPr/>
              </a:pPr>
              <a:t>8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xmlns="" val="210438368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CL" dirty="0"/>
              <a:t>RAE:  “Habilidad”: Capacidad y disposición para algo</a:t>
            </a:r>
          </a:p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5891FE7-DAD7-4DDA-AA72-AB7E7CB1B423}" type="slidenum">
              <a:rPr lang="es-CL" smtClean="0"/>
              <a:pPr>
                <a:defRPr/>
              </a:pPr>
              <a:t>9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xmlns="" val="424861502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3491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CL" altLang="es-CL" dirty="0"/>
          </a:p>
        </p:txBody>
      </p:sp>
      <p:sp>
        <p:nvSpPr>
          <p:cNvPr id="63492" name="1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B2E020A-B2F6-43F3-808C-68F09516978C}" type="slidenum">
              <a:rPr lang="es-CL" altLang="es-CL" smtClean="0">
                <a:solidFill>
                  <a:prstClr val="black"/>
                </a:solidFill>
              </a:rPr>
              <a:pPr/>
              <a:t>10</a:t>
            </a:fld>
            <a:endParaRPr lang="es-CL" altLang="es-C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558590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3491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CL" altLang="es-CL" dirty="0"/>
          </a:p>
        </p:txBody>
      </p:sp>
      <p:sp>
        <p:nvSpPr>
          <p:cNvPr id="63492" name="1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B2E020A-B2F6-43F3-808C-68F09516978C}" type="slidenum">
              <a:rPr lang="es-CL" altLang="es-CL" smtClean="0">
                <a:solidFill>
                  <a:prstClr val="black"/>
                </a:solidFill>
              </a:rPr>
              <a:pPr/>
              <a:t>11</a:t>
            </a:fld>
            <a:endParaRPr lang="es-CL" altLang="es-C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269224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de título"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ángulo redondeado 3"/>
          <p:cNvSpPr/>
          <p:nvPr userDrawn="1"/>
        </p:nvSpPr>
        <p:spPr>
          <a:xfrm>
            <a:off x="0" y="1196752"/>
            <a:ext cx="9144000" cy="5661248"/>
          </a:xfrm>
          <a:prstGeom prst="roundRect">
            <a:avLst>
              <a:gd name="adj" fmla="val 0"/>
            </a:avLst>
          </a:prstGeom>
          <a:solidFill>
            <a:schemeClr val="bg1">
              <a:alpha val="85000"/>
            </a:schemeClr>
          </a:solidFill>
          <a:ln w="3175"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Rectángulo redondeado 5"/>
          <p:cNvSpPr/>
          <p:nvPr userDrawn="1"/>
        </p:nvSpPr>
        <p:spPr>
          <a:xfrm>
            <a:off x="0" y="0"/>
            <a:ext cx="9144000" cy="1196752"/>
          </a:xfrm>
          <a:prstGeom prst="roundRect">
            <a:avLst>
              <a:gd name="adj" fmla="val 0"/>
            </a:avLst>
          </a:prstGeom>
          <a:solidFill>
            <a:schemeClr val="tx2">
              <a:lumMod val="7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ln>
                <a:noFill/>
              </a:ln>
            </a:endParaRPr>
          </a:p>
        </p:txBody>
      </p:sp>
      <p:pic>
        <p:nvPicPr>
          <p:cNvPr id="9" name="Picture 67" descr="dea.png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1520" y="44624"/>
            <a:ext cx="720080" cy="914050"/>
          </a:xfrm>
          <a:prstGeom prst="rect">
            <a:avLst/>
          </a:prstGeom>
        </p:spPr>
      </p:pic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35496" y="6356350"/>
            <a:ext cx="2133600" cy="365125"/>
          </a:xfrm>
        </p:spPr>
        <p:txBody>
          <a:bodyPr/>
          <a:lstStyle/>
          <a:p>
            <a:fld id="{7BA1A231-050B-4DBC-816C-4182A8ABB214}" type="datetime1">
              <a:rPr lang="es-CL" smtClean="0"/>
              <a:pPr/>
              <a:t>11-04-2023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902896" y="6356350"/>
            <a:ext cx="2133600" cy="365125"/>
          </a:xfrm>
        </p:spPr>
        <p:txBody>
          <a:bodyPr/>
          <a:lstStyle/>
          <a:p>
            <a:fld id="{238234E0-8362-49CC-9FB6-8A1EA79CFC1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D5ED7-202B-4C8B-A2F8-65105AF0121D}" type="datetime1">
              <a:rPr lang="es-CL" smtClean="0"/>
              <a:pPr/>
              <a:t>11-04-2023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234E0-8362-49CC-9FB6-8A1EA79CFC1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555A78-78D8-4394-B84E-676DC268FEEE}" type="datetime1">
              <a:rPr lang="es-CL" smtClean="0"/>
              <a:pPr/>
              <a:t>11-04-2023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234E0-8362-49CC-9FB6-8A1EA79CFC1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78BD2-7F6F-4964-B921-F4C34899A6A3}" type="datetime1">
              <a:rPr lang="es-CL" smtClean="0"/>
              <a:pPr/>
              <a:t>11-04-2023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234E0-8362-49CC-9FB6-8A1EA79CFC1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81693-7410-446D-A6A8-E84FDB2E06C2}" type="datetime1">
              <a:rPr lang="es-CL" smtClean="0"/>
              <a:pPr/>
              <a:t>11-04-2023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234E0-8362-49CC-9FB6-8A1EA79CFC1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8D364C-48CB-4CC7-B6B8-327664A8FF86}" type="datetime1">
              <a:rPr lang="es-CL" smtClean="0"/>
              <a:pPr/>
              <a:t>11-04-2023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234E0-8362-49CC-9FB6-8A1EA79CFC1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ED1A5-D1E3-4E4C-B8B4-6B11D84E086F}" type="datetime1">
              <a:rPr lang="es-CL" smtClean="0"/>
              <a:pPr/>
              <a:t>11-04-2023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234E0-8362-49CC-9FB6-8A1EA79CFC1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80C0F-EDDB-4698-BF5F-72EE998C2D6E}" type="datetime1">
              <a:rPr lang="es-CL" smtClean="0"/>
              <a:pPr/>
              <a:t>11-04-2023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234E0-8362-49CC-9FB6-8A1EA79CFC1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33B97-657D-42C0-A8A9-922453BC525F}" type="datetime1">
              <a:rPr lang="es-CL" smtClean="0"/>
              <a:pPr/>
              <a:t>11-04-2023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234E0-8362-49CC-9FB6-8A1EA79CFC1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F65A8D-A853-4FAB-A404-CA08EF25436C}" type="datetime1">
              <a:rPr lang="es-CL" smtClean="0"/>
              <a:pPr/>
              <a:t>11-04-2023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234E0-8362-49CC-9FB6-8A1EA79CFC1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B6E80-EC1B-42E6-8E22-FFAA3D77E0BC}" type="datetime1">
              <a:rPr lang="es-CL" smtClean="0"/>
              <a:pPr/>
              <a:t>11-04-2023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234E0-8362-49CC-9FB6-8A1EA79CFC1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388424" y="6381328"/>
            <a:ext cx="693440" cy="365125"/>
          </a:xfrm>
        </p:spPr>
        <p:txBody>
          <a:bodyPr/>
          <a:lstStyle>
            <a:lvl1pPr>
              <a:defRPr sz="1400" b="1"/>
            </a:lvl1pPr>
          </a:lstStyle>
          <a:p>
            <a:pPr>
              <a:defRPr/>
            </a:pPr>
            <a:fld id="{5B0EA914-0059-4753-B4E8-38DCE5A1FCF9}" type="slidenum">
              <a:rPr lang="es-ES_tradnl" smtClean="0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xmlns="" val="557896485"/>
      </p:ext>
    </p:extLst>
  </p:cSld>
  <p:clrMapOvr>
    <a:masterClrMapping/>
  </p:clrMapOvr>
  <p:transition spd="med">
    <p:wipe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6096CA-1733-4D69-B276-54B714CB4E0C}" type="datetime1">
              <a:rPr lang="es-CL" smtClean="0"/>
              <a:pPr/>
              <a:t>11-04-2023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8234E0-8362-49CC-9FB6-8A1EA79CFC1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hdr="0" ft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ángulo redondeado 3"/>
          <p:cNvSpPr/>
          <p:nvPr/>
        </p:nvSpPr>
        <p:spPr>
          <a:xfrm>
            <a:off x="613409" y="1823765"/>
            <a:ext cx="7848872" cy="2260135"/>
          </a:xfrm>
          <a:prstGeom prst="roundRect">
            <a:avLst>
              <a:gd name="adj" fmla="val 2008"/>
            </a:avLst>
          </a:prstGeom>
          <a:solidFill>
            <a:schemeClr val="bg1">
              <a:alpha val="67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4000" b="1" i="0" u="none" strike="noStrike" dirty="0" smtClean="0">
                <a:solidFill>
                  <a:schemeClr val="tx2">
                    <a:lumMod val="75000"/>
                  </a:schemeClr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“TÍTULO”</a:t>
            </a:r>
            <a:endParaRPr lang="es-CL" sz="2800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Rectángulo redondeado 5"/>
          <p:cNvSpPr/>
          <p:nvPr/>
        </p:nvSpPr>
        <p:spPr>
          <a:xfrm>
            <a:off x="0" y="5605592"/>
            <a:ext cx="9165354" cy="487704"/>
          </a:xfrm>
          <a:prstGeom prst="roundRect">
            <a:avLst>
              <a:gd name="adj" fmla="val 0"/>
            </a:avLst>
          </a:prstGeom>
          <a:solidFill>
            <a:schemeClr val="accent1">
              <a:lumMod val="40000"/>
              <a:lumOff val="60000"/>
              <a:alpha val="5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2000" b="1" dirty="0">
              <a:solidFill>
                <a:srgbClr val="0033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" name="31 Imagen" descr="31 Imagen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23728" y="-924842"/>
            <a:ext cx="9145252" cy="887576"/>
          </a:xfrm>
          <a:prstGeom prst="rect">
            <a:avLst/>
          </a:prstGeom>
          <a:ln w="12700">
            <a:miter lim="400000"/>
          </a:ln>
        </p:spPr>
      </p:pic>
      <p:pic>
        <p:nvPicPr>
          <p:cNvPr id="10" name="16 Imagen" descr="16 Imagen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83530" cy="889285"/>
          </a:xfrm>
          <a:prstGeom prst="rect">
            <a:avLst/>
          </a:prstGeom>
          <a:ln w="12700">
            <a:miter lim="400000"/>
          </a:ln>
        </p:spPr>
      </p:pic>
      <p:sp>
        <p:nvSpPr>
          <p:cNvPr id="12" name="Proceso alternativo 5"/>
          <p:cNvSpPr/>
          <p:nvPr/>
        </p:nvSpPr>
        <p:spPr>
          <a:xfrm>
            <a:off x="1065536" y="589603"/>
            <a:ext cx="8078464" cy="4571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7" y="0"/>
                  <a:pt x="15" y="0"/>
                </a:cubicBezTo>
                <a:lnTo>
                  <a:pt x="21585" y="0"/>
                </a:lnTo>
                <a:cubicBezTo>
                  <a:pt x="21593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3" y="21600"/>
                  <a:pt x="21585" y="21600"/>
                </a:cubicBezTo>
                <a:lnTo>
                  <a:pt x="15" y="21600"/>
                </a:lnTo>
                <a:cubicBezTo>
                  <a:pt x="7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957001"/>
          </a:solidFill>
          <a:ln w="12700">
            <a:solidFill>
              <a:schemeClr val="accent4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5" name="Título 1"/>
          <p:cNvSpPr txBox="1"/>
          <p:nvPr/>
        </p:nvSpPr>
        <p:spPr>
          <a:xfrm>
            <a:off x="683568" y="-207601"/>
            <a:ext cx="7846143" cy="7654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 anchor="b">
            <a:normAutofit/>
          </a:bodyPr>
          <a:lstStyle>
            <a:lvl1pPr algn="ctr">
              <a:lnSpc>
                <a:spcPct val="90000"/>
              </a:lnSpc>
              <a:defRPr sz="2800">
                <a:solidFill>
                  <a:srgbClr val="FFFFFF"/>
                </a:solidFill>
                <a:latin typeface="Calibri Light"/>
                <a:ea typeface="Calibri Light"/>
                <a:cs typeface="Calibri Light"/>
                <a:sym typeface="Calibri Light"/>
              </a:defRPr>
            </a:lvl1pPr>
          </a:lstStyle>
          <a:p>
            <a:r>
              <a:rPr lang="es-CL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ARMADA DE CHILE</a:t>
            </a:r>
            <a:endParaRPr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16" name="Picture 2" descr="Picture 2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787522" cy="1010654"/>
          </a:xfrm>
          <a:prstGeom prst="rect">
            <a:avLst/>
          </a:prstGeom>
          <a:ln w="12700">
            <a:miter lim="400000"/>
          </a:ln>
        </p:spPr>
      </p:pic>
      <p:sp>
        <p:nvSpPr>
          <p:cNvPr id="18" name="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902896" y="6520259"/>
            <a:ext cx="2133600" cy="365125"/>
          </a:xfrm>
        </p:spPr>
        <p:txBody>
          <a:bodyPr/>
          <a:lstStyle/>
          <a:p>
            <a:fld id="{7F995F66-AD81-4DE3-AB21-37EC9879D1D7}" type="slidenum">
              <a:rPr lang="es-CL" sz="1600" smtClean="0">
                <a:solidFill>
                  <a:schemeClr val="bg1"/>
                </a:solidFill>
              </a:rPr>
              <a:pPr/>
              <a:t>1</a:t>
            </a:fld>
            <a:endParaRPr lang="es-CL" sz="1600" dirty="0">
              <a:solidFill>
                <a:schemeClr val="bg1"/>
              </a:solidFill>
            </a:endParaRPr>
          </a:p>
        </p:txBody>
      </p:sp>
      <p:sp>
        <p:nvSpPr>
          <p:cNvPr id="19" name="Proceso alternativo 7"/>
          <p:cNvSpPr/>
          <p:nvPr/>
        </p:nvSpPr>
        <p:spPr>
          <a:xfrm flipV="1">
            <a:off x="0" y="6286787"/>
            <a:ext cx="9129858" cy="457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6" y="0"/>
                  <a:pt x="14" y="0"/>
                </a:cubicBezTo>
                <a:lnTo>
                  <a:pt x="21587" y="0"/>
                </a:lnTo>
                <a:cubicBezTo>
                  <a:pt x="21594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4" y="21600"/>
                  <a:pt x="21587" y="21600"/>
                </a:cubicBezTo>
                <a:lnTo>
                  <a:pt x="14" y="21600"/>
                </a:lnTo>
                <a:cubicBezTo>
                  <a:pt x="6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FFFF00"/>
          </a:solidFill>
          <a:ln w="12700">
            <a:solidFill>
              <a:schemeClr val="accent4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grpSp>
        <p:nvGrpSpPr>
          <p:cNvPr id="20" name="Grupo"/>
          <p:cNvGrpSpPr/>
          <p:nvPr/>
        </p:nvGrpSpPr>
        <p:grpSpPr>
          <a:xfrm>
            <a:off x="-107841" y="6300295"/>
            <a:ext cx="9291372" cy="934993"/>
            <a:chOff x="0" y="-31442"/>
            <a:chExt cx="12407683" cy="934992"/>
          </a:xfrm>
        </p:grpSpPr>
        <p:pic>
          <p:nvPicPr>
            <p:cNvPr id="21" name="16 Imagen" descr="16 Imagen"/>
            <p:cNvPicPr>
              <a:picLocks noChangeAspect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>
            <a:xfrm>
              <a:off x="0" y="2756"/>
              <a:ext cx="12407683" cy="90079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22" name="P A T R I O T I S M O…"/>
            <p:cNvSpPr txBox="1"/>
            <p:nvPr/>
          </p:nvSpPr>
          <p:spPr>
            <a:xfrm>
              <a:off x="107841" y="-31442"/>
              <a:ext cx="12192001" cy="56707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b="1" dirty="0">
                  <a:solidFill>
                    <a:schemeClr val="bg1"/>
                  </a:solidFill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b="1" dirty="0">
                  <a:solidFill>
                    <a:schemeClr val="bg1"/>
                  </a:solidFill>
                </a:rPr>
                <a:t>HONOR		LEALTAD		         VALENTÍA	         INTEGRIDAD		  DEBER</a:t>
              </a:r>
            </a:p>
          </p:txBody>
        </p:sp>
      </p:grpSp>
      <p:sp>
        <p:nvSpPr>
          <p:cNvPr id="23" name="22 CuadroTexto"/>
          <p:cNvSpPr txBox="1"/>
          <p:nvPr/>
        </p:nvSpPr>
        <p:spPr>
          <a:xfrm>
            <a:off x="5753145" y="4300636"/>
            <a:ext cx="3376713" cy="1323439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es-CL" sz="16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Profesora</a:t>
            </a:r>
            <a:r>
              <a:rPr lang="es-CL" sz="1600" b="1" i="1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s-CL" sz="16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B. Ramírez T.</a:t>
            </a:r>
            <a:endParaRPr lang="es-CL" sz="1600" b="1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CL" sz="1600" b="1" i="1" dirty="0">
                <a:latin typeface="Arial" panose="020B0604020202020204" pitchFamily="34" charset="0"/>
                <a:cs typeface="Arial" panose="020B0604020202020204" pitchFamily="34" charset="0"/>
              </a:rPr>
              <a:t>Curso:       4° </a:t>
            </a:r>
            <a:r>
              <a:rPr lang="es-CL" sz="16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____</a:t>
            </a:r>
            <a:endParaRPr lang="es-CL" sz="1600" b="1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CL" sz="1600" b="1" i="1" dirty="0">
                <a:latin typeface="Arial" panose="020B0604020202020204" pitchFamily="34" charset="0"/>
                <a:cs typeface="Arial" panose="020B0604020202020204" pitchFamily="34" charset="0"/>
              </a:rPr>
              <a:t>Alumnos: </a:t>
            </a:r>
          </a:p>
          <a:p>
            <a:r>
              <a:rPr lang="es-CL" sz="1600" b="1" i="1" dirty="0">
                <a:latin typeface="Arial" panose="020B0604020202020204" pitchFamily="34" charset="0"/>
                <a:cs typeface="Arial" panose="020B0604020202020204" pitchFamily="34" charset="0"/>
              </a:rPr>
              <a:t>	   Brigadier </a:t>
            </a:r>
            <a:r>
              <a:rPr lang="es-CL" sz="16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__________</a:t>
            </a:r>
            <a:endParaRPr lang="es-CL" sz="1600" b="1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CL" sz="1600" b="1" i="1" dirty="0">
                <a:latin typeface="Arial" panose="020B0604020202020204" pitchFamily="34" charset="0"/>
                <a:cs typeface="Arial" panose="020B0604020202020204" pitchFamily="34" charset="0"/>
              </a:rPr>
              <a:t>	   Brigadier </a:t>
            </a:r>
            <a:r>
              <a:rPr lang="es-CL" sz="16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__________</a:t>
            </a:r>
            <a:endParaRPr lang="es-CL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4" name="Picture 26">
            <a:extLst>
              <a:ext uri="{FF2B5EF4-FFF2-40B4-BE49-F238E27FC236}">
                <a16:creationId xmlns:a16="http://schemas.microsoft.com/office/drawing/2014/main" xmlns="" id="{8D41CCBE-15C5-BF94-C7F1-404069B683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6730" t="16605" r="16730" b="16605"/>
          <a:stretch>
            <a:fillRect/>
          </a:stretch>
        </p:blipFill>
        <p:spPr bwMode="auto">
          <a:xfrm>
            <a:off x="8205575" y="-17746"/>
            <a:ext cx="993122" cy="105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00CC99">
                    <a:alpha val="50195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22 CuadroTexto">
            <a:extLst>
              <a:ext uri="{FF2B5EF4-FFF2-40B4-BE49-F238E27FC236}">
                <a16:creationId xmlns:a16="http://schemas.microsoft.com/office/drawing/2014/main" xmlns="" id="{C88359A5-3C87-028A-79CA-C29D06BE775F}"/>
              </a:ext>
            </a:extLst>
          </p:cNvPr>
          <p:cNvSpPr txBox="1"/>
          <p:nvPr/>
        </p:nvSpPr>
        <p:spPr>
          <a:xfrm>
            <a:off x="3483872" y="5873614"/>
            <a:ext cx="2197609" cy="338554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L" sz="16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XX </a:t>
            </a:r>
            <a:r>
              <a:rPr lang="es-CL" sz="1600" b="1" i="1" dirty="0">
                <a:latin typeface="Arial" panose="020B0604020202020204" pitchFamily="34" charset="0"/>
                <a:cs typeface="Arial" panose="020B0604020202020204" pitchFamily="34" charset="0"/>
              </a:rPr>
              <a:t>de </a:t>
            </a:r>
            <a:r>
              <a:rPr lang="es-CL" sz="16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abril, 2023</a:t>
            </a:r>
            <a:endParaRPr lang="es-CL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02963254"/>
      </p:ext>
    </p:extLst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_tradnl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B0EA914-0059-4753-B4E8-38DCE5A1FCF9}" type="slidenum">
              <a:rPr lang="es-ES_tradnl" smtClean="0"/>
              <a:pPr>
                <a:defRPr/>
              </a:pPr>
              <a:t>2</a:t>
            </a:fld>
            <a:endParaRPr lang="es-ES_tradnl"/>
          </a:p>
        </p:txBody>
      </p:sp>
      <p:pic>
        <p:nvPicPr>
          <p:cNvPr id="7" name="31 Imagen" descr="31 Imagen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252" y="350171"/>
            <a:ext cx="9145252" cy="887576"/>
          </a:xfrm>
          <a:prstGeom prst="rect">
            <a:avLst/>
          </a:prstGeom>
          <a:ln w="12700">
            <a:miter lim="400000"/>
          </a:ln>
        </p:spPr>
      </p:pic>
      <p:pic>
        <p:nvPicPr>
          <p:cNvPr id="8" name="16 Imagen" descr="16 Imagen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83530" cy="889285"/>
          </a:xfrm>
          <a:prstGeom prst="rect">
            <a:avLst/>
          </a:prstGeom>
          <a:ln w="12700">
            <a:miter lim="400000"/>
          </a:ln>
        </p:spPr>
      </p:pic>
      <p:sp>
        <p:nvSpPr>
          <p:cNvPr id="9" name="Proceso alternativo 5"/>
          <p:cNvSpPr/>
          <p:nvPr/>
        </p:nvSpPr>
        <p:spPr>
          <a:xfrm>
            <a:off x="1065536" y="589603"/>
            <a:ext cx="8078464" cy="4571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7" y="0"/>
                  <a:pt x="15" y="0"/>
                </a:cubicBezTo>
                <a:lnTo>
                  <a:pt x="21585" y="0"/>
                </a:lnTo>
                <a:cubicBezTo>
                  <a:pt x="21593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3" y="21600"/>
                  <a:pt x="21585" y="21600"/>
                </a:cubicBezTo>
                <a:lnTo>
                  <a:pt x="15" y="21600"/>
                </a:lnTo>
                <a:cubicBezTo>
                  <a:pt x="7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957001"/>
          </a:solidFill>
          <a:ln w="12700">
            <a:solidFill>
              <a:schemeClr val="accent4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0" name="Título 1"/>
          <p:cNvSpPr txBox="1"/>
          <p:nvPr/>
        </p:nvSpPr>
        <p:spPr>
          <a:xfrm>
            <a:off x="683568" y="-207601"/>
            <a:ext cx="7846143" cy="7654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 anchor="b">
            <a:normAutofit/>
          </a:bodyPr>
          <a:lstStyle>
            <a:lvl1pPr algn="ctr">
              <a:lnSpc>
                <a:spcPct val="90000"/>
              </a:lnSpc>
              <a:defRPr sz="2800">
                <a:solidFill>
                  <a:srgbClr val="FFFFFF"/>
                </a:solidFill>
                <a:latin typeface="Calibri Light"/>
                <a:ea typeface="Calibri Light"/>
                <a:cs typeface="Calibri Light"/>
                <a:sym typeface="Calibri Light"/>
              </a:defRPr>
            </a:lvl1pPr>
          </a:lstStyle>
          <a:p>
            <a:r>
              <a:rPr lang="es-CL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Importancia de la Antártica para Chile</a:t>
            </a:r>
            <a:endParaRPr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1" name="Picture 2" descr="Picture 2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787522" cy="1010654"/>
          </a:xfrm>
          <a:prstGeom prst="rect">
            <a:avLst/>
          </a:prstGeom>
          <a:ln w="12700">
            <a:miter lim="400000"/>
          </a:ln>
        </p:spPr>
      </p:pic>
      <p:sp>
        <p:nvSpPr>
          <p:cNvPr id="14" name="13 Rectángulo"/>
          <p:cNvSpPr/>
          <p:nvPr/>
        </p:nvSpPr>
        <p:spPr>
          <a:xfrm>
            <a:off x="112884" y="2996952"/>
            <a:ext cx="4345179" cy="530099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41325" indent="-441325"/>
            <a:r>
              <a:rPr lang="es-CL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2.- Objetivo General</a:t>
            </a:r>
          </a:p>
        </p:txBody>
      </p:sp>
      <p:sp>
        <p:nvSpPr>
          <p:cNvPr id="15" name="14 Rectángulo"/>
          <p:cNvSpPr/>
          <p:nvPr/>
        </p:nvSpPr>
        <p:spPr>
          <a:xfrm>
            <a:off x="107504" y="2204864"/>
            <a:ext cx="4350560" cy="576064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L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1 .- Introducción</a:t>
            </a:r>
          </a:p>
        </p:txBody>
      </p:sp>
      <p:sp>
        <p:nvSpPr>
          <p:cNvPr id="16" name="15 Rectángulo"/>
          <p:cNvSpPr/>
          <p:nvPr/>
        </p:nvSpPr>
        <p:spPr>
          <a:xfrm>
            <a:off x="112884" y="3762997"/>
            <a:ext cx="4345179" cy="530099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L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3.- </a:t>
            </a:r>
            <a:r>
              <a:rPr lang="es-CL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Argumentos y contraargumentos. </a:t>
            </a:r>
            <a:endParaRPr lang="es-CL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17 Rectángulo"/>
          <p:cNvSpPr/>
          <p:nvPr/>
        </p:nvSpPr>
        <p:spPr>
          <a:xfrm>
            <a:off x="107503" y="4545124"/>
            <a:ext cx="4345179" cy="540060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L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4.- Conclusiones</a:t>
            </a:r>
          </a:p>
        </p:txBody>
      </p:sp>
      <p:sp>
        <p:nvSpPr>
          <p:cNvPr id="21" name="8 Marcador de número de diapositiva"/>
          <p:cNvSpPr txBox="1">
            <a:spLocks/>
          </p:cNvSpPr>
          <p:nvPr/>
        </p:nvSpPr>
        <p:spPr>
          <a:xfrm>
            <a:off x="6902896" y="652025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400" b="1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F995F66-AD81-4DE3-AB21-37EC9879D1D7}" type="slidenum">
              <a:rPr lang="es-CL" sz="1600" smtClean="0">
                <a:solidFill>
                  <a:schemeClr val="bg1"/>
                </a:solidFill>
              </a:rPr>
              <a:pPr/>
              <a:t>2</a:t>
            </a:fld>
            <a:endParaRPr lang="es-CL" sz="1600" dirty="0">
              <a:solidFill>
                <a:schemeClr val="bg1"/>
              </a:solidFill>
            </a:endParaRPr>
          </a:p>
        </p:txBody>
      </p:sp>
      <p:sp>
        <p:nvSpPr>
          <p:cNvPr id="22" name="Proceso alternativo 7"/>
          <p:cNvSpPr/>
          <p:nvPr/>
        </p:nvSpPr>
        <p:spPr>
          <a:xfrm flipV="1">
            <a:off x="0" y="6286787"/>
            <a:ext cx="9129858" cy="457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6" y="0"/>
                  <a:pt x="14" y="0"/>
                </a:cubicBezTo>
                <a:lnTo>
                  <a:pt x="21587" y="0"/>
                </a:lnTo>
                <a:cubicBezTo>
                  <a:pt x="21594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4" y="21600"/>
                  <a:pt x="21587" y="21600"/>
                </a:cubicBezTo>
                <a:lnTo>
                  <a:pt x="14" y="21600"/>
                </a:lnTo>
                <a:cubicBezTo>
                  <a:pt x="6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FFFF00"/>
          </a:solidFill>
          <a:ln w="12700">
            <a:solidFill>
              <a:schemeClr val="accent4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grpSp>
        <p:nvGrpSpPr>
          <p:cNvPr id="23" name="Grupo"/>
          <p:cNvGrpSpPr/>
          <p:nvPr/>
        </p:nvGrpSpPr>
        <p:grpSpPr>
          <a:xfrm>
            <a:off x="-107841" y="6300295"/>
            <a:ext cx="9291372" cy="934993"/>
            <a:chOff x="0" y="-31442"/>
            <a:chExt cx="12407683" cy="934992"/>
          </a:xfrm>
        </p:grpSpPr>
        <p:pic>
          <p:nvPicPr>
            <p:cNvPr id="24" name="16 Imagen" descr="16 Imagen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>
            <a:xfrm>
              <a:off x="0" y="2756"/>
              <a:ext cx="12407683" cy="90079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25" name="P A T R I O T I S M O…"/>
            <p:cNvSpPr txBox="1"/>
            <p:nvPr/>
          </p:nvSpPr>
          <p:spPr>
            <a:xfrm>
              <a:off x="107841" y="-31442"/>
              <a:ext cx="12192001" cy="56707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b="1" dirty="0">
                  <a:solidFill>
                    <a:schemeClr val="bg1"/>
                  </a:solidFill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b="1" dirty="0">
                  <a:solidFill>
                    <a:schemeClr val="bg1"/>
                  </a:solidFill>
                </a:rPr>
                <a:t>HONOR		LEALTAD		         VALENTÍA	         INTEGRIDAD		  DEBER</a:t>
              </a:r>
            </a:p>
          </p:txBody>
        </p:sp>
      </p:grpSp>
      <p:sp>
        <p:nvSpPr>
          <p:cNvPr id="28" name="Título 1">
            <a:extLst>
              <a:ext uri="{FF2B5EF4-FFF2-40B4-BE49-F238E27FC236}">
                <a16:creationId xmlns:a16="http://schemas.microsoft.com/office/drawing/2014/main" xmlns="" id="{6F8F56BE-E783-377D-F11B-434FF810325D}"/>
              </a:ext>
            </a:extLst>
          </p:cNvPr>
          <p:cNvSpPr txBox="1"/>
          <p:nvPr/>
        </p:nvSpPr>
        <p:spPr>
          <a:xfrm>
            <a:off x="1021316" y="1136251"/>
            <a:ext cx="2517551" cy="48813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 anchor="b">
            <a:normAutofit fontScale="92500" lnSpcReduction="10000"/>
          </a:bodyPr>
          <a:lstStyle>
            <a:lvl1pPr algn="ctr">
              <a:lnSpc>
                <a:spcPct val="90000"/>
              </a:lnSpc>
              <a:defRPr sz="2800">
                <a:solidFill>
                  <a:srgbClr val="FFFFFF"/>
                </a:solidFill>
                <a:latin typeface="Calibri Light"/>
                <a:ea typeface="Calibri Light"/>
                <a:cs typeface="Calibri Light"/>
                <a:sym typeface="Calibri Light"/>
              </a:defRPr>
            </a:lvl1pPr>
          </a:lstStyle>
          <a:p>
            <a:r>
              <a:rPr lang="es-CL" sz="3200" b="1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TEMARIO</a:t>
            </a:r>
            <a:endParaRPr sz="3200" b="1" u="sng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" name="17 Rectángulo">
            <a:extLst>
              <a:ext uri="{FF2B5EF4-FFF2-40B4-BE49-F238E27FC236}">
                <a16:creationId xmlns:a16="http://schemas.microsoft.com/office/drawing/2014/main" xmlns="" id="{1DBF0F9F-B278-249D-D864-1F74310FEF51}"/>
              </a:ext>
            </a:extLst>
          </p:cNvPr>
          <p:cNvSpPr/>
          <p:nvPr/>
        </p:nvSpPr>
        <p:spPr>
          <a:xfrm>
            <a:off x="107504" y="5337212"/>
            <a:ext cx="4345178" cy="540060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L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5.- Bibliografía</a:t>
            </a:r>
          </a:p>
        </p:txBody>
      </p:sp>
      <p:pic>
        <p:nvPicPr>
          <p:cNvPr id="31" name="Picture 26">
            <a:extLst>
              <a:ext uri="{FF2B5EF4-FFF2-40B4-BE49-F238E27FC236}">
                <a16:creationId xmlns:a16="http://schemas.microsoft.com/office/drawing/2014/main" xmlns="" id="{82E05445-BFAF-7FF6-0916-4E466D9316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6730" t="16605" r="16730" b="16605"/>
          <a:stretch>
            <a:fillRect/>
          </a:stretch>
        </p:blipFill>
        <p:spPr bwMode="auto">
          <a:xfrm>
            <a:off x="8187390" y="-27384"/>
            <a:ext cx="993122" cy="105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00CC99">
                    <a:alpha val="50195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25 Rectángulo"/>
          <p:cNvSpPr/>
          <p:nvPr/>
        </p:nvSpPr>
        <p:spPr>
          <a:xfrm>
            <a:off x="5929322" y="3214686"/>
            <a:ext cx="19800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L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ACÁ IMÁGENES</a:t>
            </a:r>
            <a:endParaRPr lang="es-CL" b="1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9091229"/>
      </p:ext>
    </p:extLst>
  </p:cSld>
  <p:clrMapOvr>
    <a:masterClrMapping/>
  </p:clrMapOvr>
  <p:transition spd="med">
    <p:wipe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Rectángulo redondeado 3"/>
          <p:cNvSpPr/>
          <p:nvPr/>
        </p:nvSpPr>
        <p:spPr>
          <a:xfrm>
            <a:off x="349157" y="1556792"/>
            <a:ext cx="8385987" cy="2101944"/>
          </a:xfrm>
          <a:prstGeom prst="roundRect">
            <a:avLst>
              <a:gd name="adj" fmla="val 0"/>
            </a:avLst>
          </a:prstGeom>
          <a:solidFill>
            <a:schemeClr val="bg1">
              <a:alpha val="67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s-ES" sz="2400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Pregunta Rectora:</a:t>
            </a:r>
          </a:p>
          <a:p>
            <a:pPr algn="just"/>
            <a:r>
              <a:rPr lang="es-ES" sz="2400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s-ES" sz="2400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CL" sz="1800" b="0" i="1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 </a:t>
            </a:r>
            <a:endParaRPr lang="es-ES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1655896" y="908720"/>
            <a:ext cx="1980000" cy="43204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41325" indent="-441325" algn="ctr"/>
            <a:r>
              <a:rPr lang="es-CL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Objetivo General</a:t>
            </a:r>
          </a:p>
        </p:txBody>
      </p:sp>
      <p:sp>
        <p:nvSpPr>
          <p:cNvPr id="12" name="11 Rectángulo"/>
          <p:cNvSpPr/>
          <p:nvPr/>
        </p:nvSpPr>
        <p:spPr>
          <a:xfrm>
            <a:off x="-320" y="908720"/>
            <a:ext cx="1692000" cy="43204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Introducción</a:t>
            </a:r>
          </a:p>
        </p:txBody>
      </p:sp>
      <p:sp>
        <p:nvSpPr>
          <p:cNvPr id="14" name="13 Rectángulo"/>
          <p:cNvSpPr/>
          <p:nvPr/>
        </p:nvSpPr>
        <p:spPr>
          <a:xfrm>
            <a:off x="3600112" y="908720"/>
            <a:ext cx="1980000" cy="43204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Argumentos y contraargumentos</a:t>
            </a:r>
            <a:endParaRPr lang="es-CL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17 Rectángulo"/>
          <p:cNvSpPr/>
          <p:nvPr/>
        </p:nvSpPr>
        <p:spPr>
          <a:xfrm>
            <a:off x="5580312" y="908720"/>
            <a:ext cx="1800000" cy="43204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Conclusiones</a:t>
            </a:r>
          </a:p>
        </p:txBody>
      </p:sp>
      <p:pic>
        <p:nvPicPr>
          <p:cNvPr id="17" name="16 Imagen" descr="16 Imagen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83530" cy="889285"/>
          </a:xfrm>
          <a:prstGeom prst="rect">
            <a:avLst/>
          </a:prstGeom>
          <a:ln w="12700">
            <a:miter lim="400000"/>
          </a:ln>
        </p:spPr>
      </p:pic>
      <p:sp>
        <p:nvSpPr>
          <p:cNvPr id="18" name="Proceso alternativo 5"/>
          <p:cNvSpPr/>
          <p:nvPr/>
        </p:nvSpPr>
        <p:spPr>
          <a:xfrm>
            <a:off x="1065536" y="589603"/>
            <a:ext cx="8078464" cy="4571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7" y="0"/>
                  <a:pt x="15" y="0"/>
                </a:cubicBezTo>
                <a:lnTo>
                  <a:pt x="21585" y="0"/>
                </a:lnTo>
                <a:cubicBezTo>
                  <a:pt x="21593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3" y="21600"/>
                  <a:pt x="21585" y="21600"/>
                </a:cubicBezTo>
                <a:lnTo>
                  <a:pt x="15" y="21600"/>
                </a:lnTo>
                <a:cubicBezTo>
                  <a:pt x="7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957001"/>
          </a:solidFill>
          <a:ln w="12700">
            <a:solidFill>
              <a:schemeClr val="accent4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pic>
        <p:nvPicPr>
          <p:cNvPr id="20" name="Picture 2" descr="Picture 2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787522" cy="1010654"/>
          </a:xfrm>
          <a:prstGeom prst="rect">
            <a:avLst/>
          </a:prstGeom>
          <a:ln w="12700">
            <a:miter lim="400000"/>
          </a:ln>
        </p:spPr>
      </p:pic>
      <p:sp>
        <p:nvSpPr>
          <p:cNvPr id="22" name="1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</p:spPr>
        <p:txBody>
          <a:bodyPr/>
          <a:lstStyle/>
          <a:p>
            <a:pPr>
              <a:defRPr/>
            </a:pPr>
            <a:endParaRPr lang="es-ES_tradnl"/>
          </a:p>
        </p:txBody>
      </p:sp>
      <p:sp>
        <p:nvSpPr>
          <p:cNvPr id="23" name="2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388424" y="6381328"/>
            <a:ext cx="693440" cy="365125"/>
          </a:xfrm>
        </p:spPr>
        <p:txBody>
          <a:bodyPr/>
          <a:lstStyle/>
          <a:p>
            <a:pPr>
              <a:defRPr/>
            </a:pPr>
            <a:fld id="{5B0EA914-0059-4753-B4E8-38DCE5A1FCF9}" type="slidenum">
              <a:rPr lang="es-ES_tradnl" smtClean="0"/>
              <a:pPr>
                <a:defRPr/>
              </a:pPr>
              <a:t>3</a:t>
            </a:fld>
            <a:endParaRPr lang="es-ES_tradnl"/>
          </a:p>
        </p:txBody>
      </p:sp>
      <p:sp>
        <p:nvSpPr>
          <p:cNvPr id="24" name="8 Marcador de número de diapositiva"/>
          <p:cNvSpPr txBox="1">
            <a:spLocks/>
          </p:cNvSpPr>
          <p:nvPr/>
        </p:nvSpPr>
        <p:spPr>
          <a:xfrm>
            <a:off x="6902896" y="652025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400" b="1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F995F66-AD81-4DE3-AB21-37EC9879D1D7}" type="slidenum">
              <a:rPr lang="es-CL" sz="1600" smtClean="0">
                <a:solidFill>
                  <a:schemeClr val="bg1"/>
                </a:solidFill>
              </a:rPr>
              <a:pPr/>
              <a:t>3</a:t>
            </a:fld>
            <a:endParaRPr lang="es-CL" sz="1600" dirty="0">
              <a:solidFill>
                <a:schemeClr val="bg1"/>
              </a:solidFill>
            </a:endParaRPr>
          </a:p>
        </p:txBody>
      </p:sp>
      <p:sp>
        <p:nvSpPr>
          <p:cNvPr id="25" name="Proceso alternativo 7"/>
          <p:cNvSpPr/>
          <p:nvPr/>
        </p:nvSpPr>
        <p:spPr>
          <a:xfrm flipV="1">
            <a:off x="0" y="6286787"/>
            <a:ext cx="9129858" cy="457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6" y="0"/>
                  <a:pt x="14" y="0"/>
                </a:cubicBezTo>
                <a:lnTo>
                  <a:pt x="21587" y="0"/>
                </a:lnTo>
                <a:cubicBezTo>
                  <a:pt x="21594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4" y="21600"/>
                  <a:pt x="21587" y="21600"/>
                </a:cubicBezTo>
                <a:lnTo>
                  <a:pt x="14" y="21600"/>
                </a:lnTo>
                <a:cubicBezTo>
                  <a:pt x="6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FFFF00"/>
          </a:solidFill>
          <a:ln w="12700">
            <a:solidFill>
              <a:schemeClr val="accent4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grpSp>
        <p:nvGrpSpPr>
          <p:cNvPr id="26" name="Grupo"/>
          <p:cNvGrpSpPr/>
          <p:nvPr/>
        </p:nvGrpSpPr>
        <p:grpSpPr>
          <a:xfrm>
            <a:off x="-107841" y="6300295"/>
            <a:ext cx="9291372" cy="934993"/>
            <a:chOff x="0" y="-31442"/>
            <a:chExt cx="12407683" cy="934992"/>
          </a:xfrm>
        </p:grpSpPr>
        <p:pic>
          <p:nvPicPr>
            <p:cNvPr id="27" name="16 Imagen" descr="16 Imagen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>
            <a:xfrm>
              <a:off x="0" y="2756"/>
              <a:ext cx="12407683" cy="90079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28" name="P A T R I O T I S M O…"/>
            <p:cNvSpPr txBox="1"/>
            <p:nvPr/>
          </p:nvSpPr>
          <p:spPr>
            <a:xfrm>
              <a:off x="107841" y="-31442"/>
              <a:ext cx="12192001" cy="56707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b="1" dirty="0">
                  <a:solidFill>
                    <a:schemeClr val="bg1"/>
                  </a:solidFill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b="1" dirty="0">
                  <a:solidFill>
                    <a:schemeClr val="bg1"/>
                  </a:solidFill>
                </a:rPr>
                <a:t>HONOR		LEALTAD		         VALENTÍA	         INTEGRIDAD		  DEBER</a:t>
              </a:r>
            </a:p>
          </p:txBody>
        </p:sp>
      </p:grpSp>
      <p:sp>
        <p:nvSpPr>
          <p:cNvPr id="30" name="Título 1"/>
          <p:cNvSpPr txBox="1"/>
          <p:nvPr/>
        </p:nvSpPr>
        <p:spPr>
          <a:xfrm>
            <a:off x="683568" y="-207601"/>
            <a:ext cx="7846143" cy="7654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 anchor="b">
            <a:normAutofit/>
          </a:bodyPr>
          <a:lstStyle>
            <a:lvl1pPr algn="ctr">
              <a:lnSpc>
                <a:spcPct val="90000"/>
              </a:lnSpc>
              <a:defRPr sz="2800">
                <a:solidFill>
                  <a:srgbClr val="FFFFFF"/>
                </a:solidFill>
                <a:latin typeface="Calibri Light"/>
                <a:ea typeface="Calibri Light"/>
                <a:cs typeface="Calibri Light"/>
                <a:sym typeface="Calibri Light"/>
              </a:defRPr>
            </a:lvl1pPr>
          </a:lstStyle>
          <a:p>
            <a:r>
              <a:rPr lang="es-CL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La importancia de la Antártica para Chile</a:t>
            </a:r>
          </a:p>
        </p:txBody>
      </p:sp>
      <p:sp>
        <p:nvSpPr>
          <p:cNvPr id="29" name="17 Rectángulo">
            <a:extLst>
              <a:ext uri="{FF2B5EF4-FFF2-40B4-BE49-F238E27FC236}">
                <a16:creationId xmlns:a16="http://schemas.microsoft.com/office/drawing/2014/main" xmlns="" id="{7AA58621-4387-1D41-8CB2-45D6E3F1C1C1}"/>
              </a:ext>
            </a:extLst>
          </p:cNvPr>
          <p:cNvSpPr/>
          <p:nvPr/>
        </p:nvSpPr>
        <p:spPr>
          <a:xfrm>
            <a:off x="7380512" y="908720"/>
            <a:ext cx="1800000" cy="43204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Bibliografía</a:t>
            </a:r>
          </a:p>
        </p:txBody>
      </p:sp>
      <p:sp>
        <p:nvSpPr>
          <p:cNvPr id="31" name="Rectángulo redondeado 3">
            <a:extLst>
              <a:ext uri="{FF2B5EF4-FFF2-40B4-BE49-F238E27FC236}">
                <a16:creationId xmlns:a16="http://schemas.microsoft.com/office/drawing/2014/main" xmlns="" id="{AA4212C5-D2F7-CBDF-6006-BD15354A602A}"/>
              </a:ext>
            </a:extLst>
          </p:cNvPr>
          <p:cNvSpPr/>
          <p:nvPr/>
        </p:nvSpPr>
        <p:spPr>
          <a:xfrm>
            <a:off x="349157" y="4046852"/>
            <a:ext cx="8385987" cy="2101944"/>
          </a:xfrm>
          <a:prstGeom prst="roundRect">
            <a:avLst>
              <a:gd name="adj" fmla="val 0"/>
            </a:avLst>
          </a:prstGeom>
          <a:solidFill>
            <a:schemeClr val="bg1">
              <a:alpha val="67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s-ES" sz="2400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Tesis:</a:t>
            </a:r>
          </a:p>
          <a:p>
            <a:pPr algn="just"/>
            <a:r>
              <a:rPr lang="es-CL" sz="24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</a:t>
            </a:r>
            <a:endParaRPr lang="es-ES" sz="3200" u="sng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2" name="Picture 26">
            <a:extLst>
              <a:ext uri="{FF2B5EF4-FFF2-40B4-BE49-F238E27FC236}">
                <a16:creationId xmlns:a16="http://schemas.microsoft.com/office/drawing/2014/main" xmlns="" id="{3DEDF0D7-8CA5-2780-200E-1A1542C787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6730" t="16605" r="16730" b="16605"/>
          <a:stretch>
            <a:fillRect/>
          </a:stretch>
        </p:blipFill>
        <p:spPr bwMode="auto">
          <a:xfrm>
            <a:off x="8210173" y="-8596"/>
            <a:ext cx="993122" cy="105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00CC99">
                    <a:alpha val="50195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620256951"/>
      </p:ext>
    </p:extLst>
  </p:cSld>
  <p:clrMapOvr>
    <a:masterClrMapping/>
  </p:clrMapOvr>
  <p:transition spd="med">
    <p:wipe dir="r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Rectángulo redondeado 3"/>
          <p:cNvSpPr/>
          <p:nvPr/>
        </p:nvSpPr>
        <p:spPr>
          <a:xfrm>
            <a:off x="323528" y="1556792"/>
            <a:ext cx="8385987" cy="4392488"/>
          </a:xfrm>
          <a:prstGeom prst="roundRect">
            <a:avLst>
              <a:gd name="adj" fmla="val 2008"/>
            </a:avLst>
          </a:prstGeom>
          <a:solidFill>
            <a:schemeClr val="bg1">
              <a:alpha val="67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s-ES" sz="2400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Objetivo General</a:t>
            </a:r>
          </a:p>
          <a:p>
            <a:r>
              <a:rPr lang="es-CL" sz="3600" dirty="0"/>
              <a:t/>
            </a:r>
            <a:br>
              <a:rPr lang="es-CL" sz="3600" dirty="0"/>
            </a:br>
            <a:endParaRPr lang="es-ES" sz="3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1655896" y="908720"/>
            <a:ext cx="1980000" cy="43204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41325" indent="-441325" algn="ctr"/>
            <a:r>
              <a:rPr lang="es-CL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Objetivo General</a:t>
            </a:r>
          </a:p>
        </p:txBody>
      </p:sp>
      <p:sp>
        <p:nvSpPr>
          <p:cNvPr id="12" name="11 Rectángulo"/>
          <p:cNvSpPr/>
          <p:nvPr/>
        </p:nvSpPr>
        <p:spPr>
          <a:xfrm>
            <a:off x="-320" y="908720"/>
            <a:ext cx="1692000" cy="43204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Introducción</a:t>
            </a:r>
          </a:p>
        </p:txBody>
      </p:sp>
      <p:sp>
        <p:nvSpPr>
          <p:cNvPr id="14" name="13 Rectángulo"/>
          <p:cNvSpPr/>
          <p:nvPr/>
        </p:nvSpPr>
        <p:spPr>
          <a:xfrm>
            <a:off x="3600112" y="908720"/>
            <a:ext cx="1980000" cy="43204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Argumentos y contraargumentos</a:t>
            </a:r>
            <a:endParaRPr lang="es-CL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17 Rectángulo"/>
          <p:cNvSpPr/>
          <p:nvPr/>
        </p:nvSpPr>
        <p:spPr>
          <a:xfrm>
            <a:off x="5580312" y="908720"/>
            <a:ext cx="1800000" cy="43204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Conclusiones</a:t>
            </a:r>
          </a:p>
        </p:txBody>
      </p:sp>
      <p:pic>
        <p:nvPicPr>
          <p:cNvPr id="17" name="16 Imagen" descr="16 Imagen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83530" cy="889285"/>
          </a:xfrm>
          <a:prstGeom prst="rect">
            <a:avLst/>
          </a:prstGeom>
          <a:ln w="12700">
            <a:miter lim="400000"/>
          </a:ln>
        </p:spPr>
      </p:pic>
      <p:sp>
        <p:nvSpPr>
          <p:cNvPr id="18" name="Proceso alternativo 5"/>
          <p:cNvSpPr/>
          <p:nvPr/>
        </p:nvSpPr>
        <p:spPr>
          <a:xfrm>
            <a:off x="1065536" y="589603"/>
            <a:ext cx="8078464" cy="4571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7" y="0"/>
                  <a:pt x="15" y="0"/>
                </a:cubicBezTo>
                <a:lnTo>
                  <a:pt x="21585" y="0"/>
                </a:lnTo>
                <a:cubicBezTo>
                  <a:pt x="21593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3" y="21600"/>
                  <a:pt x="21585" y="21600"/>
                </a:cubicBezTo>
                <a:lnTo>
                  <a:pt x="15" y="21600"/>
                </a:lnTo>
                <a:cubicBezTo>
                  <a:pt x="7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957001"/>
          </a:solidFill>
          <a:ln w="12700">
            <a:solidFill>
              <a:schemeClr val="accent4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pic>
        <p:nvPicPr>
          <p:cNvPr id="20" name="Picture 2" descr="Picture 2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787522" cy="1010654"/>
          </a:xfrm>
          <a:prstGeom prst="rect">
            <a:avLst/>
          </a:prstGeom>
          <a:ln w="12700">
            <a:miter lim="400000"/>
          </a:ln>
        </p:spPr>
      </p:pic>
      <p:sp>
        <p:nvSpPr>
          <p:cNvPr id="22" name="1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</p:spPr>
        <p:txBody>
          <a:bodyPr/>
          <a:lstStyle/>
          <a:p>
            <a:pPr>
              <a:defRPr/>
            </a:pPr>
            <a:endParaRPr lang="es-ES_tradnl"/>
          </a:p>
        </p:txBody>
      </p:sp>
      <p:sp>
        <p:nvSpPr>
          <p:cNvPr id="23" name="2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388424" y="6381328"/>
            <a:ext cx="693440" cy="365125"/>
          </a:xfrm>
        </p:spPr>
        <p:txBody>
          <a:bodyPr/>
          <a:lstStyle/>
          <a:p>
            <a:pPr>
              <a:defRPr/>
            </a:pPr>
            <a:fld id="{5B0EA914-0059-4753-B4E8-38DCE5A1FCF9}" type="slidenum">
              <a:rPr lang="es-ES_tradnl" smtClean="0"/>
              <a:pPr>
                <a:defRPr/>
              </a:pPr>
              <a:t>4</a:t>
            </a:fld>
            <a:endParaRPr lang="es-ES_tradnl"/>
          </a:p>
        </p:txBody>
      </p:sp>
      <p:sp>
        <p:nvSpPr>
          <p:cNvPr id="24" name="8 Marcador de número de diapositiva"/>
          <p:cNvSpPr txBox="1">
            <a:spLocks/>
          </p:cNvSpPr>
          <p:nvPr/>
        </p:nvSpPr>
        <p:spPr>
          <a:xfrm>
            <a:off x="6902896" y="652025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400" b="1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F995F66-AD81-4DE3-AB21-37EC9879D1D7}" type="slidenum">
              <a:rPr lang="es-CL" sz="1600" smtClean="0">
                <a:solidFill>
                  <a:schemeClr val="bg1"/>
                </a:solidFill>
              </a:rPr>
              <a:pPr/>
              <a:t>4</a:t>
            </a:fld>
            <a:endParaRPr lang="es-CL" sz="1600" dirty="0">
              <a:solidFill>
                <a:schemeClr val="bg1"/>
              </a:solidFill>
            </a:endParaRPr>
          </a:p>
        </p:txBody>
      </p:sp>
      <p:sp>
        <p:nvSpPr>
          <p:cNvPr id="25" name="Proceso alternativo 7"/>
          <p:cNvSpPr/>
          <p:nvPr/>
        </p:nvSpPr>
        <p:spPr>
          <a:xfrm flipV="1">
            <a:off x="0" y="6286787"/>
            <a:ext cx="9129858" cy="457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6" y="0"/>
                  <a:pt x="14" y="0"/>
                </a:cubicBezTo>
                <a:lnTo>
                  <a:pt x="21587" y="0"/>
                </a:lnTo>
                <a:cubicBezTo>
                  <a:pt x="21594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4" y="21600"/>
                  <a:pt x="21587" y="21600"/>
                </a:cubicBezTo>
                <a:lnTo>
                  <a:pt x="14" y="21600"/>
                </a:lnTo>
                <a:cubicBezTo>
                  <a:pt x="6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FFFF00"/>
          </a:solidFill>
          <a:ln w="12700">
            <a:solidFill>
              <a:schemeClr val="accent4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grpSp>
        <p:nvGrpSpPr>
          <p:cNvPr id="26" name="Grupo"/>
          <p:cNvGrpSpPr/>
          <p:nvPr/>
        </p:nvGrpSpPr>
        <p:grpSpPr>
          <a:xfrm>
            <a:off x="-107841" y="6300295"/>
            <a:ext cx="9291372" cy="934993"/>
            <a:chOff x="0" y="-31442"/>
            <a:chExt cx="12407683" cy="934992"/>
          </a:xfrm>
        </p:grpSpPr>
        <p:pic>
          <p:nvPicPr>
            <p:cNvPr id="27" name="16 Imagen" descr="16 Imagen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>
            <a:xfrm>
              <a:off x="0" y="2756"/>
              <a:ext cx="12407683" cy="90079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28" name="P A T R I O T I S M O…"/>
            <p:cNvSpPr txBox="1"/>
            <p:nvPr/>
          </p:nvSpPr>
          <p:spPr>
            <a:xfrm>
              <a:off x="107841" y="-31442"/>
              <a:ext cx="12192001" cy="56707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b="1" dirty="0">
                  <a:solidFill>
                    <a:schemeClr val="bg1"/>
                  </a:solidFill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b="1" dirty="0">
                  <a:solidFill>
                    <a:schemeClr val="bg1"/>
                  </a:solidFill>
                </a:rPr>
                <a:t>HONOR		LEALTAD		         VALENTÍA	         INTEGRIDAD		  DEBER</a:t>
              </a:r>
            </a:p>
          </p:txBody>
        </p:sp>
      </p:grpSp>
      <p:sp>
        <p:nvSpPr>
          <p:cNvPr id="30" name="Título 1"/>
          <p:cNvSpPr txBox="1"/>
          <p:nvPr/>
        </p:nvSpPr>
        <p:spPr>
          <a:xfrm>
            <a:off x="683568" y="-207601"/>
            <a:ext cx="7846143" cy="7654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 anchor="b">
            <a:normAutofit/>
          </a:bodyPr>
          <a:lstStyle>
            <a:lvl1pPr algn="ctr">
              <a:lnSpc>
                <a:spcPct val="90000"/>
              </a:lnSpc>
              <a:defRPr sz="2800">
                <a:solidFill>
                  <a:srgbClr val="FFFFFF"/>
                </a:solidFill>
                <a:latin typeface="Calibri Light"/>
                <a:ea typeface="Calibri Light"/>
                <a:cs typeface="Calibri Light"/>
                <a:sym typeface="Calibri Light"/>
              </a:defRPr>
            </a:lvl1pPr>
          </a:lstStyle>
          <a:p>
            <a:r>
              <a:rPr lang="es-CL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La importancia de la Antártica para Chile </a:t>
            </a:r>
            <a:endParaRPr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17 Rectángulo">
            <a:extLst>
              <a:ext uri="{FF2B5EF4-FFF2-40B4-BE49-F238E27FC236}">
                <a16:creationId xmlns:a16="http://schemas.microsoft.com/office/drawing/2014/main" xmlns="" id="{7AA58621-4387-1D41-8CB2-45D6E3F1C1C1}"/>
              </a:ext>
            </a:extLst>
          </p:cNvPr>
          <p:cNvSpPr/>
          <p:nvPr/>
        </p:nvSpPr>
        <p:spPr>
          <a:xfrm>
            <a:off x="7380512" y="908720"/>
            <a:ext cx="1800000" cy="43204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Bibliografía</a:t>
            </a:r>
          </a:p>
        </p:txBody>
      </p:sp>
      <p:pic>
        <p:nvPicPr>
          <p:cNvPr id="31" name="Picture 26">
            <a:extLst>
              <a:ext uri="{FF2B5EF4-FFF2-40B4-BE49-F238E27FC236}">
                <a16:creationId xmlns:a16="http://schemas.microsoft.com/office/drawing/2014/main" xmlns="" id="{EFA330E7-02F0-780D-0B79-443CECA472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6730" t="16605" r="16730" b="16605"/>
          <a:stretch>
            <a:fillRect/>
          </a:stretch>
        </p:blipFill>
        <p:spPr bwMode="auto">
          <a:xfrm>
            <a:off x="8170643" y="0"/>
            <a:ext cx="993122" cy="105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00CC99">
                    <a:alpha val="50195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716976888"/>
      </p:ext>
    </p:extLst>
  </p:cSld>
  <p:clrMapOvr>
    <a:masterClrMapping/>
  </p:clrMapOvr>
  <p:transition spd="med">
    <p:wipe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Rectángulo redondeado 3"/>
          <p:cNvSpPr/>
          <p:nvPr/>
        </p:nvSpPr>
        <p:spPr>
          <a:xfrm>
            <a:off x="323528" y="1556792"/>
            <a:ext cx="8385987" cy="4392488"/>
          </a:xfrm>
          <a:prstGeom prst="roundRect">
            <a:avLst>
              <a:gd name="adj" fmla="val 2008"/>
            </a:avLst>
          </a:prstGeom>
          <a:solidFill>
            <a:schemeClr val="bg1">
              <a:alpha val="67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endParaRPr lang="es-ES" sz="2000" dirty="0">
              <a:solidFill>
                <a:schemeClr val="tx1"/>
              </a:solidFill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1655896" y="908720"/>
            <a:ext cx="1980000" cy="43204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41325" indent="-441325" algn="ctr"/>
            <a:r>
              <a:rPr lang="es-CL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Objetivo General</a:t>
            </a:r>
          </a:p>
        </p:txBody>
      </p:sp>
      <p:sp>
        <p:nvSpPr>
          <p:cNvPr id="12" name="11 Rectángulo"/>
          <p:cNvSpPr/>
          <p:nvPr/>
        </p:nvSpPr>
        <p:spPr>
          <a:xfrm>
            <a:off x="-320" y="908720"/>
            <a:ext cx="1692000" cy="43204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Introducción</a:t>
            </a:r>
          </a:p>
        </p:txBody>
      </p:sp>
      <p:sp>
        <p:nvSpPr>
          <p:cNvPr id="14" name="13 Rectángulo"/>
          <p:cNvSpPr/>
          <p:nvPr/>
        </p:nvSpPr>
        <p:spPr>
          <a:xfrm>
            <a:off x="3600112" y="908720"/>
            <a:ext cx="1980000" cy="43204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Contextualización </a:t>
            </a:r>
            <a:endParaRPr lang="es-CL" sz="1400" b="1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17 Rectángulo"/>
          <p:cNvSpPr/>
          <p:nvPr/>
        </p:nvSpPr>
        <p:spPr>
          <a:xfrm>
            <a:off x="5580312" y="908720"/>
            <a:ext cx="1800000" cy="43204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Conclusiones</a:t>
            </a:r>
          </a:p>
        </p:txBody>
      </p:sp>
      <p:pic>
        <p:nvPicPr>
          <p:cNvPr id="17" name="16 Imagen" descr="16 Imagen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83530" cy="889285"/>
          </a:xfrm>
          <a:prstGeom prst="rect">
            <a:avLst/>
          </a:prstGeom>
          <a:ln w="12700">
            <a:miter lim="400000"/>
          </a:ln>
        </p:spPr>
      </p:pic>
      <p:sp>
        <p:nvSpPr>
          <p:cNvPr id="18" name="Proceso alternativo 5"/>
          <p:cNvSpPr/>
          <p:nvPr/>
        </p:nvSpPr>
        <p:spPr>
          <a:xfrm>
            <a:off x="1065536" y="589603"/>
            <a:ext cx="8078464" cy="4571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7" y="0"/>
                  <a:pt x="15" y="0"/>
                </a:cubicBezTo>
                <a:lnTo>
                  <a:pt x="21585" y="0"/>
                </a:lnTo>
                <a:cubicBezTo>
                  <a:pt x="21593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3" y="21600"/>
                  <a:pt x="21585" y="21600"/>
                </a:cubicBezTo>
                <a:lnTo>
                  <a:pt x="15" y="21600"/>
                </a:lnTo>
                <a:cubicBezTo>
                  <a:pt x="7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957001"/>
          </a:solidFill>
          <a:ln w="12700">
            <a:solidFill>
              <a:schemeClr val="accent4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pic>
        <p:nvPicPr>
          <p:cNvPr id="20" name="Picture 2" descr="Picture 2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787522" cy="1010654"/>
          </a:xfrm>
          <a:prstGeom prst="rect">
            <a:avLst/>
          </a:prstGeom>
          <a:ln w="12700">
            <a:miter lim="400000"/>
          </a:ln>
        </p:spPr>
      </p:pic>
      <p:sp>
        <p:nvSpPr>
          <p:cNvPr id="22" name="1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</p:spPr>
        <p:txBody>
          <a:bodyPr/>
          <a:lstStyle/>
          <a:p>
            <a:pPr>
              <a:defRPr/>
            </a:pPr>
            <a:endParaRPr lang="es-ES_tradnl"/>
          </a:p>
        </p:txBody>
      </p:sp>
      <p:sp>
        <p:nvSpPr>
          <p:cNvPr id="23" name="2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388424" y="6381328"/>
            <a:ext cx="693440" cy="365125"/>
          </a:xfrm>
        </p:spPr>
        <p:txBody>
          <a:bodyPr/>
          <a:lstStyle/>
          <a:p>
            <a:pPr>
              <a:defRPr/>
            </a:pPr>
            <a:fld id="{5B0EA914-0059-4753-B4E8-38DCE5A1FCF9}" type="slidenum">
              <a:rPr lang="es-ES_tradnl" smtClean="0"/>
              <a:pPr>
                <a:defRPr/>
              </a:pPr>
              <a:t>5</a:t>
            </a:fld>
            <a:endParaRPr lang="es-ES_tradnl"/>
          </a:p>
        </p:txBody>
      </p:sp>
      <p:sp>
        <p:nvSpPr>
          <p:cNvPr id="24" name="8 Marcador de número de diapositiva"/>
          <p:cNvSpPr txBox="1">
            <a:spLocks/>
          </p:cNvSpPr>
          <p:nvPr/>
        </p:nvSpPr>
        <p:spPr>
          <a:xfrm>
            <a:off x="6902896" y="652025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400" b="1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F995F66-AD81-4DE3-AB21-37EC9879D1D7}" type="slidenum">
              <a:rPr lang="es-CL" sz="1600" smtClean="0">
                <a:solidFill>
                  <a:schemeClr val="bg1"/>
                </a:solidFill>
              </a:rPr>
              <a:pPr/>
              <a:t>5</a:t>
            </a:fld>
            <a:endParaRPr lang="es-CL" sz="1600" dirty="0">
              <a:solidFill>
                <a:schemeClr val="bg1"/>
              </a:solidFill>
            </a:endParaRPr>
          </a:p>
        </p:txBody>
      </p:sp>
      <p:sp>
        <p:nvSpPr>
          <p:cNvPr id="25" name="Proceso alternativo 7"/>
          <p:cNvSpPr/>
          <p:nvPr/>
        </p:nvSpPr>
        <p:spPr>
          <a:xfrm flipV="1">
            <a:off x="0" y="6286787"/>
            <a:ext cx="9129858" cy="457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6" y="0"/>
                  <a:pt x="14" y="0"/>
                </a:cubicBezTo>
                <a:lnTo>
                  <a:pt x="21587" y="0"/>
                </a:lnTo>
                <a:cubicBezTo>
                  <a:pt x="21594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4" y="21600"/>
                  <a:pt x="21587" y="21600"/>
                </a:cubicBezTo>
                <a:lnTo>
                  <a:pt x="14" y="21600"/>
                </a:lnTo>
                <a:cubicBezTo>
                  <a:pt x="6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FFFF00"/>
          </a:solidFill>
          <a:ln w="12700">
            <a:solidFill>
              <a:schemeClr val="accent4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grpSp>
        <p:nvGrpSpPr>
          <p:cNvPr id="26" name="Grupo"/>
          <p:cNvGrpSpPr/>
          <p:nvPr/>
        </p:nvGrpSpPr>
        <p:grpSpPr>
          <a:xfrm>
            <a:off x="-107841" y="6300295"/>
            <a:ext cx="9291372" cy="934993"/>
            <a:chOff x="0" y="-31442"/>
            <a:chExt cx="12407683" cy="934992"/>
          </a:xfrm>
        </p:grpSpPr>
        <p:pic>
          <p:nvPicPr>
            <p:cNvPr id="27" name="16 Imagen" descr="16 Imagen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>
            <a:xfrm>
              <a:off x="0" y="2756"/>
              <a:ext cx="12407683" cy="90079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28" name="P A T R I O T I S M O…"/>
            <p:cNvSpPr txBox="1"/>
            <p:nvPr/>
          </p:nvSpPr>
          <p:spPr>
            <a:xfrm>
              <a:off x="107841" y="-31442"/>
              <a:ext cx="12192001" cy="56707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b="1" dirty="0">
                  <a:solidFill>
                    <a:schemeClr val="bg1"/>
                  </a:solidFill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b="1" dirty="0">
                  <a:solidFill>
                    <a:schemeClr val="bg1"/>
                  </a:solidFill>
                </a:rPr>
                <a:t>HONOR		LEALTAD		         VALENTÍA	         INTEGRIDAD		  DEBER</a:t>
              </a:r>
            </a:p>
          </p:txBody>
        </p:sp>
      </p:grpSp>
      <p:sp>
        <p:nvSpPr>
          <p:cNvPr id="30" name="Título 1"/>
          <p:cNvSpPr txBox="1"/>
          <p:nvPr/>
        </p:nvSpPr>
        <p:spPr>
          <a:xfrm>
            <a:off x="683568" y="-207601"/>
            <a:ext cx="7846143" cy="7654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 anchor="b">
            <a:normAutofit/>
          </a:bodyPr>
          <a:lstStyle>
            <a:lvl1pPr algn="ctr">
              <a:lnSpc>
                <a:spcPct val="90000"/>
              </a:lnSpc>
              <a:defRPr sz="2800">
                <a:solidFill>
                  <a:srgbClr val="FFFFFF"/>
                </a:solidFill>
                <a:latin typeface="Calibri Light"/>
                <a:ea typeface="Calibri Light"/>
                <a:cs typeface="Calibri Light"/>
                <a:sym typeface="Calibri Light"/>
              </a:defRPr>
            </a:lvl1pPr>
          </a:lstStyle>
          <a:p>
            <a:r>
              <a:rPr lang="es-CL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La importancia de la Antártica para Chile</a:t>
            </a:r>
            <a:endParaRPr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17 Rectángulo">
            <a:extLst>
              <a:ext uri="{FF2B5EF4-FFF2-40B4-BE49-F238E27FC236}">
                <a16:creationId xmlns:a16="http://schemas.microsoft.com/office/drawing/2014/main" xmlns="" id="{7AA58621-4387-1D41-8CB2-45D6E3F1C1C1}"/>
              </a:ext>
            </a:extLst>
          </p:cNvPr>
          <p:cNvSpPr/>
          <p:nvPr/>
        </p:nvSpPr>
        <p:spPr>
          <a:xfrm>
            <a:off x="7380512" y="908720"/>
            <a:ext cx="1800000" cy="43204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Bibliografía</a:t>
            </a:r>
          </a:p>
        </p:txBody>
      </p:sp>
      <p:pic>
        <p:nvPicPr>
          <p:cNvPr id="31" name="Picture 26">
            <a:extLst>
              <a:ext uri="{FF2B5EF4-FFF2-40B4-BE49-F238E27FC236}">
                <a16:creationId xmlns:a16="http://schemas.microsoft.com/office/drawing/2014/main" xmlns="" id="{EFA330E7-02F0-780D-0B79-443CECA472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6730" t="16605" r="16730" b="16605"/>
          <a:stretch>
            <a:fillRect/>
          </a:stretch>
        </p:blipFill>
        <p:spPr bwMode="auto">
          <a:xfrm>
            <a:off x="8170643" y="0"/>
            <a:ext cx="993122" cy="105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00CC99">
                    <a:alpha val="50195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xmlns="" id="{0CBA4971-7C55-367E-3D24-6FA52611810B}"/>
              </a:ext>
            </a:extLst>
          </p:cNvPr>
          <p:cNvSpPr txBox="1"/>
          <p:nvPr/>
        </p:nvSpPr>
        <p:spPr>
          <a:xfrm>
            <a:off x="500034" y="1785926"/>
            <a:ext cx="44748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4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Contextualización</a:t>
            </a:r>
            <a:endParaRPr lang="es-CL" sz="2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02634701"/>
      </p:ext>
    </p:extLst>
  </p:cSld>
  <p:clrMapOvr>
    <a:masterClrMapping/>
  </p:clrMapOvr>
  <p:transition spd="med">
    <p:wipe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Rectángulo redondeado 3"/>
          <p:cNvSpPr/>
          <p:nvPr/>
        </p:nvSpPr>
        <p:spPr>
          <a:xfrm>
            <a:off x="323528" y="1556792"/>
            <a:ext cx="8385987" cy="4392488"/>
          </a:xfrm>
          <a:prstGeom prst="roundRect">
            <a:avLst>
              <a:gd name="adj" fmla="val 2008"/>
            </a:avLst>
          </a:prstGeom>
          <a:solidFill>
            <a:schemeClr val="bg1">
              <a:alpha val="67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endParaRPr lang="es-ES" sz="2000" dirty="0">
              <a:solidFill>
                <a:schemeClr val="tx1"/>
              </a:solidFill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1655896" y="908720"/>
            <a:ext cx="1980000" cy="43204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41325" indent="-441325" algn="ctr"/>
            <a:r>
              <a:rPr lang="es-CL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Objetivo General</a:t>
            </a:r>
          </a:p>
        </p:txBody>
      </p:sp>
      <p:sp>
        <p:nvSpPr>
          <p:cNvPr id="12" name="11 Rectángulo"/>
          <p:cNvSpPr/>
          <p:nvPr/>
        </p:nvSpPr>
        <p:spPr>
          <a:xfrm>
            <a:off x="-320" y="908720"/>
            <a:ext cx="1692000" cy="43204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Introducción</a:t>
            </a:r>
          </a:p>
        </p:txBody>
      </p:sp>
      <p:sp>
        <p:nvSpPr>
          <p:cNvPr id="14" name="13 Rectángulo"/>
          <p:cNvSpPr/>
          <p:nvPr/>
        </p:nvSpPr>
        <p:spPr>
          <a:xfrm>
            <a:off x="3600112" y="908720"/>
            <a:ext cx="1980000" cy="43204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Argumentos </a:t>
            </a:r>
            <a:endParaRPr lang="es-CL" sz="1400" b="1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17 Rectángulo"/>
          <p:cNvSpPr/>
          <p:nvPr/>
        </p:nvSpPr>
        <p:spPr>
          <a:xfrm>
            <a:off x="5580312" y="908720"/>
            <a:ext cx="1800000" cy="43204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Conclusiones</a:t>
            </a:r>
          </a:p>
        </p:txBody>
      </p:sp>
      <p:pic>
        <p:nvPicPr>
          <p:cNvPr id="17" name="16 Imagen" descr="16 Imagen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83530" cy="889285"/>
          </a:xfrm>
          <a:prstGeom prst="rect">
            <a:avLst/>
          </a:prstGeom>
          <a:ln w="12700">
            <a:miter lim="400000"/>
          </a:ln>
        </p:spPr>
      </p:pic>
      <p:sp>
        <p:nvSpPr>
          <p:cNvPr id="18" name="Proceso alternativo 5"/>
          <p:cNvSpPr/>
          <p:nvPr/>
        </p:nvSpPr>
        <p:spPr>
          <a:xfrm>
            <a:off x="1065536" y="589603"/>
            <a:ext cx="8078464" cy="4571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7" y="0"/>
                  <a:pt x="15" y="0"/>
                </a:cubicBezTo>
                <a:lnTo>
                  <a:pt x="21585" y="0"/>
                </a:lnTo>
                <a:cubicBezTo>
                  <a:pt x="21593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3" y="21600"/>
                  <a:pt x="21585" y="21600"/>
                </a:cubicBezTo>
                <a:lnTo>
                  <a:pt x="15" y="21600"/>
                </a:lnTo>
                <a:cubicBezTo>
                  <a:pt x="7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957001"/>
          </a:solidFill>
          <a:ln w="12700">
            <a:solidFill>
              <a:schemeClr val="accent4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pic>
        <p:nvPicPr>
          <p:cNvPr id="20" name="Picture 2" descr="Picture 2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787522" cy="1010654"/>
          </a:xfrm>
          <a:prstGeom prst="rect">
            <a:avLst/>
          </a:prstGeom>
          <a:ln w="12700">
            <a:miter lim="400000"/>
          </a:ln>
        </p:spPr>
      </p:pic>
      <p:sp>
        <p:nvSpPr>
          <p:cNvPr id="22" name="1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</p:spPr>
        <p:txBody>
          <a:bodyPr/>
          <a:lstStyle/>
          <a:p>
            <a:pPr>
              <a:defRPr/>
            </a:pPr>
            <a:endParaRPr lang="es-ES_tradnl"/>
          </a:p>
        </p:txBody>
      </p:sp>
      <p:sp>
        <p:nvSpPr>
          <p:cNvPr id="23" name="2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388424" y="6381328"/>
            <a:ext cx="693440" cy="365125"/>
          </a:xfrm>
        </p:spPr>
        <p:txBody>
          <a:bodyPr/>
          <a:lstStyle/>
          <a:p>
            <a:pPr>
              <a:defRPr/>
            </a:pPr>
            <a:fld id="{5B0EA914-0059-4753-B4E8-38DCE5A1FCF9}" type="slidenum">
              <a:rPr lang="es-ES_tradnl" smtClean="0"/>
              <a:pPr>
                <a:defRPr/>
              </a:pPr>
              <a:t>6</a:t>
            </a:fld>
            <a:endParaRPr lang="es-ES_tradnl"/>
          </a:p>
        </p:txBody>
      </p:sp>
      <p:sp>
        <p:nvSpPr>
          <p:cNvPr id="24" name="8 Marcador de número de diapositiva"/>
          <p:cNvSpPr txBox="1">
            <a:spLocks/>
          </p:cNvSpPr>
          <p:nvPr/>
        </p:nvSpPr>
        <p:spPr>
          <a:xfrm>
            <a:off x="6902896" y="652025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400" b="1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F995F66-AD81-4DE3-AB21-37EC9879D1D7}" type="slidenum">
              <a:rPr lang="es-CL" sz="1600" smtClean="0">
                <a:solidFill>
                  <a:schemeClr val="bg1"/>
                </a:solidFill>
              </a:rPr>
              <a:pPr/>
              <a:t>6</a:t>
            </a:fld>
            <a:endParaRPr lang="es-CL" sz="1600" dirty="0">
              <a:solidFill>
                <a:schemeClr val="bg1"/>
              </a:solidFill>
            </a:endParaRPr>
          </a:p>
        </p:txBody>
      </p:sp>
      <p:sp>
        <p:nvSpPr>
          <p:cNvPr id="25" name="Proceso alternativo 7"/>
          <p:cNvSpPr/>
          <p:nvPr/>
        </p:nvSpPr>
        <p:spPr>
          <a:xfrm flipV="1">
            <a:off x="0" y="6286787"/>
            <a:ext cx="9129858" cy="457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6" y="0"/>
                  <a:pt x="14" y="0"/>
                </a:cubicBezTo>
                <a:lnTo>
                  <a:pt x="21587" y="0"/>
                </a:lnTo>
                <a:cubicBezTo>
                  <a:pt x="21594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4" y="21600"/>
                  <a:pt x="21587" y="21600"/>
                </a:cubicBezTo>
                <a:lnTo>
                  <a:pt x="14" y="21600"/>
                </a:lnTo>
                <a:cubicBezTo>
                  <a:pt x="6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FFFF00"/>
          </a:solidFill>
          <a:ln w="12700">
            <a:solidFill>
              <a:schemeClr val="accent4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grpSp>
        <p:nvGrpSpPr>
          <p:cNvPr id="3" name="Grupo"/>
          <p:cNvGrpSpPr/>
          <p:nvPr/>
        </p:nvGrpSpPr>
        <p:grpSpPr>
          <a:xfrm>
            <a:off x="-107841" y="6300295"/>
            <a:ext cx="9291372" cy="934993"/>
            <a:chOff x="0" y="-31442"/>
            <a:chExt cx="12407683" cy="934992"/>
          </a:xfrm>
        </p:grpSpPr>
        <p:pic>
          <p:nvPicPr>
            <p:cNvPr id="27" name="16 Imagen" descr="16 Imagen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>
            <a:xfrm>
              <a:off x="0" y="2756"/>
              <a:ext cx="12407683" cy="90079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28" name="P A T R I O T I S M O…"/>
            <p:cNvSpPr txBox="1"/>
            <p:nvPr/>
          </p:nvSpPr>
          <p:spPr>
            <a:xfrm>
              <a:off x="107841" y="-31442"/>
              <a:ext cx="12192001" cy="56707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b="1" dirty="0">
                  <a:solidFill>
                    <a:schemeClr val="bg1"/>
                  </a:solidFill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b="1" dirty="0">
                  <a:solidFill>
                    <a:schemeClr val="bg1"/>
                  </a:solidFill>
                </a:rPr>
                <a:t>HONOR		LEALTAD		         VALENTÍA	         INTEGRIDAD		  DEBER</a:t>
              </a:r>
            </a:p>
          </p:txBody>
        </p:sp>
      </p:grpSp>
      <p:sp>
        <p:nvSpPr>
          <p:cNvPr id="30" name="Título 1"/>
          <p:cNvSpPr txBox="1"/>
          <p:nvPr/>
        </p:nvSpPr>
        <p:spPr>
          <a:xfrm>
            <a:off x="683568" y="-207601"/>
            <a:ext cx="7846143" cy="7654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 anchor="b">
            <a:normAutofit/>
          </a:bodyPr>
          <a:lstStyle>
            <a:lvl1pPr algn="ctr">
              <a:lnSpc>
                <a:spcPct val="90000"/>
              </a:lnSpc>
              <a:defRPr sz="2800">
                <a:solidFill>
                  <a:srgbClr val="FFFFFF"/>
                </a:solidFill>
                <a:latin typeface="Calibri Light"/>
                <a:ea typeface="Calibri Light"/>
                <a:cs typeface="Calibri Light"/>
                <a:sym typeface="Calibri Light"/>
              </a:defRPr>
            </a:lvl1pPr>
          </a:lstStyle>
          <a:p>
            <a:r>
              <a:rPr lang="es-CL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La importancia de la Antártica para Chile</a:t>
            </a:r>
            <a:endParaRPr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17 Rectángulo">
            <a:extLst>
              <a:ext uri="{FF2B5EF4-FFF2-40B4-BE49-F238E27FC236}">
                <a16:creationId xmlns:a16="http://schemas.microsoft.com/office/drawing/2014/main" xmlns="" id="{7AA58621-4387-1D41-8CB2-45D6E3F1C1C1}"/>
              </a:ext>
            </a:extLst>
          </p:cNvPr>
          <p:cNvSpPr/>
          <p:nvPr/>
        </p:nvSpPr>
        <p:spPr>
          <a:xfrm>
            <a:off x="7380512" y="908720"/>
            <a:ext cx="1800000" cy="43204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Bibliografía</a:t>
            </a:r>
          </a:p>
        </p:txBody>
      </p:sp>
      <p:pic>
        <p:nvPicPr>
          <p:cNvPr id="31" name="Picture 26">
            <a:extLst>
              <a:ext uri="{FF2B5EF4-FFF2-40B4-BE49-F238E27FC236}">
                <a16:creationId xmlns:a16="http://schemas.microsoft.com/office/drawing/2014/main" xmlns="" id="{EFA330E7-02F0-780D-0B79-443CECA472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6730" t="16605" r="16730" b="16605"/>
          <a:stretch>
            <a:fillRect/>
          </a:stretch>
        </p:blipFill>
        <p:spPr bwMode="auto">
          <a:xfrm>
            <a:off x="8170643" y="0"/>
            <a:ext cx="993122" cy="105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00CC99">
                    <a:alpha val="50195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xmlns="" id="{0CBA4971-7C55-367E-3D24-6FA52611810B}"/>
              </a:ext>
            </a:extLst>
          </p:cNvPr>
          <p:cNvSpPr txBox="1"/>
          <p:nvPr/>
        </p:nvSpPr>
        <p:spPr>
          <a:xfrm>
            <a:off x="500034" y="1785926"/>
            <a:ext cx="65722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4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ARGUMENTOS</a:t>
            </a:r>
            <a:r>
              <a:rPr lang="es-CL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s-CL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02634701"/>
      </p:ext>
    </p:extLst>
  </p:cSld>
  <p:clrMapOvr>
    <a:masterClrMapping/>
  </p:clrMapOvr>
  <p:transition spd="med">
    <p:wipe dir="r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Rectángulo redondeado 3"/>
          <p:cNvSpPr/>
          <p:nvPr/>
        </p:nvSpPr>
        <p:spPr>
          <a:xfrm>
            <a:off x="323528" y="1556792"/>
            <a:ext cx="8385987" cy="4392488"/>
          </a:xfrm>
          <a:prstGeom prst="roundRect">
            <a:avLst>
              <a:gd name="adj" fmla="val 2008"/>
            </a:avLst>
          </a:prstGeom>
          <a:solidFill>
            <a:schemeClr val="bg1">
              <a:alpha val="67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endParaRPr lang="es-ES" sz="2000" dirty="0">
              <a:solidFill>
                <a:schemeClr val="tx1"/>
              </a:solidFill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1655896" y="908720"/>
            <a:ext cx="1980000" cy="43204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41325" indent="-441325" algn="ctr"/>
            <a:r>
              <a:rPr lang="es-CL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Objetivo General</a:t>
            </a:r>
          </a:p>
        </p:txBody>
      </p:sp>
      <p:sp>
        <p:nvSpPr>
          <p:cNvPr id="12" name="11 Rectángulo"/>
          <p:cNvSpPr/>
          <p:nvPr/>
        </p:nvSpPr>
        <p:spPr>
          <a:xfrm>
            <a:off x="-320" y="908720"/>
            <a:ext cx="1692000" cy="43204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Introducción</a:t>
            </a:r>
          </a:p>
        </p:txBody>
      </p:sp>
      <p:sp>
        <p:nvSpPr>
          <p:cNvPr id="14" name="13 Rectángulo"/>
          <p:cNvSpPr/>
          <p:nvPr/>
        </p:nvSpPr>
        <p:spPr>
          <a:xfrm>
            <a:off x="3600112" y="908720"/>
            <a:ext cx="1980000" cy="43204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Contraargumentos </a:t>
            </a:r>
            <a:endParaRPr lang="es-CL" sz="1400" b="1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17 Rectángulo"/>
          <p:cNvSpPr/>
          <p:nvPr/>
        </p:nvSpPr>
        <p:spPr>
          <a:xfrm>
            <a:off x="5580312" y="908720"/>
            <a:ext cx="1800000" cy="43204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Conclusiones</a:t>
            </a:r>
          </a:p>
        </p:txBody>
      </p:sp>
      <p:pic>
        <p:nvPicPr>
          <p:cNvPr id="17" name="16 Imagen" descr="16 Imagen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83530" cy="889285"/>
          </a:xfrm>
          <a:prstGeom prst="rect">
            <a:avLst/>
          </a:prstGeom>
          <a:ln w="12700">
            <a:miter lim="400000"/>
          </a:ln>
        </p:spPr>
      </p:pic>
      <p:sp>
        <p:nvSpPr>
          <p:cNvPr id="18" name="Proceso alternativo 5"/>
          <p:cNvSpPr/>
          <p:nvPr/>
        </p:nvSpPr>
        <p:spPr>
          <a:xfrm>
            <a:off x="1065536" y="589603"/>
            <a:ext cx="8078464" cy="4571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7" y="0"/>
                  <a:pt x="15" y="0"/>
                </a:cubicBezTo>
                <a:lnTo>
                  <a:pt x="21585" y="0"/>
                </a:lnTo>
                <a:cubicBezTo>
                  <a:pt x="21593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3" y="21600"/>
                  <a:pt x="21585" y="21600"/>
                </a:cubicBezTo>
                <a:lnTo>
                  <a:pt x="15" y="21600"/>
                </a:lnTo>
                <a:cubicBezTo>
                  <a:pt x="7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957001"/>
          </a:solidFill>
          <a:ln w="12700">
            <a:solidFill>
              <a:schemeClr val="accent4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pic>
        <p:nvPicPr>
          <p:cNvPr id="20" name="Picture 2" descr="Picture 2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787522" cy="1010654"/>
          </a:xfrm>
          <a:prstGeom prst="rect">
            <a:avLst/>
          </a:prstGeom>
          <a:ln w="12700">
            <a:miter lim="400000"/>
          </a:ln>
        </p:spPr>
      </p:pic>
      <p:sp>
        <p:nvSpPr>
          <p:cNvPr id="22" name="1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</p:spPr>
        <p:txBody>
          <a:bodyPr/>
          <a:lstStyle/>
          <a:p>
            <a:pPr>
              <a:defRPr/>
            </a:pPr>
            <a:endParaRPr lang="es-ES_tradnl"/>
          </a:p>
        </p:txBody>
      </p:sp>
      <p:sp>
        <p:nvSpPr>
          <p:cNvPr id="23" name="2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388424" y="6381328"/>
            <a:ext cx="693440" cy="365125"/>
          </a:xfrm>
        </p:spPr>
        <p:txBody>
          <a:bodyPr/>
          <a:lstStyle/>
          <a:p>
            <a:pPr>
              <a:defRPr/>
            </a:pPr>
            <a:fld id="{5B0EA914-0059-4753-B4E8-38DCE5A1FCF9}" type="slidenum">
              <a:rPr lang="es-ES_tradnl" smtClean="0"/>
              <a:pPr>
                <a:defRPr/>
              </a:pPr>
              <a:t>7</a:t>
            </a:fld>
            <a:endParaRPr lang="es-ES_tradnl"/>
          </a:p>
        </p:txBody>
      </p:sp>
      <p:sp>
        <p:nvSpPr>
          <p:cNvPr id="24" name="8 Marcador de número de diapositiva"/>
          <p:cNvSpPr txBox="1">
            <a:spLocks/>
          </p:cNvSpPr>
          <p:nvPr/>
        </p:nvSpPr>
        <p:spPr>
          <a:xfrm>
            <a:off x="6902896" y="652025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400" b="1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F995F66-AD81-4DE3-AB21-37EC9879D1D7}" type="slidenum">
              <a:rPr lang="es-CL" sz="1600" smtClean="0">
                <a:solidFill>
                  <a:schemeClr val="bg1"/>
                </a:solidFill>
              </a:rPr>
              <a:pPr/>
              <a:t>7</a:t>
            </a:fld>
            <a:endParaRPr lang="es-CL" sz="1600" dirty="0">
              <a:solidFill>
                <a:schemeClr val="bg1"/>
              </a:solidFill>
            </a:endParaRPr>
          </a:p>
        </p:txBody>
      </p:sp>
      <p:sp>
        <p:nvSpPr>
          <p:cNvPr id="25" name="Proceso alternativo 7"/>
          <p:cNvSpPr/>
          <p:nvPr/>
        </p:nvSpPr>
        <p:spPr>
          <a:xfrm flipV="1">
            <a:off x="0" y="6286787"/>
            <a:ext cx="9129858" cy="457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6" y="0"/>
                  <a:pt x="14" y="0"/>
                </a:cubicBezTo>
                <a:lnTo>
                  <a:pt x="21587" y="0"/>
                </a:lnTo>
                <a:cubicBezTo>
                  <a:pt x="21594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4" y="21600"/>
                  <a:pt x="21587" y="21600"/>
                </a:cubicBezTo>
                <a:lnTo>
                  <a:pt x="14" y="21600"/>
                </a:lnTo>
                <a:cubicBezTo>
                  <a:pt x="6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FFFF00"/>
          </a:solidFill>
          <a:ln w="12700">
            <a:solidFill>
              <a:schemeClr val="accent4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grpSp>
        <p:nvGrpSpPr>
          <p:cNvPr id="3" name="Grupo"/>
          <p:cNvGrpSpPr/>
          <p:nvPr/>
        </p:nvGrpSpPr>
        <p:grpSpPr>
          <a:xfrm>
            <a:off x="-107841" y="6300295"/>
            <a:ext cx="9291372" cy="934993"/>
            <a:chOff x="0" y="-31442"/>
            <a:chExt cx="12407683" cy="934992"/>
          </a:xfrm>
        </p:grpSpPr>
        <p:pic>
          <p:nvPicPr>
            <p:cNvPr id="27" name="16 Imagen" descr="16 Imagen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>
            <a:xfrm>
              <a:off x="0" y="2756"/>
              <a:ext cx="12407683" cy="90079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28" name="P A T R I O T I S M O…"/>
            <p:cNvSpPr txBox="1"/>
            <p:nvPr/>
          </p:nvSpPr>
          <p:spPr>
            <a:xfrm>
              <a:off x="107841" y="-31442"/>
              <a:ext cx="12192001" cy="56707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b="1" dirty="0">
                  <a:solidFill>
                    <a:schemeClr val="bg1"/>
                  </a:solidFill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b="1" dirty="0">
                  <a:solidFill>
                    <a:schemeClr val="bg1"/>
                  </a:solidFill>
                </a:rPr>
                <a:t>HONOR		LEALTAD		         VALENTÍA	         INTEGRIDAD		  DEBER</a:t>
              </a:r>
            </a:p>
          </p:txBody>
        </p:sp>
      </p:grpSp>
      <p:sp>
        <p:nvSpPr>
          <p:cNvPr id="30" name="Título 1"/>
          <p:cNvSpPr txBox="1"/>
          <p:nvPr/>
        </p:nvSpPr>
        <p:spPr>
          <a:xfrm>
            <a:off x="683568" y="-207601"/>
            <a:ext cx="7846143" cy="7654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 anchor="b">
            <a:normAutofit/>
          </a:bodyPr>
          <a:lstStyle>
            <a:lvl1pPr algn="ctr">
              <a:lnSpc>
                <a:spcPct val="90000"/>
              </a:lnSpc>
              <a:defRPr sz="2800">
                <a:solidFill>
                  <a:srgbClr val="FFFFFF"/>
                </a:solidFill>
                <a:latin typeface="Calibri Light"/>
                <a:ea typeface="Calibri Light"/>
                <a:cs typeface="Calibri Light"/>
                <a:sym typeface="Calibri Light"/>
              </a:defRPr>
            </a:lvl1pPr>
          </a:lstStyle>
          <a:p>
            <a:r>
              <a:rPr lang="es-CL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La importancia de la Antártica para Chile</a:t>
            </a:r>
            <a:endParaRPr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17 Rectángulo">
            <a:extLst>
              <a:ext uri="{FF2B5EF4-FFF2-40B4-BE49-F238E27FC236}">
                <a16:creationId xmlns:a16="http://schemas.microsoft.com/office/drawing/2014/main" xmlns="" id="{7AA58621-4387-1D41-8CB2-45D6E3F1C1C1}"/>
              </a:ext>
            </a:extLst>
          </p:cNvPr>
          <p:cNvSpPr/>
          <p:nvPr/>
        </p:nvSpPr>
        <p:spPr>
          <a:xfrm>
            <a:off x="7380512" y="908720"/>
            <a:ext cx="1800000" cy="43204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Bibliografía</a:t>
            </a:r>
          </a:p>
        </p:txBody>
      </p:sp>
      <p:pic>
        <p:nvPicPr>
          <p:cNvPr id="31" name="Picture 26">
            <a:extLst>
              <a:ext uri="{FF2B5EF4-FFF2-40B4-BE49-F238E27FC236}">
                <a16:creationId xmlns:a16="http://schemas.microsoft.com/office/drawing/2014/main" xmlns="" id="{EFA330E7-02F0-780D-0B79-443CECA472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6730" t="16605" r="16730" b="16605"/>
          <a:stretch>
            <a:fillRect/>
          </a:stretch>
        </p:blipFill>
        <p:spPr bwMode="auto">
          <a:xfrm>
            <a:off x="8170643" y="0"/>
            <a:ext cx="993122" cy="105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00CC99">
                    <a:alpha val="50195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xmlns="" id="{0CBA4971-7C55-367E-3D24-6FA52611810B}"/>
              </a:ext>
            </a:extLst>
          </p:cNvPr>
          <p:cNvSpPr txBox="1"/>
          <p:nvPr/>
        </p:nvSpPr>
        <p:spPr>
          <a:xfrm>
            <a:off x="500034" y="1785926"/>
            <a:ext cx="65722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4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CONTRAARGUMENTOS</a:t>
            </a:r>
            <a:r>
              <a:rPr lang="es-CL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s-CL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02634701"/>
      </p:ext>
    </p:extLst>
  </p:cSld>
  <p:clrMapOvr>
    <a:masterClrMapping/>
  </p:clrMapOvr>
  <p:transition spd="med">
    <p:wipe dir="r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Rectángulo redondeado 3"/>
          <p:cNvSpPr/>
          <p:nvPr/>
        </p:nvSpPr>
        <p:spPr>
          <a:xfrm>
            <a:off x="323528" y="1556792"/>
            <a:ext cx="8385987" cy="4392488"/>
          </a:xfrm>
          <a:prstGeom prst="roundRect">
            <a:avLst>
              <a:gd name="adj" fmla="val 2008"/>
            </a:avLst>
          </a:prstGeom>
          <a:solidFill>
            <a:schemeClr val="bg1">
              <a:alpha val="67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s-ES" sz="2400" u="sng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s-ES" sz="2400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Conclusiones</a:t>
            </a:r>
          </a:p>
          <a:p>
            <a:endParaRPr lang="es-ES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s-ES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s-ES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1655896" y="908720"/>
            <a:ext cx="1980000" cy="43204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41325" indent="-441325" algn="ctr"/>
            <a:r>
              <a:rPr lang="es-CL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Objetivo General</a:t>
            </a:r>
          </a:p>
        </p:txBody>
      </p:sp>
      <p:sp>
        <p:nvSpPr>
          <p:cNvPr id="12" name="11 Rectángulo"/>
          <p:cNvSpPr/>
          <p:nvPr/>
        </p:nvSpPr>
        <p:spPr>
          <a:xfrm>
            <a:off x="-320" y="908720"/>
            <a:ext cx="1692000" cy="43204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Introducción</a:t>
            </a:r>
          </a:p>
        </p:txBody>
      </p:sp>
      <p:sp>
        <p:nvSpPr>
          <p:cNvPr id="14" name="13 Rectángulo"/>
          <p:cNvSpPr/>
          <p:nvPr/>
        </p:nvSpPr>
        <p:spPr>
          <a:xfrm>
            <a:off x="3600112" y="908720"/>
            <a:ext cx="1980000" cy="43204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Conclusiones</a:t>
            </a:r>
            <a:endParaRPr lang="es-CL" sz="1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17 Rectángulo"/>
          <p:cNvSpPr/>
          <p:nvPr/>
        </p:nvSpPr>
        <p:spPr>
          <a:xfrm>
            <a:off x="5580312" y="908720"/>
            <a:ext cx="1800000" cy="43204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Bibliografía</a:t>
            </a:r>
            <a:endParaRPr lang="es-CL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7" name="16 Imagen" descr="16 Imagen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83530" cy="889285"/>
          </a:xfrm>
          <a:prstGeom prst="rect">
            <a:avLst/>
          </a:prstGeom>
          <a:ln w="12700">
            <a:miter lim="400000"/>
          </a:ln>
        </p:spPr>
      </p:pic>
      <p:sp>
        <p:nvSpPr>
          <p:cNvPr id="18" name="Proceso alternativo 5"/>
          <p:cNvSpPr/>
          <p:nvPr/>
        </p:nvSpPr>
        <p:spPr>
          <a:xfrm>
            <a:off x="1065536" y="589603"/>
            <a:ext cx="8078464" cy="4571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7" y="0"/>
                  <a:pt x="15" y="0"/>
                </a:cubicBezTo>
                <a:lnTo>
                  <a:pt x="21585" y="0"/>
                </a:lnTo>
                <a:cubicBezTo>
                  <a:pt x="21593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3" y="21600"/>
                  <a:pt x="21585" y="21600"/>
                </a:cubicBezTo>
                <a:lnTo>
                  <a:pt x="15" y="21600"/>
                </a:lnTo>
                <a:cubicBezTo>
                  <a:pt x="7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957001"/>
          </a:solidFill>
          <a:ln w="12700">
            <a:solidFill>
              <a:schemeClr val="accent4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pic>
        <p:nvPicPr>
          <p:cNvPr id="20" name="Picture 2" descr="Picture 2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787522" cy="1010654"/>
          </a:xfrm>
          <a:prstGeom prst="rect">
            <a:avLst/>
          </a:prstGeom>
          <a:ln w="12700">
            <a:miter lim="400000"/>
          </a:ln>
        </p:spPr>
      </p:pic>
      <p:sp>
        <p:nvSpPr>
          <p:cNvPr id="22" name="1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</p:spPr>
        <p:txBody>
          <a:bodyPr/>
          <a:lstStyle/>
          <a:p>
            <a:pPr>
              <a:defRPr/>
            </a:pPr>
            <a:endParaRPr lang="es-ES_tradnl"/>
          </a:p>
        </p:txBody>
      </p:sp>
      <p:sp>
        <p:nvSpPr>
          <p:cNvPr id="23" name="2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388424" y="6381328"/>
            <a:ext cx="693440" cy="365125"/>
          </a:xfrm>
        </p:spPr>
        <p:txBody>
          <a:bodyPr/>
          <a:lstStyle/>
          <a:p>
            <a:pPr>
              <a:defRPr/>
            </a:pPr>
            <a:fld id="{5B0EA914-0059-4753-B4E8-38DCE5A1FCF9}" type="slidenum">
              <a:rPr lang="es-ES_tradnl" smtClean="0"/>
              <a:pPr>
                <a:defRPr/>
              </a:pPr>
              <a:t>8</a:t>
            </a:fld>
            <a:endParaRPr lang="es-ES_tradnl"/>
          </a:p>
        </p:txBody>
      </p:sp>
      <p:sp>
        <p:nvSpPr>
          <p:cNvPr id="24" name="8 Marcador de número de diapositiva"/>
          <p:cNvSpPr txBox="1">
            <a:spLocks/>
          </p:cNvSpPr>
          <p:nvPr/>
        </p:nvSpPr>
        <p:spPr>
          <a:xfrm>
            <a:off x="6902896" y="652025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400" b="1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F995F66-AD81-4DE3-AB21-37EC9879D1D7}" type="slidenum">
              <a:rPr lang="es-CL" sz="1600" smtClean="0">
                <a:solidFill>
                  <a:schemeClr val="bg1"/>
                </a:solidFill>
              </a:rPr>
              <a:pPr/>
              <a:t>8</a:t>
            </a:fld>
            <a:endParaRPr lang="es-CL" sz="1600" dirty="0">
              <a:solidFill>
                <a:schemeClr val="bg1"/>
              </a:solidFill>
            </a:endParaRPr>
          </a:p>
        </p:txBody>
      </p:sp>
      <p:sp>
        <p:nvSpPr>
          <p:cNvPr id="25" name="Proceso alternativo 7"/>
          <p:cNvSpPr/>
          <p:nvPr/>
        </p:nvSpPr>
        <p:spPr>
          <a:xfrm flipV="1">
            <a:off x="0" y="6286787"/>
            <a:ext cx="9129858" cy="457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6" y="0"/>
                  <a:pt x="14" y="0"/>
                </a:cubicBezTo>
                <a:lnTo>
                  <a:pt x="21587" y="0"/>
                </a:lnTo>
                <a:cubicBezTo>
                  <a:pt x="21594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4" y="21600"/>
                  <a:pt x="21587" y="21600"/>
                </a:cubicBezTo>
                <a:lnTo>
                  <a:pt x="14" y="21600"/>
                </a:lnTo>
                <a:cubicBezTo>
                  <a:pt x="6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FFFF00"/>
          </a:solidFill>
          <a:ln w="12700">
            <a:solidFill>
              <a:schemeClr val="accent4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grpSp>
        <p:nvGrpSpPr>
          <p:cNvPr id="26" name="Grupo"/>
          <p:cNvGrpSpPr/>
          <p:nvPr/>
        </p:nvGrpSpPr>
        <p:grpSpPr>
          <a:xfrm>
            <a:off x="-107841" y="6300295"/>
            <a:ext cx="9291372" cy="934993"/>
            <a:chOff x="0" y="-31442"/>
            <a:chExt cx="12407683" cy="934992"/>
          </a:xfrm>
        </p:grpSpPr>
        <p:pic>
          <p:nvPicPr>
            <p:cNvPr id="27" name="16 Imagen" descr="16 Imagen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>
            <a:xfrm>
              <a:off x="0" y="2756"/>
              <a:ext cx="12407683" cy="90079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28" name="P A T R I O T I S M O…"/>
            <p:cNvSpPr txBox="1"/>
            <p:nvPr/>
          </p:nvSpPr>
          <p:spPr>
            <a:xfrm>
              <a:off x="107841" y="-31442"/>
              <a:ext cx="12192001" cy="56707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b="1" dirty="0">
                  <a:solidFill>
                    <a:schemeClr val="bg1"/>
                  </a:solidFill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b="1" dirty="0">
                  <a:solidFill>
                    <a:schemeClr val="bg1"/>
                  </a:solidFill>
                </a:rPr>
                <a:t>HONOR		LEALTAD		         VALENTÍA	         INTEGRIDAD		  DEBER</a:t>
              </a:r>
            </a:p>
          </p:txBody>
        </p:sp>
      </p:grpSp>
      <p:sp>
        <p:nvSpPr>
          <p:cNvPr id="30" name="Título 1"/>
          <p:cNvSpPr txBox="1"/>
          <p:nvPr/>
        </p:nvSpPr>
        <p:spPr>
          <a:xfrm>
            <a:off x="683568" y="-207601"/>
            <a:ext cx="7846143" cy="7654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 anchor="b">
            <a:normAutofit/>
          </a:bodyPr>
          <a:lstStyle>
            <a:lvl1pPr algn="ctr">
              <a:lnSpc>
                <a:spcPct val="90000"/>
              </a:lnSpc>
              <a:defRPr sz="2800">
                <a:solidFill>
                  <a:srgbClr val="FFFFFF"/>
                </a:solidFill>
                <a:latin typeface="Calibri Light"/>
                <a:ea typeface="Calibri Light"/>
                <a:cs typeface="Calibri Light"/>
                <a:sym typeface="Calibri Light"/>
              </a:defRPr>
            </a:lvl1pPr>
          </a:lstStyle>
          <a:p>
            <a:r>
              <a:rPr lang="es-CL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La importancia de la Antártica para Chile</a:t>
            </a:r>
            <a:endParaRPr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17 Rectángulo">
            <a:extLst>
              <a:ext uri="{FF2B5EF4-FFF2-40B4-BE49-F238E27FC236}">
                <a16:creationId xmlns:a16="http://schemas.microsoft.com/office/drawing/2014/main" xmlns="" id="{7AA58621-4387-1D41-8CB2-45D6E3F1C1C1}"/>
              </a:ext>
            </a:extLst>
          </p:cNvPr>
          <p:cNvSpPr/>
          <p:nvPr/>
        </p:nvSpPr>
        <p:spPr>
          <a:xfrm>
            <a:off x="7380512" y="908720"/>
            <a:ext cx="1800000" cy="43204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1" name="Picture 26">
            <a:extLst>
              <a:ext uri="{FF2B5EF4-FFF2-40B4-BE49-F238E27FC236}">
                <a16:creationId xmlns:a16="http://schemas.microsoft.com/office/drawing/2014/main" xmlns="" id="{EFA330E7-02F0-780D-0B79-443CECA472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6730" t="16605" r="16730" b="16605"/>
          <a:stretch>
            <a:fillRect/>
          </a:stretch>
        </p:blipFill>
        <p:spPr bwMode="auto">
          <a:xfrm>
            <a:off x="8170643" y="0"/>
            <a:ext cx="993122" cy="105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00CC99">
                    <a:alpha val="50195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363699396"/>
      </p:ext>
    </p:extLst>
  </p:cSld>
  <p:clrMapOvr>
    <a:masterClrMapping/>
  </p:clrMapOvr>
  <p:transition spd="med">
    <p:wipe dir="r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Rectángulo"/>
          <p:cNvSpPr/>
          <p:nvPr/>
        </p:nvSpPr>
        <p:spPr>
          <a:xfrm>
            <a:off x="1655896" y="908720"/>
            <a:ext cx="1980000" cy="43204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41325" indent="-441325" algn="ctr"/>
            <a:r>
              <a:rPr lang="es-CL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Objetivo General</a:t>
            </a:r>
          </a:p>
        </p:txBody>
      </p:sp>
      <p:sp>
        <p:nvSpPr>
          <p:cNvPr id="12" name="11 Rectángulo"/>
          <p:cNvSpPr/>
          <p:nvPr/>
        </p:nvSpPr>
        <p:spPr>
          <a:xfrm>
            <a:off x="-320" y="908720"/>
            <a:ext cx="1692000" cy="43204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Introducción</a:t>
            </a:r>
          </a:p>
        </p:txBody>
      </p:sp>
      <p:sp>
        <p:nvSpPr>
          <p:cNvPr id="14" name="13 Rectángulo"/>
          <p:cNvSpPr/>
          <p:nvPr/>
        </p:nvSpPr>
        <p:spPr>
          <a:xfrm>
            <a:off x="3600112" y="908720"/>
            <a:ext cx="1980000" cy="43204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Objetivos Específicos</a:t>
            </a:r>
            <a:endParaRPr lang="es-CL" sz="1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17 Rectángulo"/>
          <p:cNvSpPr/>
          <p:nvPr/>
        </p:nvSpPr>
        <p:spPr>
          <a:xfrm>
            <a:off x="5580312" y="908720"/>
            <a:ext cx="1800000" cy="43204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Conclusiones</a:t>
            </a:r>
          </a:p>
        </p:txBody>
      </p:sp>
      <p:pic>
        <p:nvPicPr>
          <p:cNvPr id="17" name="16 Imagen" descr="16 Imagen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83530" cy="889285"/>
          </a:xfrm>
          <a:prstGeom prst="rect">
            <a:avLst/>
          </a:prstGeom>
          <a:ln w="12700">
            <a:miter lim="400000"/>
          </a:ln>
        </p:spPr>
      </p:pic>
      <p:sp>
        <p:nvSpPr>
          <p:cNvPr id="18" name="Proceso alternativo 5"/>
          <p:cNvSpPr/>
          <p:nvPr/>
        </p:nvSpPr>
        <p:spPr>
          <a:xfrm>
            <a:off x="1065536" y="589603"/>
            <a:ext cx="8078464" cy="4571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7" y="0"/>
                  <a:pt x="15" y="0"/>
                </a:cubicBezTo>
                <a:lnTo>
                  <a:pt x="21585" y="0"/>
                </a:lnTo>
                <a:cubicBezTo>
                  <a:pt x="21593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3" y="21600"/>
                  <a:pt x="21585" y="21600"/>
                </a:cubicBezTo>
                <a:lnTo>
                  <a:pt x="15" y="21600"/>
                </a:lnTo>
                <a:cubicBezTo>
                  <a:pt x="7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957001"/>
          </a:solidFill>
          <a:ln w="12700">
            <a:solidFill>
              <a:schemeClr val="accent4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pic>
        <p:nvPicPr>
          <p:cNvPr id="20" name="Picture 2" descr="Picture 2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787522" cy="1010654"/>
          </a:xfrm>
          <a:prstGeom prst="rect">
            <a:avLst/>
          </a:prstGeom>
          <a:ln w="12700">
            <a:miter lim="400000"/>
          </a:ln>
        </p:spPr>
      </p:pic>
      <p:sp>
        <p:nvSpPr>
          <p:cNvPr id="22" name="1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</p:spPr>
        <p:txBody>
          <a:bodyPr/>
          <a:lstStyle/>
          <a:p>
            <a:pPr>
              <a:defRPr/>
            </a:pPr>
            <a:endParaRPr lang="es-ES_tradnl"/>
          </a:p>
        </p:txBody>
      </p:sp>
      <p:sp>
        <p:nvSpPr>
          <p:cNvPr id="23" name="2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388424" y="6381328"/>
            <a:ext cx="693440" cy="365125"/>
          </a:xfrm>
        </p:spPr>
        <p:txBody>
          <a:bodyPr/>
          <a:lstStyle/>
          <a:p>
            <a:pPr>
              <a:defRPr/>
            </a:pPr>
            <a:fld id="{5B0EA914-0059-4753-B4E8-38DCE5A1FCF9}" type="slidenum">
              <a:rPr lang="es-ES_tradnl" smtClean="0"/>
              <a:pPr>
                <a:defRPr/>
              </a:pPr>
              <a:t>9</a:t>
            </a:fld>
            <a:endParaRPr lang="es-ES_tradnl"/>
          </a:p>
        </p:txBody>
      </p:sp>
      <p:sp>
        <p:nvSpPr>
          <p:cNvPr id="24" name="8 Marcador de número de diapositiva"/>
          <p:cNvSpPr txBox="1">
            <a:spLocks/>
          </p:cNvSpPr>
          <p:nvPr/>
        </p:nvSpPr>
        <p:spPr>
          <a:xfrm>
            <a:off x="6902896" y="652025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400" b="1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F995F66-AD81-4DE3-AB21-37EC9879D1D7}" type="slidenum">
              <a:rPr lang="es-CL" sz="1600" smtClean="0">
                <a:solidFill>
                  <a:schemeClr val="bg1"/>
                </a:solidFill>
              </a:rPr>
              <a:pPr/>
              <a:t>9</a:t>
            </a:fld>
            <a:endParaRPr lang="es-CL" sz="1600" dirty="0">
              <a:solidFill>
                <a:schemeClr val="bg1"/>
              </a:solidFill>
            </a:endParaRPr>
          </a:p>
        </p:txBody>
      </p:sp>
      <p:sp>
        <p:nvSpPr>
          <p:cNvPr id="25" name="Proceso alternativo 7"/>
          <p:cNvSpPr/>
          <p:nvPr/>
        </p:nvSpPr>
        <p:spPr>
          <a:xfrm flipV="1">
            <a:off x="0" y="6286787"/>
            <a:ext cx="9129858" cy="457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6" y="0"/>
                  <a:pt x="14" y="0"/>
                </a:cubicBezTo>
                <a:lnTo>
                  <a:pt x="21587" y="0"/>
                </a:lnTo>
                <a:cubicBezTo>
                  <a:pt x="21594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4" y="21600"/>
                  <a:pt x="21587" y="21600"/>
                </a:cubicBezTo>
                <a:lnTo>
                  <a:pt x="14" y="21600"/>
                </a:lnTo>
                <a:cubicBezTo>
                  <a:pt x="6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FFFF00"/>
          </a:solidFill>
          <a:ln w="12700">
            <a:solidFill>
              <a:schemeClr val="accent4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grpSp>
        <p:nvGrpSpPr>
          <p:cNvPr id="26" name="Grupo"/>
          <p:cNvGrpSpPr/>
          <p:nvPr/>
        </p:nvGrpSpPr>
        <p:grpSpPr>
          <a:xfrm>
            <a:off x="-107841" y="6300295"/>
            <a:ext cx="9291372" cy="934993"/>
            <a:chOff x="0" y="-31442"/>
            <a:chExt cx="12407683" cy="934992"/>
          </a:xfrm>
        </p:grpSpPr>
        <p:pic>
          <p:nvPicPr>
            <p:cNvPr id="27" name="16 Imagen" descr="16 Imagen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>
            <a:xfrm>
              <a:off x="0" y="2756"/>
              <a:ext cx="12407683" cy="90079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28" name="P A T R I O T I S M O…"/>
            <p:cNvSpPr txBox="1"/>
            <p:nvPr/>
          </p:nvSpPr>
          <p:spPr>
            <a:xfrm>
              <a:off x="107841" y="-31442"/>
              <a:ext cx="12192001" cy="56707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b="1" dirty="0">
                  <a:solidFill>
                    <a:schemeClr val="bg1"/>
                  </a:solidFill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b="1" dirty="0">
                  <a:solidFill>
                    <a:schemeClr val="bg1"/>
                  </a:solidFill>
                </a:rPr>
                <a:t>HONOR		LEALTAD		         VALENTÍA	         INTEGRIDAD		  DEBER</a:t>
              </a:r>
            </a:p>
          </p:txBody>
        </p:sp>
      </p:grpSp>
      <p:sp>
        <p:nvSpPr>
          <p:cNvPr id="30" name="Título 1"/>
          <p:cNvSpPr txBox="1"/>
          <p:nvPr/>
        </p:nvSpPr>
        <p:spPr>
          <a:xfrm>
            <a:off x="683568" y="-207601"/>
            <a:ext cx="7846143" cy="7654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 anchor="b">
            <a:normAutofit/>
          </a:bodyPr>
          <a:lstStyle>
            <a:lvl1pPr algn="ctr">
              <a:lnSpc>
                <a:spcPct val="90000"/>
              </a:lnSpc>
              <a:defRPr sz="2800">
                <a:solidFill>
                  <a:srgbClr val="FFFFFF"/>
                </a:solidFill>
                <a:latin typeface="Calibri Light"/>
                <a:ea typeface="Calibri Light"/>
                <a:cs typeface="Calibri Light"/>
                <a:sym typeface="Calibri Light"/>
              </a:defRPr>
            </a:lvl1pPr>
          </a:lstStyle>
          <a:p>
            <a:r>
              <a:rPr lang="es-CL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La importancia de la Antártica para Chile</a:t>
            </a:r>
            <a:endParaRPr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17 Rectángulo">
            <a:extLst>
              <a:ext uri="{FF2B5EF4-FFF2-40B4-BE49-F238E27FC236}">
                <a16:creationId xmlns:a16="http://schemas.microsoft.com/office/drawing/2014/main" xmlns="" id="{7AA58621-4387-1D41-8CB2-45D6E3F1C1C1}"/>
              </a:ext>
            </a:extLst>
          </p:cNvPr>
          <p:cNvSpPr/>
          <p:nvPr/>
        </p:nvSpPr>
        <p:spPr>
          <a:xfrm>
            <a:off x="7380512" y="908720"/>
            <a:ext cx="1800000" cy="43204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Bibliografía</a:t>
            </a:r>
          </a:p>
        </p:txBody>
      </p:sp>
      <p:pic>
        <p:nvPicPr>
          <p:cNvPr id="31" name="Picture 26">
            <a:extLst>
              <a:ext uri="{FF2B5EF4-FFF2-40B4-BE49-F238E27FC236}">
                <a16:creationId xmlns:a16="http://schemas.microsoft.com/office/drawing/2014/main" xmlns="" id="{EFA330E7-02F0-780D-0B79-443CECA472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6730" t="16605" r="16730" b="16605"/>
          <a:stretch>
            <a:fillRect/>
          </a:stretch>
        </p:blipFill>
        <p:spPr bwMode="auto">
          <a:xfrm>
            <a:off x="8170643" y="0"/>
            <a:ext cx="993122" cy="105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00CC99">
                    <a:alpha val="50195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xmlns="" id="{85B1C79B-BB88-57F9-43F0-01BB38CCB8D6}"/>
              </a:ext>
            </a:extLst>
          </p:cNvPr>
          <p:cNvSpPr txBox="1"/>
          <p:nvPr/>
        </p:nvSpPr>
        <p:spPr>
          <a:xfrm>
            <a:off x="539552" y="1736006"/>
            <a:ext cx="8363272" cy="6232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4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BIBLIOGRAFÍA</a:t>
            </a:r>
          </a:p>
          <a:p>
            <a:endParaRPr lang="es-CL" sz="1050" dirty="0"/>
          </a:p>
        </p:txBody>
      </p:sp>
    </p:spTree>
    <p:extLst>
      <p:ext uri="{BB962C8B-B14F-4D97-AF65-F5344CB8AC3E}">
        <p14:creationId xmlns:p14="http://schemas.microsoft.com/office/powerpoint/2010/main" xmlns="" val="115891961"/>
      </p:ext>
    </p:extLst>
  </p:cSld>
  <p:clrMapOvr>
    <a:masterClrMapping/>
  </p:clrMapOvr>
  <p:transition spd="med">
    <p:wipe dir="r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ángulo redondeado 3"/>
          <p:cNvSpPr/>
          <p:nvPr/>
        </p:nvSpPr>
        <p:spPr>
          <a:xfrm>
            <a:off x="613409" y="1823765"/>
            <a:ext cx="7848872" cy="2260135"/>
          </a:xfrm>
          <a:prstGeom prst="roundRect">
            <a:avLst>
              <a:gd name="adj" fmla="val 2008"/>
            </a:avLst>
          </a:prstGeom>
          <a:solidFill>
            <a:schemeClr val="bg1">
              <a:alpha val="67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4000" b="1" dirty="0">
                <a:solidFill>
                  <a:srgbClr val="4F81BD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¿Preguntas?</a:t>
            </a:r>
          </a:p>
        </p:txBody>
      </p:sp>
      <p:sp>
        <p:nvSpPr>
          <p:cNvPr id="7" name="Rectángulo redondeado 5"/>
          <p:cNvSpPr/>
          <p:nvPr/>
        </p:nvSpPr>
        <p:spPr>
          <a:xfrm>
            <a:off x="0" y="5605592"/>
            <a:ext cx="9165354" cy="487704"/>
          </a:xfrm>
          <a:prstGeom prst="roundRect">
            <a:avLst>
              <a:gd name="adj" fmla="val 0"/>
            </a:avLst>
          </a:prstGeom>
          <a:solidFill>
            <a:schemeClr val="accent1">
              <a:lumMod val="40000"/>
              <a:lumOff val="60000"/>
              <a:alpha val="5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2000" b="1" dirty="0">
              <a:solidFill>
                <a:srgbClr val="0033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" name="31 Imagen" descr="31 Imagen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252" y="350171"/>
            <a:ext cx="9145252" cy="887576"/>
          </a:xfrm>
          <a:prstGeom prst="rect">
            <a:avLst/>
          </a:prstGeom>
          <a:ln w="12700">
            <a:miter lim="400000"/>
          </a:ln>
        </p:spPr>
      </p:pic>
      <p:pic>
        <p:nvPicPr>
          <p:cNvPr id="10" name="16 Imagen" descr="16 Imagen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83530" cy="889285"/>
          </a:xfrm>
          <a:prstGeom prst="rect">
            <a:avLst/>
          </a:prstGeom>
          <a:ln w="12700">
            <a:miter lim="400000"/>
          </a:ln>
        </p:spPr>
      </p:pic>
      <p:sp>
        <p:nvSpPr>
          <p:cNvPr id="12" name="Proceso alternativo 5"/>
          <p:cNvSpPr/>
          <p:nvPr/>
        </p:nvSpPr>
        <p:spPr>
          <a:xfrm>
            <a:off x="1065536" y="589603"/>
            <a:ext cx="8078464" cy="4571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7" y="0"/>
                  <a:pt x="15" y="0"/>
                </a:cubicBezTo>
                <a:lnTo>
                  <a:pt x="21585" y="0"/>
                </a:lnTo>
                <a:cubicBezTo>
                  <a:pt x="21593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3" y="21600"/>
                  <a:pt x="21585" y="21600"/>
                </a:cubicBezTo>
                <a:lnTo>
                  <a:pt x="15" y="21600"/>
                </a:lnTo>
                <a:cubicBezTo>
                  <a:pt x="7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957001"/>
          </a:solidFill>
          <a:ln w="12700">
            <a:solidFill>
              <a:schemeClr val="accent4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5" name="Título 1"/>
          <p:cNvSpPr txBox="1"/>
          <p:nvPr/>
        </p:nvSpPr>
        <p:spPr>
          <a:xfrm>
            <a:off x="683568" y="-207601"/>
            <a:ext cx="7846143" cy="7654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 anchor="b">
            <a:normAutofit/>
          </a:bodyPr>
          <a:lstStyle>
            <a:lvl1pPr algn="ctr">
              <a:lnSpc>
                <a:spcPct val="90000"/>
              </a:lnSpc>
              <a:defRPr sz="2800">
                <a:solidFill>
                  <a:srgbClr val="FFFFFF"/>
                </a:solidFill>
                <a:latin typeface="Calibri Light"/>
                <a:ea typeface="Calibri Light"/>
                <a:cs typeface="Calibri Light"/>
                <a:sym typeface="Calibri Light"/>
              </a:defRPr>
            </a:lvl1pPr>
          </a:lstStyle>
          <a:p>
            <a:r>
              <a:rPr lang="es-CL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Armada de Chile</a:t>
            </a:r>
            <a:endParaRPr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16" name="Picture 2" descr="Picture 2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787522" cy="1010654"/>
          </a:xfrm>
          <a:prstGeom prst="rect">
            <a:avLst/>
          </a:prstGeom>
          <a:ln w="12700">
            <a:miter lim="400000"/>
          </a:ln>
        </p:spPr>
      </p:pic>
      <p:sp>
        <p:nvSpPr>
          <p:cNvPr id="18" name="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902896" y="6520259"/>
            <a:ext cx="2133600" cy="365125"/>
          </a:xfrm>
        </p:spPr>
        <p:txBody>
          <a:bodyPr/>
          <a:lstStyle/>
          <a:p>
            <a:fld id="{7F995F66-AD81-4DE3-AB21-37EC9879D1D7}" type="slidenum">
              <a:rPr lang="es-CL" sz="1600" smtClean="0">
                <a:solidFill>
                  <a:schemeClr val="bg1"/>
                </a:solidFill>
              </a:rPr>
              <a:pPr/>
              <a:t>10</a:t>
            </a:fld>
            <a:endParaRPr lang="es-CL" sz="1600" dirty="0">
              <a:solidFill>
                <a:schemeClr val="bg1"/>
              </a:solidFill>
            </a:endParaRPr>
          </a:p>
        </p:txBody>
      </p:sp>
      <p:sp>
        <p:nvSpPr>
          <p:cNvPr id="19" name="Proceso alternativo 7"/>
          <p:cNvSpPr/>
          <p:nvPr/>
        </p:nvSpPr>
        <p:spPr>
          <a:xfrm flipV="1">
            <a:off x="0" y="6286787"/>
            <a:ext cx="9129858" cy="457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6" y="0"/>
                  <a:pt x="14" y="0"/>
                </a:cubicBezTo>
                <a:lnTo>
                  <a:pt x="21587" y="0"/>
                </a:lnTo>
                <a:cubicBezTo>
                  <a:pt x="21594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4" y="21600"/>
                  <a:pt x="21587" y="21600"/>
                </a:cubicBezTo>
                <a:lnTo>
                  <a:pt x="14" y="21600"/>
                </a:lnTo>
                <a:cubicBezTo>
                  <a:pt x="6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FFFF00"/>
          </a:solidFill>
          <a:ln w="12700">
            <a:solidFill>
              <a:schemeClr val="accent4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grpSp>
        <p:nvGrpSpPr>
          <p:cNvPr id="2" name="Grupo"/>
          <p:cNvGrpSpPr/>
          <p:nvPr/>
        </p:nvGrpSpPr>
        <p:grpSpPr>
          <a:xfrm>
            <a:off x="-107841" y="6300295"/>
            <a:ext cx="9291372" cy="934993"/>
            <a:chOff x="0" y="-31442"/>
            <a:chExt cx="12407683" cy="934992"/>
          </a:xfrm>
        </p:grpSpPr>
        <p:pic>
          <p:nvPicPr>
            <p:cNvPr id="21" name="16 Imagen" descr="16 Imagen"/>
            <p:cNvPicPr>
              <a:picLocks noChangeAspect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>
            <a:xfrm>
              <a:off x="0" y="2756"/>
              <a:ext cx="12407683" cy="90079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22" name="P A T R I O T I S M O…"/>
            <p:cNvSpPr txBox="1"/>
            <p:nvPr/>
          </p:nvSpPr>
          <p:spPr>
            <a:xfrm>
              <a:off x="107841" y="-31442"/>
              <a:ext cx="12192001" cy="56707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b="1" dirty="0">
                  <a:solidFill>
                    <a:schemeClr val="bg1"/>
                  </a:solidFill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b="1" dirty="0">
                  <a:solidFill>
                    <a:schemeClr val="bg1"/>
                  </a:solidFill>
                </a:rPr>
                <a:t>HONOR		LEALTAD		         VALENTÍA	         INTEGRIDAD		  DEBER</a:t>
              </a:r>
            </a:p>
          </p:txBody>
        </p:sp>
      </p:grpSp>
      <p:pic>
        <p:nvPicPr>
          <p:cNvPr id="20" name="Picture 26">
            <a:extLst>
              <a:ext uri="{FF2B5EF4-FFF2-40B4-BE49-F238E27FC236}">
                <a16:creationId xmlns:a16="http://schemas.microsoft.com/office/drawing/2014/main" xmlns="" id="{370AB6D5-EAE3-B5DB-959C-E6AD0B85DD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6730" t="16605" r="16730" b="16605"/>
          <a:stretch>
            <a:fillRect/>
          </a:stretch>
        </p:blipFill>
        <p:spPr bwMode="auto">
          <a:xfrm>
            <a:off x="8170643" y="0"/>
            <a:ext cx="993122" cy="105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00CC99">
                    <a:alpha val="50195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241504708"/>
      </p:ext>
    </p:extLst>
  </p:cSld>
  <p:clrMapOvr>
    <a:masterClrMapping/>
  </p:clrMapOvr>
  <p:transition spd="med">
    <p:wipe dir="r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ángulo redondeado 3"/>
          <p:cNvSpPr/>
          <p:nvPr/>
        </p:nvSpPr>
        <p:spPr>
          <a:xfrm>
            <a:off x="613409" y="1823765"/>
            <a:ext cx="7848872" cy="2260135"/>
          </a:xfrm>
          <a:prstGeom prst="roundRect">
            <a:avLst>
              <a:gd name="adj" fmla="val 2008"/>
            </a:avLst>
          </a:prstGeom>
          <a:solidFill>
            <a:schemeClr val="bg1">
              <a:alpha val="67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4000" b="1" dirty="0">
                <a:solidFill>
                  <a:srgbClr val="4F81BD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FIN DE LA PRESENTACIÓN</a:t>
            </a:r>
          </a:p>
          <a:p>
            <a:pPr algn="ctr"/>
            <a:endParaRPr lang="es-ES" sz="4000" b="1" dirty="0">
              <a:solidFill>
                <a:srgbClr val="4F81BD">
                  <a:lumMod val="5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ES" sz="4000" b="1" dirty="0">
                <a:solidFill>
                  <a:srgbClr val="4F81BD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Muchas Gracias</a:t>
            </a:r>
            <a:endParaRPr lang="es-CL" sz="2800" b="1" dirty="0">
              <a:solidFill>
                <a:srgbClr val="4F81BD">
                  <a:lumMod val="5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Rectángulo redondeado 5"/>
          <p:cNvSpPr/>
          <p:nvPr/>
        </p:nvSpPr>
        <p:spPr>
          <a:xfrm>
            <a:off x="0" y="5605592"/>
            <a:ext cx="9165354" cy="487704"/>
          </a:xfrm>
          <a:prstGeom prst="roundRect">
            <a:avLst>
              <a:gd name="adj" fmla="val 0"/>
            </a:avLst>
          </a:prstGeom>
          <a:solidFill>
            <a:schemeClr val="accent1">
              <a:lumMod val="40000"/>
              <a:lumOff val="60000"/>
              <a:alpha val="5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2000" b="1" dirty="0">
              <a:solidFill>
                <a:srgbClr val="0033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" name="31 Imagen" descr="31 Imagen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252" y="350171"/>
            <a:ext cx="9145252" cy="887576"/>
          </a:xfrm>
          <a:prstGeom prst="rect">
            <a:avLst/>
          </a:prstGeom>
          <a:ln w="12700">
            <a:miter lim="400000"/>
          </a:ln>
        </p:spPr>
      </p:pic>
      <p:pic>
        <p:nvPicPr>
          <p:cNvPr id="10" name="16 Imagen" descr="16 Imagen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83530" cy="889285"/>
          </a:xfrm>
          <a:prstGeom prst="rect">
            <a:avLst/>
          </a:prstGeom>
          <a:ln w="12700">
            <a:miter lim="400000"/>
          </a:ln>
        </p:spPr>
      </p:pic>
      <p:sp>
        <p:nvSpPr>
          <p:cNvPr id="12" name="Proceso alternativo 5"/>
          <p:cNvSpPr/>
          <p:nvPr/>
        </p:nvSpPr>
        <p:spPr>
          <a:xfrm>
            <a:off x="1065536" y="589603"/>
            <a:ext cx="8078464" cy="4571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7" y="0"/>
                  <a:pt x="15" y="0"/>
                </a:cubicBezTo>
                <a:lnTo>
                  <a:pt x="21585" y="0"/>
                </a:lnTo>
                <a:cubicBezTo>
                  <a:pt x="21593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3" y="21600"/>
                  <a:pt x="21585" y="21600"/>
                </a:cubicBezTo>
                <a:lnTo>
                  <a:pt x="15" y="21600"/>
                </a:lnTo>
                <a:cubicBezTo>
                  <a:pt x="7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957001"/>
          </a:solidFill>
          <a:ln w="12700">
            <a:solidFill>
              <a:schemeClr val="accent4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5" name="Título 1"/>
          <p:cNvSpPr txBox="1"/>
          <p:nvPr/>
        </p:nvSpPr>
        <p:spPr>
          <a:xfrm>
            <a:off x="683568" y="-207601"/>
            <a:ext cx="7846143" cy="7654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 anchor="b">
            <a:normAutofit/>
          </a:bodyPr>
          <a:lstStyle>
            <a:lvl1pPr algn="ctr">
              <a:lnSpc>
                <a:spcPct val="90000"/>
              </a:lnSpc>
              <a:defRPr sz="2800">
                <a:solidFill>
                  <a:srgbClr val="FFFFFF"/>
                </a:solidFill>
                <a:latin typeface="Calibri Light"/>
                <a:ea typeface="Calibri Light"/>
                <a:cs typeface="Calibri Light"/>
                <a:sym typeface="Calibri Light"/>
              </a:defRPr>
            </a:lvl1pPr>
          </a:lstStyle>
          <a:p>
            <a:r>
              <a:rPr lang="es-CL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Armada de Chile</a:t>
            </a:r>
            <a:endParaRPr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16" name="Picture 2" descr="Picture 2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787522" cy="1010654"/>
          </a:xfrm>
          <a:prstGeom prst="rect">
            <a:avLst/>
          </a:prstGeom>
          <a:ln w="12700">
            <a:miter lim="400000"/>
          </a:ln>
        </p:spPr>
      </p:pic>
      <p:sp>
        <p:nvSpPr>
          <p:cNvPr id="18" name="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902896" y="6520259"/>
            <a:ext cx="2133600" cy="365125"/>
          </a:xfrm>
        </p:spPr>
        <p:txBody>
          <a:bodyPr/>
          <a:lstStyle/>
          <a:p>
            <a:fld id="{7F995F66-AD81-4DE3-AB21-37EC9879D1D7}" type="slidenum">
              <a:rPr lang="es-CL" sz="1600" smtClean="0">
                <a:solidFill>
                  <a:schemeClr val="bg1"/>
                </a:solidFill>
              </a:rPr>
              <a:pPr/>
              <a:t>11</a:t>
            </a:fld>
            <a:endParaRPr lang="es-CL" sz="1600" dirty="0">
              <a:solidFill>
                <a:schemeClr val="bg1"/>
              </a:solidFill>
            </a:endParaRPr>
          </a:p>
        </p:txBody>
      </p:sp>
      <p:sp>
        <p:nvSpPr>
          <p:cNvPr id="19" name="Proceso alternativo 7"/>
          <p:cNvSpPr/>
          <p:nvPr/>
        </p:nvSpPr>
        <p:spPr>
          <a:xfrm flipV="1">
            <a:off x="0" y="6286787"/>
            <a:ext cx="9129858" cy="457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6" y="0"/>
                  <a:pt x="14" y="0"/>
                </a:cubicBezTo>
                <a:lnTo>
                  <a:pt x="21587" y="0"/>
                </a:lnTo>
                <a:cubicBezTo>
                  <a:pt x="21594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4" y="21600"/>
                  <a:pt x="21587" y="21600"/>
                </a:cubicBezTo>
                <a:lnTo>
                  <a:pt x="14" y="21600"/>
                </a:lnTo>
                <a:cubicBezTo>
                  <a:pt x="6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FFFF00"/>
          </a:solidFill>
          <a:ln w="12700">
            <a:solidFill>
              <a:schemeClr val="accent4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grpSp>
        <p:nvGrpSpPr>
          <p:cNvPr id="2" name="Grupo"/>
          <p:cNvGrpSpPr/>
          <p:nvPr/>
        </p:nvGrpSpPr>
        <p:grpSpPr>
          <a:xfrm>
            <a:off x="-107841" y="6300295"/>
            <a:ext cx="9291372" cy="934993"/>
            <a:chOff x="0" y="-31442"/>
            <a:chExt cx="12407683" cy="934992"/>
          </a:xfrm>
        </p:grpSpPr>
        <p:pic>
          <p:nvPicPr>
            <p:cNvPr id="21" name="16 Imagen" descr="16 Imagen"/>
            <p:cNvPicPr>
              <a:picLocks noChangeAspect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>
            <a:xfrm>
              <a:off x="0" y="2756"/>
              <a:ext cx="12407683" cy="90079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22" name="P A T R I O T I S M O…"/>
            <p:cNvSpPr txBox="1"/>
            <p:nvPr/>
          </p:nvSpPr>
          <p:spPr>
            <a:xfrm>
              <a:off x="107841" y="-31442"/>
              <a:ext cx="12192001" cy="56707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b="1" dirty="0">
                  <a:solidFill>
                    <a:schemeClr val="bg1"/>
                  </a:solidFill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b="1" dirty="0">
                  <a:solidFill>
                    <a:schemeClr val="bg1"/>
                  </a:solidFill>
                </a:rPr>
                <a:t>HONOR		LEALTAD		         VALENTÍA	         INTEGRIDAD		  DEBER</a:t>
              </a:r>
            </a:p>
          </p:txBody>
        </p:sp>
      </p:grpSp>
      <p:pic>
        <p:nvPicPr>
          <p:cNvPr id="20" name="Picture 26">
            <a:extLst>
              <a:ext uri="{FF2B5EF4-FFF2-40B4-BE49-F238E27FC236}">
                <a16:creationId xmlns:a16="http://schemas.microsoft.com/office/drawing/2014/main" xmlns="" id="{370AB6D5-EAE3-B5DB-959C-E6AD0B85DD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6730" t="16605" r="16730" b="16605"/>
          <a:stretch>
            <a:fillRect/>
          </a:stretch>
        </p:blipFill>
        <p:spPr bwMode="auto">
          <a:xfrm>
            <a:off x="8170643" y="0"/>
            <a:ext cx="993122" cy="105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00CC99">
                    <a:alpha val="50195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602963254"/>
      </p:ext>
    </p:extLst>
  </p:cSld>
  <p:clrMapOvr>
    <a:masterClrMapping/>
  </p:clrMapOvr>
  <p:transition spd="med">
    <p:wipe dir="r"/>
  </p:transition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0000"/>
        </a:solidFill>
        <a:ln w="3175">
          <a:solidFill>
            <a:schemeClr val="tx1"/>
          </a:solidFill>
        </a:ln>
      </a:spPr>
      <a:bodyPr rtlCol="0" anchor="ctr"/>
      <a:lstStyle>
        <a:defPPr algn="ctr">
          <a:defRPr sz="1000" b="1" dirty="0">
            <a:latin typeface="Calibri" pitchFamily="34" charset="0"/>
            <a:cs typeface="Calibri" pitchFamily="34" charset="0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39086</TotalTime>
  <Words>379</Words>
  <Application>Microsoft Office PowerPoint</Application>
  <PresentationFormat>Presentación en pantalla (4:3)</PresentationFormat>
  <Paragraphs>134</Paragraphs>
  <Slides>11</Slides>
  <Notes>10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11</vt:i4>
      </vt:variant>
    </vt:vector>
  </HeadingPairs>
  <TitlesOfParts>
    <vt:vector size="12" baseType="lpstr">
      <vt:lpstr>Tema de Office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</vt:vector>
  </TitlesOfParts>
  <Company>Hewlett-Packard Company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Blanca Ramírez T.</dc:creator>
  <cp:lastModifiedBy>9416032-4</cp:lastModifiedBy>
  <cp:revision>1554</cp:revision>
  <cp:lastPrinted>2018-05-15T15:29:55Z</cp:lastPrinted>
  <dcterms:created xsi:type="dcterms:W3CDTF">2016-01-12T14:02:36Z</dcterms:created>
  <dcterms:modified xsi:type="dcterms:W3CDTF">2023-04-11T14:51:15Z</dcterms:modified>
</cp:coreProperties>
</file>